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310" r:id="rId2"/>
    <p:sldId id="311" r:id="rId3"/>
    <p:sldId id="312" r:id="rId4"/>
    <p:sldId id="313" r:id="rId5"/>
  </p:sldIdLst>
  <p:sldSz cx="11520488" cy="6480175"/>
  <p:notesSz cx="6858000" cy="9144000"/>
  <p:defaultTextStyle>
    <a:defPPr lvl="0">
      <a:defRPr lang="de-DE"/>
    </a:defPPr>
    <a:lvl1pPr marL="0" lvl="1" algn="l" defTabSz="864017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1pPr>
    <a:lvl2pPr marL="432008" lvl="2" algn="l" defTabSz="864017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2pPr>
    <a:lvl3pPr marL="864017" lvl="3" algn="l" defTabSz="864017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3pPr>
    <a:lvl4pPr marL="1296025" lvl="4" algn="l" defTabSz="864017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4pPr>
    <a:lvl5pPr marL="1728033" algn="l" defTabSz="864017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5pPr>
    <a:lvl6pPr marL="2160041" algn="l" defTabSz="864017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6pPr>
    <a:lvl7pPr marL="2592050" algn="l" defTabSz="864017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7pPr>
    <a:lvl8pPr marL="3024058" algn="l" defTabSz="864017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8pPr>
    <a:lvl9pPr marL="3456066" algn="l" defTabSz="864017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B695"/>
    <a:srgbClr val="AFCC50"/>
    <a:srgbClr val="8C857A"/>
    <a:srgbClr val="808080"/>
    <a:srgbClr val="004E73"/>
    <a:srgbClr val="4D4943"/>
    <a:srgbClr val="EE503E"/>
    <a:srgbClr val="DDDF48"/>
    <a:srgbClr val="FFE05C"/>
    <a:srgbClr val="FD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8208" autoAdjust="0"/>
  </p:normalViewPr>
  <p:slideViewPr>
    <p:cSldViewPr showGuides="1">
      <p:cViewPr varScale="1">
        <p:scale>
          <a:sx n="91" d="100"/>
          <a:sy n="91" d="100"/>
        </p:scale>
        <p:origin x="1542" y="90"/>
      </p:cViewPr>
      <p:guideLst>
        <p:guide orient="horz" pos="2041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6" d="100"/>
          <a:sy n="86" d="100"/>
        </p:scale>
        <p:origin x="360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2BAD3F-ACFD-4D9F-AD18-E5892A1A5790}" type="doc">
      <dgm:prSet loTypeId="urn:microsoft.com/office/officeart/2005/8/layout/hProcess9" loCatId="process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LID4096"/>
        </a:p>
      </dgm:t>
    </dgm:pt>
    <dgm:pt modelId="{72FEC5A7-0E6F-4E05-B7B2-D77DC2164B11}">
      <dgm:prSet phldrT="[Text]" phldr="0"/>
      <dgm:spPr/>
      <dgm:t>
        <a:bodyPr/>
        <a:lstStyle/>
        <a:p>
          <a:r>
            <a:rPr lang="de-DE" dirty="0" err="1"/>
            <a:t>Algoim</a:t>
          </a:r>
          <a:r>
            <a:rPr lang="de-DE" dirty="0"/>
            <a:t> </a:t>
          </a:r>
          <a:r>
            <a:rPr lang="de-DE" dirty="0" err="1"/>
            <a:t>data</a:t>
          </a:r>
          <a:r>
            <a:rPr lang="de-DE" dirty="0"/>
            <a:t> </a:t>
          </a:r>
          <a:r>
            <a:rPr lang="de-DE" dirty="0" err="1"/>
            <a:t>generation</a:t>
          </a:r>
          <a:endParaRPr lang="LID4096" dirty="0"/>
        </a:p>
      </dgm:t>
    </dgm:pt>
    <dgm:pt modelId="{F06CC4BD-78B9-4828-B56A-412E85A3EBCF}" type="parTrans" cxnId="{65831858-9A9D-4EEE-A0CE-4F5F03284F7D}">
      <dgm:prSet/>
      <dgm:spPr/>
      <dgm:t>
        <a:bodyPr/>
        <a:lstStyle/>
        <a:p>
          <a:endParaRPr lang="LID4096"/>
        </a:p>
      </dgm:t>
    </dgm:pt>
    <dgm:pt modelId="{E3BC066D-EB86-44AF-83E7-664D4B529904}" type="sibTrans" cxnId="{65831858-9A9D-4EEE-A0CE-4F5F03284F7D}">
      <dgm:prSet/>
      <dgm:spPr/>
      <dgm:t>
        <a:bodyPr/>
        <a:lstStyle/>
        <a:p>
          <a:endParaRPr lang="LID4096"/>
        </a:p>
      </dgm:t>
    </dgm:pt>
    <dgm:pt modelId="{6DC85D7E-BA6C-46D3-B0A8-3DA1A394AAD1}">
      <dgm:prSet phldrT="[Text]" phldr="0"/>
      <dgm:spPr/>
      <dgm:t>
        <a:bodyPr/>
        <a:lstStyle/>
        <a:p>
          <a:r>
            <a:rPr lang="de-DE" dirty="0" err="1"/>
            <a:t>Filtering</a:t>
          </a:r>
          <a:r>
            <a:rPr lang="de-DE" dirty="0"/>
            <a:t> </a:t>
          </a:r>
          <a:r>
            <a:rPr lang="de-DE" dirty="0" err="1"/>
            <a:t>step</a:t>
          </a:r>
          <a:r>
            <a:rPr lang="de-DE" dirty="0"/>
            <a:t> (</a:t>
          </a:r>
          <a:r>
            <a:rPr lang="de-DE" dirty="0" err="1"/>
            <a:t>only</a:t>
          </a:r>
          <a:r>
            <a:rPr lang="de-DE" dirty="0"/>
            <a:t> </a:t>
          </a:r>
          <a:r>
            <a:rPr lang="de-DE" dirty="0" err="1"/>
            <a:t>monotonic</a:t>
          </a:r>
          <a:r>
            <a:rPr lang="de-DE" dirty="0"/>
            <a:t> </a:t>
          </a:r>
          <a:r>
            <a:rPr lang="de-DE" dirty="0" err="1"/>
            <a:t>funtions</a:t>
          </a:r>
          <a:r>
            <a:rPr lang="de-DE" dirty="0"/>
            <a:t>)</a:t>
          </a:r>
          <a:endParaRPr lang="LID4096" dirty="0"/>
        </a:p>
      </dgm:t>
    </dgm:pt>
    <dgm:pt modelId="{E8862C88-506F-41CB-90CB-FF70207DE448}" type="parTrans" cxnId="{113BE90C-5FF4-49B1-8B37-FCC488E74AB7}">
      <dgm:prSet/>
      <dgm:spPr/>
      <dgm:t>
        <a:bodyPr/>
        <a:lstStyle/>
        <a:p>
          <a:endParaRPr lang="LID4096"/>
        </a:p>
      </dgm:t>
    </dgm:pt>
    <dgm:pt modelId="{403AD1B0-C625-46CD-90B7-55C1A689BF5A}" type="sibTrans" cxnId="{113BE90C-5FF4-49B1-8B37-FCC488E74AB7}">
      <dgm:prSet/>
      <dgm:spPr/>
      <dgm:t>
        <a:bodyPr/>
        <a:lstStyle/>
        <a:p>
          <a:endParaRPr lang="LID4096"/>
        </a:p>
      </dgm:t>
    </dgm:pt>
    <dgm:pt modelId="{4B546FDF-6297-4D1A-9265-0977E83ED207}">
      <dgm:prSet phldrT="[Text]" phldr="0"/>
      <dgm:spPr/>
      <dgm:t>
        <a:bodyPr/>
        <a:lstStyle/>
        <a:p>
          <a:r>
            <a:rPr lang="de-DE" dirty="0" err="1"/>
            <a:t>Sorting</a:t>
          </a:r>
          <a:r>
            <a:rPr lang="de-DE" dirty="0"/>
            <a:t> </a:t>
          </a:r>
          <a:r>
            <a:rPr lang="de-DE" dirty="0" err="1"/>
            <a:t>the</a:t>
          </a:r>
          <a:r>
            <a:rPr lang="de-DE" dirty="0"/>
            <a:t> output.txt </a:t>
          </a:r>
          <a:r>
            <a:rPr lang="de-DE" dirty="0" err="1"/>
            <a:t>for</a:t>
          </a:r>
          <a:r>
            <a:rPr lang="de-DE" dirty="0"/>
            <a:t> </a:t>
          </a:r>
          <a:r>
            <a:rPr lang="de-DE" dirty="0" err="1"/>
            <a:t>node</a:t>
          </a:r>
          <a:r>
            <a:rPr lang="de-DE" dirty="0"/>
            <a:t> </a:t>
          </a:r>
          <a:r>
            <a:rPr lang="de-DE" dirty="0" err="1"/>
            <a:t>placement</a:t>
          </a:r>
          <a:r>
            <a:rPr lang="de-DE" dirty="0"/>
            <a:t> </a:t>
          </a:r>
          <a:r>
            <a:rPr lang="de-DE" dirty="0" err="1"/>
            <a:t>consistency</a:t>
          </a:r>
          <a:endParaRPr lang="LID4096" dirty="0"/>
        </a:p>
      </dgm:t>
    </dgm:pt>
    <dgm:pt modelId="{D76FB144-3F7C-465E-8C9C-0D0C6AC876AC}" type="parTrans" cxnId="{4D8EB7A9-BE56-4F0E-8C70-7E3F7F0E8F13}">
      <dgm:prSet/>
      <dgm:spPr/>
      <dgm:t>
        <a:bodyPr/>
        <a:lstStyle/>
        <a:p>
          <a:endParaRPr lang="LID4096"/>
        </a:p>
      </dgm:t>
    </dgm:pt>
    <dgm:pt modelId="{CB54832E-2161-46F2-B944-580E4388829C}" type="sibTrans" cxnId="{4D8EB7A9-BE56-4F0E-8C70-7E3F7F0E8F13}">
      <dgm:prSet/>
      <dgm:spPr/>
      <dgm:t>
        <a:bodyPr/>
        <a:lstStyle/>
        <a:p>
          <a:endParaRPr lang="LID4096"/>
        </a:p>
      </dgm:t>
    </dgm:pt>
    <dgm:pt modelId="{377A67B5-40E5-40C4-B94B-0D653D559B8F}">
      <dgm:prSet phldrT="[Text]" phldr="0"/>
      <dgm:spPr/>
      <dgm:t>
        <a:bodyPr/>
        <a:lstStyle/>
        <a:p>
          <a:r>
            <a:rPr lang="de-DE" dirty="0"/>
            <a:t>Scalling </a:t>
          </a:r>
          <a:r>
            <a:rPr lang="de-DE" dirty="0" err="1"/>
            <a:t>step</a:t>
          </a:r>
          <a:r>
            <a:rPr lang="de-DE" dirty="0"/>
            <a:t> (</a:t>
          </a:r>
          <a:r>
            <a:rPr lang="de-DE" dirty="0" err="1"/>
            <a:t>computing</a:t>
          </a:r>
          <a:r>
            <a:rPr lang="de-DE" dirty="0"/>
            <a:t> </a:t>
          </a:r>
          <a:r>
            <a:rPr lang="de-DE" dirty="0" err="1"/>
            <a:t>scalling</a:t>
          </a:r>
          <a:r>
            <a:rPr lang="de-DE" dirty="0"/>
            <a:t> </a:t>
          </a:r>
          <a:r>
            <a:rPr lang="de-DE" dirty="0" err="1"/>
            <a:t>factors</a:t>
          </a:r>
          <a:r>
            <a:rPr lang="de-DE" dirty="0"/>
            <a:t> </a:t>
          </a:r>
          <a:r>
            <a:rPr lang="de-DE" dirty="0" err="1"/>
            <a:t>for</a:t>
          </a:r>
          <a:r>
            <a:rPr lang="de-DE" dirty="0"/>
            <a:t> </a:t>
          </a:r>
          <a:r>
            <a:rPr lang="de-DE" dirty="0" err="1"/>
            <a:t>training</a:t>
          </a:r>
          <a:r>
            <a:rPr lang="de-DE" dirty="0"/>
            <a:t> </a:t>
          </a:r>
          <a:r>
            <a:rPr lang="de-DE" dirty="0" err="1"/>
            <a:t>data</a:t>
          </a:r>
          <a:r>
            <a:rPr lang="de-DE" dirty="0"/>
            <a:t>)</a:t>
          </a:r>
          <a:endParaRPr lang="LID4096" dirty="0"/>
        </a:p>
      </dgm:t>
    </dgm:pt>
    <dgm:pt modelId="{095AD834-6C2B-431D-BBDD-9EA50B7AAF47}" type="parTrans" cxnId="{CDC02BA6-6D95-4F81-B1F6-F297C6A0C83B}">
      <dgm:prSet/>
      <dgm:spPr/>
      <dgm:t>
        <a:bodyPr/>
        <a:lstStyle/>
        <a:p>
          <a:endParaRPr lang="LID4096"/>
        </a:p>
      </dgm:t>
    </dgm:pt>
    <dgm:pt modelId="{BD67EE3F-1540-4F3F-A8BF-FF7F2BFDDF97}" type="sibTrans" cxnId="{CDC02BA6-6D95-4F81-B1F6-F297C6A0C83B}">
      <dgm:prSet/>
      <dgm:spPr/>
      <dgm:t>
        <a:bodyPr/>
        <a:lstStyle/>
        <a:p>
          <a:endParaRPr lang="LID4096"/>
        </a:p>
      </dgm:t>
    </dgm:pt>
    <dgm:pt modelId="{C0FD4588-6ED6-4171-A9BA-8DA32203A968}">
      <dgm:prSet phldrT="[Text]" phldr="0"/>
      <dgm:spPr/>
      <dgm:t>
        <a:bodyPr/>
        <a:lstStyle/>
        <a:p>
          <a:r>
            <a:rPr lang="de-DE" dirty="0"/>
            <a:t>Data </a:t>
          </a:r>
          <a:r>
            <a:rPr lang="de-DE" dirty="0" err="1"/>
            <a:t>combination</a:t>
          </a:r>
          <a:r>
            <a:rPr lang="de-DE" dirty="0"/>
            <a:t> (</a:t>
          </a:r>
          <a:r>
            <a:rPr lang="de-DE" dirty="0" err="1"/>
            <a:t>into</a:t>
          </a:r>
          <a:r>
            <a:rPr lang="de-DE" dirty="0"/>
            <a:t> .</a:t>
          </a:r>
          <a:r>
            <a:rPr lang="de-DE" dirty="0" err="1"/>
            <a:t>pt</a:t>
          </a:r>
          <a:r>
            <a:rPr lang="de-DE" dirty="0"/>
            <a:t> </a:t>
          </a:r>
          <a:r>
            <a:rPr lang="de-DE" dirty="0" err="1"/>
            <a:t>file</a:t>
          </a:r>
          <a:r>
            <a:rPr lang="de-DE" dirty="0"/>
            <a:t> </a:t>
          </a:r>
          <a:r>
            <a:rPr lang="de-DE" dirty="0" err="1"/>
            <a:t>for</a:t>
          </a:r>
          <a:r>
            <a:rPr lang="de-DE" dirty="0"/>
            <a:t> ML </a:t>
          </a:r>
          <a:r>
            <a:rPr lang="de-DE" dirty="0" err="1"/>
            <a:t>training</a:t>
          </a:r>
          <a:r>
            <a:rPr lang="de-DE" dirty="0"/>
            <a:t>)</a:t>
          </a:r>
          <a:endParaRPr lang="LID4096" dirty="0"/>
        </a:p>
      </dgm:t>
    </dgm:pt>
    <dgm:pt modelId="{BFD3FB46-C283-4045-83F7-67CEEC3C44B9}" type="parTrans" cxnId="{02BD46CB-A8CB-414D-866F-F6056FF41DCE}">
      <dgm:prSet/>
      <dgm:spPr/>
      <dgm:t>
        <a:bodyPr/>
        <a:lstStyle/>
        <a:p>
          <a:endParaRPr lang="LID4096"/>
        </a:p>
      </dgm:t>
    </dgm:pt>
    <dgm:pt modelId="{FA3E749E-01F9-4CD8-8DDC-04904F61971C}" type="sibTrans" cxnId="{02BD46CB-A8CB-414D-866F-F6056FF41DCE}">
      <dgm:prSet/>
      <dgm:spPr/>
      <dgm:t>
        <a:bodyPr/>
        <a:lstStyle/>
        <a:p>
          <a:endParaRPr lang="LID4096"/>
        </a:p>
      </dgm:t>
    </dgm:pt>
    <dgm:pt modelId="{959ECA00-62A8-4FBE-AC8D-2B7AA9BEA9F1}" type="pres">
      <dgm:prSet presAssocID="{E22BAD3F-ACFD-4D9F-AD18-E5892A1A5790}" presName="CompostProcess" presStyleCnt="0">
        <dgm:presLayoutVars>
          <dgm:dir/>
          <dgm:resizeHandles val="exact"/>
        </dgm:presLayoutVars>
      </dgm:prSet>
      <dgm:spPr/>
    </dgm:pt>
    <dgm:pt modelId="{3CD0E826-D9C5-413A-A18B-CC7C8893F7AF}" type="pres">
      <dgm:prSet presAssocID="{E22BAD3F-ACFD-4D9F-AD18-E5892A1A5790}" presName="arrow" presStyleLbl="bgShp" presStyleIdx="0" presStyleCnt="1"/>
      <dgm:spPr/>
    </dgm:pt>
    <dgm:pt modelId="{828BAB70-7E5D-4166-ABB4-6D962CB84841}" type="pres">
      <dgm:prSet presAssocID="{E22BAD3F-ACFD-4D9F-AD18-E5892A1A5790}" presName="linearProcess" presStyleCnt="0"/>
      <dgm:spPr/>
    </dgm:pt>
    <dgm:pt modelId="{7571D3C3-0E07-4286-9A57-FCE59B633039}" type="pres">
      <dgm:prSet presAssocID="{72FEC5A7-0E6F-4E05-B7B2-D77DC2164B11}" presName="textNode" presStyleLbl="node1" presStyleIdx="0" presStyleCnt="5">
        <dgm:presLayoutVars>
          <dgm:bulletEnabled val="1"/>
        </dgm:presLayoutVars>
      </dgm:prSet>
      <dgm:spPr/>
    </dgm:pt>
    <dgm:pt modelId="{D8876044-4B17-476D-971C-601370130C1E}" type="pres">
      <dgm:prSet presAssocID="{E3BC066D-EB86-44AF-83E7-664D4B529904}" presName="sibTrans" presStyleCnt="0"/>
      <dgm:spPr/>
    </dgm:pt>
    <dgm:pt modelId="{53DEFE5F-8315-44DC-B1D0-2FDCF7291D37}" type="pres">
      <dgm:prSet presAssocID="{6DC85D7E-BA6C-46D3-B0A8-3DA1A394AAD1}" presName="textNode" presStyleLbl="node1" presStyleIdx="1" presStyleCnt="5">
        <dgm:presLayoutVars>
          <dgm:bulletEnabled val="1"/>
        </dgm:presLayoutVars>
      </dgm:prSet>
      <dgm:spPr/>
    </dgm:pt>
    <dgm:pt modelId="{679028B3-250B-4CBE-AE4E-082B88B4B5ED}" type="pres">
      <dgm:prSet presAssocID="{403AD1B0-C625-46CD-90B7-55C1A689BF5A}" presName="sibTrans" presStyleCnt="0"/>
      <dgm:spPr/>
    </dgm:pt>
    <dgm:pt modelId="{F6712BB5-B6DE-43AF-8C6E-10750CB17AD8}" type="pres">
      <dgm:prSet presAssocID="{4B546FDF-6297-4D1A-9265-0977E83ED207}" presName="textNode" presStyleLbl="node1" presStyleIdx="2" presStyleCnt="5">
        <dgm:presLayoutVars>
          <dgm:bulletEnabled val="1"/>
        </dgm:presLayoutVars>
      </dgm:prSet>
      <dgm:spPr/>
    </dgm:pt>
    <dgm:pt modelId="{558E03C3-8DCD-4A65-A4BC-5C9429745F41}" type="pres">
      <dgm:prSet presAssocID="{CB54832E-2161-46F2-B944-580E4388829C}" presName="sibTrans" presStyleCnt="0"/>
      <dgm:spPr/>
    </dgm:pt>
    <dgm:pt modelId="{9B0D7A22-48CC-4C02-9A0C-CDB2BDA4E374}" type="pres">
      <dgm:prSet presAssocID="{377A67B5-40E5-40C4-B94B-0D653D559B8F}" presName="textNode" presStyleLbl="node1" presStyleIdx="3" presStyleCnt="5">
        <dgm:presLayoutVars>
          <dgm:bulletEnabled val="1"/>
        </dgm:presLayoutVars>
      </dgm:prSet>
      <dgm:spPr/>
    </dgm:pt>
    <dgm:pt modelId="{98B5F5D3-82D7-4E99-B7B1-FE6E6D7D21A4}" type="pres">
      <dgm:prSet presAssocID="{BD67EE3F-1540-4F3F-A8BF-FF7F2BFDDF97}" presName="sibTrans" presStyleCnt="0"/>
      <dgm:spPr/>
    </dgm:pt>
    <dgm:pt modelId="{FA0DAEA1-E553-4614-A693-4F3DBC67A548}" type="pres">
      <dgm:prSet presAssocID="{C0FD4588-6ED6-4171-A9BA-8DA32203A968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113BE90C-5FF4-49B1-8B37-FCC488E74AB7}" srcId="{E22BAD3F-ACFD-4D9F-AD18-E5892A1A5790}" destId="{6DC85D7E-BA6C-46D3-B0A8-3DA1A394AAD1}" srcOrd="1" destOrd="0" parTransId="{E8862C88-506F-41CB-90CB-FF70207DE448}" sibTransId="{403AD1B0-C625-46CD-90B7-55C1A689BF5A}"/>
    <dgm:cxn modelId="{F30FBA23-942F-4EA7-91F2-133A63F9156F}" type="presOf" srcId="{72FEC5A7-0E6F-4E05-B7B2-D77DC2164B11}" destId="{7571D3C3-0E07-4286-9A57-FCE59B633039}" srcOrd="0" destOrd="0" presId="urn:microsoft.com/office/officeart/2005/8/layout/hProcess9"/>
    <dgm:cxn modelId="{950B4775-8211-4A78-B36B-19251495523B}" type="presOf" srcId="{E22BAD3F-ACFD-4D9F-AD18-E5892A1A5790}" destId="{959ECA00-62A8-4FBE-AC8D-2B7AA9BEA9F1}" srcOrd="0" destOrd="0" presId="urn:microsoft.com/office/officeart/2005/8/layout/hProcess9"/>
    <dgm:cxn modelId="{65831858-9A9D-4EEE-A0CE-4F5F03284F7D}" srcId="{E22BAD3F-ACFD-4D9F-AD18-E5892A1A5790}" destId="{72FEC5A7-0E6F-4E05-B7B2-D77DC2164B11}" srcOrd="0" destOrd="0" parTransId="{F06CC4BD-78B9-4828-B56A-412E85A3EBCF}" sibTransId="{E3BC066D-EB86-44AF-83E7-664D4B529904}"/>
    <dgm:cxn modelId="{111E8F9B-2654-4977-BCFD-EF0148C2A7D5}" type="presOf" srcId="{377A67B5-40E5-40C4-B94B-0D653D559B8F}" destId="{9B0D7A22-48CC-4C02-9A0C-CDB2BDA4E374}" srcOrd="0" destOrd="0" presId="urn:microsoft.com/office/officeart/2005/8/layout/hProcess9"/>
    <dgm:cxn modelId="{CDC02BA6-6D95-4F81-B1F6-F297C6A0C83B}" srcId="{E22BAD3F-ACFD-4D9F-AD18-E5892A1A5790}" destId="{377A67B5-40E5-40C4-B94B-0D653D559B8F}" srcOrd="3" destOrd="0" parTransId="{095AD834-6C2B-431D-BBDD-9EA50B7AAF47}" sibTransId="{BD67EE3F-1540-4F3F-A8BF-FF7F2BFDDF97}"/>
    <dgm:cxn modelId="{4D8EB7A9-BE56-4F0E-8C70-7E3F7F0E8F13}" srcId="{E22BAD3F-ACFD-4D9F-AD18-E5892A1A5790}" destId="{4B546FDF-6297-4D1A-9265-0977E83ED207}" srcOrd="2" destOrd="0" parTransId="{D76FB144-3F7C-465E-8C9C-0D0C6AC876AC}" sibTransId="{CB54832E-2161-46F2-B944-580E4388829C}"/>
    <dgm:cxn modelId="{9A854EAE-F1AF-4A96-B263-C711212C21AC}" type="presOf" srcId="{C0FD4588-6ED6-4171-A9BA-8DA32203A968}" destId="{FA0DAEA1-E553-4614-A693-4F3DBC67A548}" srcOrd="0" destOrd="0" presId="urn:microsoft.com/office/officeart/2005/8/layout/hProcess9"/>
    <dgm:cxn modelId="{552A13BD-ACB9-4152-822C-6FD3E8925EA7}" type="presOf" srcId="{6DC85D7E-BA6C-46D3-B0A8-3DA1A394AAD1}" destId="{53DEFE5F-8315-44DC-B1D0-2FDCF7291D37}" srcOrd="0" destOrd="0" presId="urn:microsoft.com/office/officeart/2005/8/layout/hProcess9"/>
    <dgm:cxn modelId="{712993BE-D398-40FF-818A-9AA0D0E06972}" type="presOf" srcId="{4B546FDF-6297-4D1A-9265-0977E83ED207}" destId="{F6712BB5-B6DE-43AF-8C6E-10750CB17AD8}" srcOrd="0" destOrd="0" presId="urn:microsoft.com/office/officeart/2005/8/layout/hProcess9"/>
    <dgm:cxn modelId="{02BD46CB-A8CB-414D-866F-F6056FF41DCE}" srcId="{E22BAD3F-ACFD-4D9F-AD18-E5892A1A5790}" destId="{C0FD4588-6ED6-4171-A9BA-8DA32203A968}" srcOrd="4" destOrd="0" parTransId="{BFD3FB46-C283-4045-83F7-67CEEC3C44B9}" sibTransId="{FA3E749E-01F9-4CD8-8DDC-04904F61971C}"/>
    <dgm:cxn modelId="{357502A8-EC3F-4989-8914-FE0EA2FF36AF}" type="presParOf" srcId="{959ECA00-62A8-4FBE-AC8D-2B7AA9BEA9F1}" destId="{3CD0E826-D9C5-413A-A18B-CC7C8893F7AF}" srcOrd="0" destOrd="0" presId="urn:microsoft.com/office/officeart/2005/8/layout/hProcess9"/>
    <dgm:cxn modelId="{75824D12-D515-4A1A-8291-D739A822C9E1}" type="presParOf" srcId="{959ECA00-62A8-4FBE-AC8D-2B7AA9BEA9F1}" destId="{828BAB70-7E5D-4166-ABB4-6D962CB84841}" srcOrd="1" destOrd="0" presId="urn:microsoft.com/office/officeart/2005/8/layout/hProcess9"/>
    <dgm:cxn modelId="{8200173F-F307-46BF-ACF8-1A554148479C}" type="presParOf" srcId="{828BAB70-7E5D-4166-ABB4-6D962CB84841}" destId="{7571D3C3-0E07-4286-9A57-FCE59B633039}" srcOrd="0" destOrd="0" presId="urn:microsoft.com/office/officeart/2005/8/layout/hProcess9"/>
    <dgm:cxn modelId="{D9B61C47-22C8-477E-8EC1-C7BE0415CBC8}" type="presParOf" srcId="{828BAB70-7E5D-4166-ABB4-6D962CB84841}" destId="{D8876044-4B17-476D-971C-601370130C1E}" srcOrd="1" destOrd="0" presId="urn:microsoft.com/office/officeart/2005/8/layout/hProcess9"/>
    <dgm:cxn modelId="{8C2C66C8-ABF6-42D7-AA28-9DD1481E649E}" type="presParOf" srcId="{828BAB70-7E5D-4166-ABB4-6D962CB84841}" destId="{53DEFE5F-8315-44DC-B1D0-2FDCF7291D37}" srcOrd="2" destOrd="0" presId="urn:microsoft.com/office/officeart/2005/8/layout/hProcess9"/>
    <dgm:cxn modelId="{9669049E-AE91-4A04-A1A1-46C18FAE8ACD}" type="presParOf" srcId="{828BAB70-7E5D-4166-ABB4-6D962CB84841}" destId="{679028B3-250B-4CBE-AE4E-082B88B4B5ED}" srcOrd="3" destOrd="0" presId="urn:microsoft.com/office/officeart/2005/8/layout/hProcess9"/>
    <dgm:cxn modelId="{DFF47461-9E2E-41BB-9449-9B26891E6406}" type="presParOf" srcId="{828BAB70-7E5D-4166-ABB4-6D962CB84841}" destId="{F6712BB5-B6DE-43AF-8C6E-10750CB17AD8}" srcOrd="4" destOrd="0" presId="urn:microsoft.com/office/officeart/2005/8/layout/hProcess9"/>
    <dgm:cxn modelId="{36C676B5-1E04-4881-9CFE-C756F6F09B42}" type="presParOf" srcId="{828BAB70-7E5D-4166-ABB4-6D962CB84841}" destId="{558E03C3-8DCD-4A65-A4BC-5C9429745F41}" srcOrd="5" destOrd="0" presId="urn:microsoft.com/office/officeart/2005/8/layout/hProcess9"/>
    <dgm:cxn modelId="{D216BDB9-C03C-489C-B750-B22D29477693}" type="presParOf" srcId="{828BAB70-7E5D-4166-ABB4-6D962CB84841}" destId="{9B0D7A22-48CC-4C02-9A0C-CDB2BDA4E374}" srcOrd="6" destOrd="0" presId="urn:microsoft.com/office/officeart/2005/8/layout/hProcess9"/>
    <dgm:cxn modelId="{10A6AB5B-C85A-4C77-81C8-F7EF3C094BCC}" type="presParOf" srcId="{828BAB70-7E5D-4166-ABB4-6D962CB84841}" destId="{98B5F5D3-82D7-4E99-B7B1-FE6E6D7D21A4}" srcOrd="7" destOrd="0" presId="urn:microsoft.com/office/officeart/2005/8/layout/hProcess9"/>
    <dgm:cxn modelId="{6580BC20-BFF0-4077-9668-A28A1A9A650C}" type="presParOf" srcId="{828BAB70-7E5D-4166-ABB4-6D962CB84841}" destId="{FA0DAEA1-E553-4614-A693-4F3DBC67A548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D0E826-D9C5-413A-A18B-CC7C8893F7AF}">
      <dsp:nvSpPr>
        <dsp:cNvPr id="0" name=""/>
        <dsp:cNvSpPr/>
      </dsp:nvSpPr>
      <dsp:spPr>
        <a:xfrm>
          <a:off x="775886" y="0"/>
          <a:ext cx="8793380" cy="5120217"/>
        </a:xfrm>
        <a:prstGeom prst="rightArrow">
          <a:avLst/>
        </a:prstGeom>
        <a:gradFill rotWithShape="0">
          <a:gsLst>
            <a:gs pos="0">
              <a:schemeClr val="accent1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7571D3C3-0E07-4286-9A57-FCE59B633039}">
      <dsp:nvSpPr>
        <dsp:cNvPr id="0" name=""/>
        <dsp:cNvSpPr/>
      </dsp:nvSpPr>
      <dsp:spPr>
        <a:xfrm>
          <a:off x="4546" y="1536065"/>
          <a:ext cx="1987703" cy="204808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 err="1"/>
            <a:t>Algoim</a:t>
          </a:r>
          <a:r>
            <a:rPr lang="de-DE" sz="2100" kern="1200" dirty="0"/>
            <a:t> </a:t>
          </a:r>
          <a:r>
            <a:rPr lang="de-DE" sz="2100" kern="1200" dirty="0" err="1"/>
            <a:t>data</a:t>
          </a:r>
          <a:r>
            <a:rPr lang="de-DE" sz="2100" kern="1200" dirty="0"/>
            <a:t> </a:t>
          </a:r>
          <a:r>
            <a:rPr lang="de-DE" sz="2100" kern="1200" dirty="0" err="1"/>
            <a:t>generation</a:t>
          </a:r>
          <a:endParaRPr lang="LID4096" sz="2100" kern="1200" dirty="0"/>
        </a:p>
      </dsp:txBody>
      <dsp:txXfrm>
        <a:off x="101578" y="1633097"/>
        <a:ext cx="1793639" cy="1854022"/>
      </dsp:txXfrm>
    </dsp:sp>
    <dsp:sp modelId="{53DEFE5F-8315-44DC-B1D0-2FDCF7291D37}">
      <dsp:nvSpPr>
        <dsp:cNvPr id="0" name=""/>
        <dsp:cNvSpPr/>
      </dsp:nvSpPr>
      <dsp:spPr>
        <a:xfrm>
          <a:off x="2091635" y="1536065"/>
          <a:ext cx="1987703" cy="204808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 err="1"/>
            <a:t>Filtering</a:t>
          </a:r>
          <a:r>
            <a:rPr lang="de-DE" sz="2100" kern="1200" dirty="0"/>
            <a:t> </a:t>
          </a:r>
          <a:r>
            <a:rPr lang="de-DE" sz="2100" kern="1200" dirty="0" err="1"/>
            <a:t>step</a:t>
          </a:r>
          <a:r>
            <a:rPr lang="de-DE" sz="2100" kern="1200" dirty="0"/>
            <a:t> (</a:t>
          </a:r>
          <a:r>
            <a:rPr lang="de-DE" sz="2100" kern="1200" dirty="0" err="1"/>
            <a:t>only</a:t>
          </a:r>
          <a:r>
            <a:rPr lang="de-DE" sz="2100" kern="1200" dirty="0"/>
            <a:t> </a:t>
          </a:r>
          <a:r>
            <a:rPr lang="de-DE" sz="2100" kern="1200" dirty="0" err="1"/>
            <a:t>monotonic</a:t>
          </a:r>
          <a:r>
            <a:rPr lang="de-DE" sz="2100" kern="1200" dirty="0"/>
            <a:t> </a:t>
          </a:r>
          <a:r>
            <a:rPr lang="de-DE" sz="2100" kern="1200" dirty="0" err="1"/>
            <a:t>funtions</a:t>
          </a:r>
          <a:r>
            <a:rPr lang="de-DE" sz="2100" kern="1200" dirty="0"/>
            <a:t>)</a:t>
          </a:r>
          <a:endParaRPr lang="LID4096" sz="2100" kern="1200" dirty="0"/>
        </a:p>
      </dsp:txBody>
      <dsp:txXfrm>
        <a:off x="2188667" y="1633097"/>
        <a:ext cx="1793639" cy="1854022"/>
      </dsp:txXfrm>
    </dsp:sp>
    <dsp:sp modelId="{F6712BB5-B6DE-43AF-8C6E-10750CB17AD8}">
      <dsp:nvSpPr>
        <dsp:cNvPr id="0" name=""/>
        <dsp:cNvSpPr/>
      </dsp:nvSpPr>
      <dsp:spPr>
        <a:xfrm>
          <a:off x="4178724" y="1536065"/>
          <a:ext cx="1987703" cy="204808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 err="1"/>
            <a:t>Sorting</a:t>
          </a:r>
          <a:r>
            <a:rPr lang="de-DE" sz="2100" kern="1200" dirty="0"/>
            <a:t> </a:t>
          </a:r>
          <a:r>
            <a:rPr lang="de-DE" sz="2100" kern="1200" dirty="0" err="1"/>
            <a:t>the</a:t>
          </a:r>
          <a:r>
            <a:rPr lang="de-DE" sz="2100" kern="1200" dirty="0"/>
            <a:t> output.txt </a:t>
          </a:r>
          <a:r>
            <a:rPr lang="de-DE" sz="2100" kern="1200" dirty="0" err="1"/>
            <a:t>for</a:t>
          </a:r>
          <a:r>
            <a:rPr lang="de-DE" sz="2100" kern="1200" dirty="0"/>
            <a:t> </a:t>
          </a:r>
          <a:r>
            <a:rPr lang="de-DE" sz="2100" kern="1200" dirty="0" err="1"/>
            <a:t>node</a:t>
          </a:r>
          <a:r>
            <a:rPr lang="de-DE" sz="2100" kern="1200" dirty="0"/>
            <a:t> </a:t>
          </a:r>
          <a:r>
            <a:rPr lang="de-DE" sz="2100" kern="1200" dirty="0" err="1"/>
            <a:t>placement</a:t>
          </a:r>
          <a:r>
            <a:rPr lang="de-DE" sz="2100" kern="1200" dirty="0"/>
            <a:t> </a:t>
          </a:r>
          <a:r>
            <a:rPr lang="de-DE" sz="2100" kern="1200" dirty="0" err="1"/>
            <a:t>consistency</a:t>
          </a:r>
          <a:endParaRPr lang="LID4096" sz="2100" kern="1200" dirty="0"/>
        </a:p>
      </dsp:txBody>
      <dsp:txXfrm>
        <a:off x="4275756" y="1633097"/>
        <a:ext cx="1793639" cy="1854022"/>
      </dsp:txXfrm>
    </dsp:sp>
    <dsp:sp modelId="{9B0D7A22-48CC-4C02-9A0C-CDB2BDA4E374}">
      <dsp:nvSpPr>
        <dsp:cNvPr id="0" name=""/>
        <dsp:cNvSpPr/>
      </dsp:nvSpPr>
      <dsp:spPr>
        <a:xfrm>
          <a:off x="6265813" y="1536065"/>
          <a:ext cx="1987703" cy="204808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/>
            <a:t>Scalling </a:t>
          </a:r>
          <a:r>
            <a:rPr lang="de-DE" sz="2100" kern="1200" dirty="0" err="1"/>
            <a:t>step</a:t>
          </a:r>
          <a:r>
            <a:rPr lang="de-DE" sz="2100" kern="1200" dirty="0"/>
            <a:t> (</a:t>
          </a:r>
          <a:r>
            <a:rPr lang="de-DE" sz="2100" kern="1200" dirty="0" err="1"/>
            <a:t>computing</a:t>
          </a:r>
          <a:r>
            <a:rPr lang="de-DE" sz="2100" kern="1200" dirty="0"/>
            <a:t> </a:t>
          </a:r>
          <a:r>
            <a:rPr lang="de-DE" sz="2100" kern="1200" dirty="0" err="1"/>
            <a:t>scalling</a:t>
          </a:r>
          <a:r>
            <a:rPr lang="de-DE" sz="2100" kern="1200" dirty="0"/>
            <a:t> </a:t>
          </a:r>
          <a:r>
            <a:rPr lang="de-DE" sz="2100" kern="1200" dirty="0" err="1"/>
            <a:t>factors</a:t>
          </a:r>
          <a:r>
            <a:rPr lang="de-DE" sz="2100" kern="1200" dirty="0"/>
            <a:t> </a:t>
          </a:r>
          <a:r>
            <a:rPr lang="de-DE" sz="2100" kern="1200" dirty="0" err="1"/>
            <a:t>for</a:t>
          </a:r>
          <a:r>
            <a:rPr lang="de-DE" sz="2100" kern="1200" dirty="0"/>
            <a:t> </a:t>
          </a:r>
          <a:r>
            <a:rPr lang="de-DE" sz="2100" kern="1200" dirty="0" err="1"/>
            <a:t>training</a:t>
          </a:r>
          <a:r>
            <a:rPr lang="de-DE" sz="2100" kern="1200" dirty="0"/>
            <a:t> </a:t>
          </a:r>
          <a:r>
            <a:rPr lang="de-DE" sz="2100" kern="1200" dirty="0" err="1"/>
            <a:t>data</a:t>
          </a:r>
          <a:r>
            <a:rPr lang="de-DE" sz="2100" kern="1200" dirty="0"/>
            <a:t>)</a:t>
          </a:r>
          <a:endParaRPr lang="LID4096" sz="2100" kern="1200" dirty="0"/>
        </a:p>
      </dsp:txBody>
      <dsp:txXfrm>
        <a:off x="6362845" y="1633097"/>
        <a:ext cx="1793639" cy="1854022"/>
      </dsp:txXfrm>
    </dsp:sp>
    <dsp:sp modelId="{FA0DAEA1-E553-4614-A693-4F3DBC67A548}">
      <dsp:nvSpPr>
        <dsp:cNvPr id="0" name=""/>
        <dsp:cNvSpPr/>
      </dsp:nvSpPr>
      <dsp:spPr>
        <a:xfrm>
          <a:off x="8352902" y="1536065"/>
          <a:ext cx="1987703" cy="204808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/>
            <a:t>Data </a:t>
          </a:r>
          <a:r>
            <a:rPr lang="de-DE" sz="2100" kern="1200" dirty="0" err="1"/>
            <a:t>combination</a:t>
          </a:r>
          <a:r>
            <a:rPr lang="de-DE" sz="2100" kern="1200" dirty="0"/>
            <a:t> (</a:t>
          </a:r>
          <a:r>
            <a:rPr lang="de-DE" sz="2100" kern="1200" dirty="0" err="1"/>
            <a:t>into</a:t>
          </a:r>
          <a:r>
            <a:rPr lang="de-DE" sz="2100" kern="1200" dirty="0"/>
            <a:t> .</a:t>
          </a:r>
          <a:r>
            <a:rPr lang="de-DE" sz="2100" kern="1200" dirty="0" err="1"/>
            <a:t>pt</a:t>
          </a:r>
          <a:r>
            <a:rPr lang="de-DE" sz="2100" kern="1200" dirty="0"/>
            <a:t> </a:t>
          </a:r>
          <a:r>
            <a:rPr lang="de-DE" sz="2100" kern="1200" dirty="0" err="1"/>
            <a:t>file</a:t>
          </a:r>
          <a:r>
            <a:rPr lang="de-DE" sz="2100" kern="1200" dirty="0"/>
            <a:t> </a:t>
          </a:r>
          <a:r>
            <a:rPr lang="de-DE" sz="2100" kern="1200" dirty="0" err="1"/>
            <a:t>for</a:t>
          </a:r>
          <a:r>
            <a:rPr lang="de-DE" sz="2100" kern="1200" dirty="0"/>
            <a:t> ML </a:t>
          </a:r>
          <a:r>
            <a:rPr lang="de-DE" sz="2100" kern="1200" dirty="0" err="1"/>
            <a:t>training</a:t>
          </a:r>
          <a:r>
            <a:rPr lang="de-DE" sz="2100" kern="1200" dirty="0"/>
            <a:t>)</a:t>
          </a:r>
          <a:endParaRPr lang="LID4096" sz="2100" kern="1200" dirty="0"/>
        </a:p>
      </dsp:txBody>
      <dsp:txXfrm>
        <a:off x="8449934" y="1633097"/>
        <a:ext cx="1793639" cy="1854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AD6292C6-A798-7388-89F5-3DF0B14B341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90500" y="387350"/>
            <a:ext cx="54038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000" tIns="0" rIns="0" bIns="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 b="1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 dirty="0"/>
              <a:t>TU Darmstadt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F5CFEEFB-929A-9458-75C8-01923AE166B7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90500" y="8567738"/>
            <a:ext cx="13303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charset="0"/>
              </a:defRPr>
            </a:lvl1pPr>
          </a:lstStyle>
          <a:p>
            <a:pPr>
              <a:defRPr/>
            </a:pPr>
            <a:fld id="{FF1082DC-38E0-46DA-8153-95A452E62048}" type="datetime4">
              <a:rPr lang="de-DE" smtClean="0"/>
              <a:t>3. November 2025</a:t>
            </a:fld>
            <a:endParaRPr lang="de-DE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C7CEB8E6-5B56-9BE7-A6F9-D09AB7D5BE2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520825" y="8567738"/>
            <a:ext cx="44640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 dirty="0"/>
              <a:t>Fachbereich  |  Institut  |  Name der Person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6ABB16AD-682E-3D90-6200-17BD5083890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999163" y="8567738"/>
            <a:ext cx="6699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latin typeface="Stafford" charset="0"/>
                <a:cs typeface="Arial" charset="0"/>
              </a:defRPr>
            </a:lvl1pPr>
          </a:lstStyle>
          <a:p>
            <a:pPr>
              <a:defRPr/>
            </a:pPr>
            <a:r>
              <a:rPr lang="de-DE" dirty="0"/>
              <a:t>|  </a:t>
            </a:r>
            <a:fld id="{72DEC935-2C8C-4A42-BD4D-ADAF7EAF5568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  <p:pic>
        <p:nvPicPr>
          <p:cNvPr id="10" name="Picture 6" descr="tud_logo">
            <a:extLst>
              <a:ext uri="{FF2B5EF4-FFF2-40B4-BE49-F238E27FC236}">
                <a16:creationId xmlns:a16="http://schemas.microsoft.com/office/drawing/2014/main" id="{A418234D-FD91-E3BF-89E4-60D2DAB8C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40400" y="360363"/>
            <a:ext cx="92868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9093A518-F3E4-CC19-C19B-0A7CD41368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sz="1800" dirty="0">
              <a:ea typeface="+mn-ea"/>
              <a:cs typeface="Arial" panose="020B0604020202020204" pitchFamily="34" charset="0"/>
            </a:endParaRPr>
          </a:p>
        </p:txBody>
      </p:sp>
      <p:sp>
        <p:nvSpPr>
          <p:cNvPr id="12" name="Line 8">
            <a:extLst>
              <a:ext uri="{FF2B5EF4-FFF2-40B4-BE49-F238E27FC236}">
                <a16:creationId xmlns:a16="http://schemas.microsoft.com/office/drawing/2014/main" id="{570CB6BC-17EA-0ABC-DCA9-06AFD7DB8C73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13" name="Line 9">
            <a:extLst>
              <a:ext uri="{FF2B5EF4-FFF2-40B4-BE49-F238E27FC236}">
                <a16:creationId xmlns:a16="http://schemas.microsoft.com/office/drawing/2014/main" id="{7EB8CB04-3FBC-1EC1-CBD6-4CD48E555661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49630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14" name="Line 10">
            <a:extLst>
              <a:ext uri="{FF2B5EF4-FFF2-40B4-BE49-F238E27FC236}">
                <a16:creationId xmlns:a16="http://schemas.microsoft.com/office/drawing/2014/main" id="{64BEB8E6-ECC2-DDFF-2562-836FEEF45120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777875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84150456"/>
      </p:ext>
    </p:extLst>
  </p:cSld>
  <p:clrMap bg1="lt1" tx1="dk1" bg2="lt2" tx2="dk2" accent1="accent1" accent2="accent2" accent3="accent3" accent4="accent4" accent5="accent5" accent6="accent6" hlink="hlink" folHlink="folHlink"/>
  <p:hf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C104A2B-0F75-C73B-61D8-9AABE675E62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90500" y="387350"/>
            <a:ext cx="54038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8000" tIns="0" rIns="0" bIns="0" numCol="1" anchor="ctr" anchorCtr="0" compatLnSpc="1">
            <a:prstTxWarp prst="textNoShape">
              <a:avLst/>
            </a:prstTxWarp>
          </a:bodyPr>
          <a:lstStyle>
            <a:lvl1pPr eaLnBrk="1" hangingPunct="1">
              <a:lnSpc>
                <a:spcPts val="1300"/>
              </a:lnSpc>
              <a:defRPr sz="1000" b="1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 dirty="0"/>
              <a:t>TU Darmstadt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CFE184B1-6460-DDBC-FB12-EEDEE7CD534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90500" y="8567738"/>
            <a:ext cx="13303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charset="0"/>
              </a:defRPr>
            </a:lvl1pPr>
          </a:lstStyle>
          <a:p>
            <a:pPr>
              <a:defRPr/>
            </a:pPr>
            <a:fld id="{CF9D4DB3-8B50-4B54-9225-C3F69FBFADD2}" type="datetime4">
              <a:rPr lang="de-DE" smtClean="0"/>
              <a:t>3. November 2025</a:t>
            </a:fld>
            <a:endParaRPr lang="de-DE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69FF01FB-C5AA-DD84-0A71-C9F05A111F3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520825" y="8567738"/>
            <a:ext cx="44640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 b="1">
                <a:latin typeface="Stafford" pitchFamily="2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 dirty="0"/>
              <a:t>Fachbereich  |  Institut  |  Name der Person</a:t>
            </a: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7A4386A3-0113-F5E1-8A1B-32481907294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99163" y="8567738"/>
            <a:ext cx="669925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 b="1">
                <a:latin typeface="Stafford" charset="0"/>
                <a:cs typeface="Arial" charset="0"/>
              </a:defRPr>
            </a:lvl1pPr>
          </a:lstStyle>
          <a:p>
            <a:pPr>
              <a:defRPr/>
            </a:pPr>
            <a:r>
              <a:rPr lang="de-DE" dirty="0"/>
              <a:t>|  </a:t>
            </a:r>
            <a:fld id="{72DEC935-2C8C-4A42-BD4D-ADAF7EAF5568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  <p:pic>
        <p:nvPicPr>
          <p:cNvPr id="12" name="Picture 6" descr="tud_logo">
            <a:extLst>
              <a:ext uri="{FF2B5EF4-FFF2-40B4-BE49-F238E27FC236}">
                <a16:creationId xmlns:a16="http://schemas.microsoft.com/office/drawing/2014/main" id="{8DBF8858-62FD-EE1C-ECBF-0E5427330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40400" y="360363"/>
            <a:ext cx="928688" cy="41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7">
            <a:extLst>
              <a:ext uri="{FF2B5EF4-FFF2-40B4-BE49-F238E27FC236}">
                <a16:creationId xmlns:a16="http://schemas.microsoft.com/office/drawing/2014/main" id="{1A32BCB4-AE21-AC21-7766-AAD489F8C6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" y="179388"/>
            <a:ext cx="6478588" cy="144462"/>
          </a:xfrm>
          <a:prstGeom prst="rect">
            <a:avLst/>
          </a:prstGeom>
          <a:solidFill>
            <a:srgbClr val="B5B5B5"/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endParaRPr lang="de-DE" altLang="de-DE" sz="1800" dirty="0"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Line 8">
            <a:extLst>
              <a:ext uri="{FF2B5EF4-FFF2-40B4-BE49-F238E27FC236}">
                <a16:creationId xmlns:a16="http://schemas.microsoft.com/office/drawing/2014/main" id="{4812B7FD-FD99-CF46-0D4A-21B8CE97A7B3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360363"/>
            <a:ext cx="6478588" cy="0"/>
          </a:xfrm>
          <a:prstGeom prst="line">
            <a:avLst/>
          </a:prstGeom>
          <a:noFill/>
          <a:ln w="152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15" name="Line 9">
            <a:extLst>
              <a:ext uri="{FF2B5EF4-FFF2-40B4-BE49-F238E27FC236}">
                <a16:creationId xmlns:a16="http://schemas.microsoft.com/office/drawing/2014/main" id="{49F86391-7B99-7D86-088F-F4EF02862991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" y="8496300"/>
            <a:ext cx="6478588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dirty="0"/>
          </a:p>
        </p:txBody>
      </p:sp>
      <p:sp>
        <p:nvSpPr>
          <p:cNvPr id="16" name="Line 10">
            <a:extLst>
              <a:ext uri="{FF2B5EF4-FFF2-40B4-BE49-F238E27FC236}">
                <a16:creationId xmlns:a16="http://schemas.microsoft.com/office/drawing/2014/main" id="{6686F33F-BD0A-F70A-8359-31A997797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913" y="777875"/>
            <a:ext cx="6478587" cy="0"/>
          </a:xfrm>
          <a:prstGeom prst="line">
            <a:avLst/>
          </a:prstGeom>
          <a:noFill/>
          <a:ln w="762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461302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1pPr>
    <a:lvl2pPr marL="432008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2pPr>
    <a:lvl3pPr marL="864017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3pPr>
    <a:lvl4pPr marL="1296025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4pPr>
    <a:lvl5pPr marL="1728033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5pPr>
    <a:lvl6pPr marL="2160041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6pPr>
    <a:lvl7pPr marL="2592050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7pPr>
    <a:lvl8pPr marL="3024058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8pPr>
    <a:lvl9pPr marL="3456066" algn="l" defTabSz="864017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endParaRPr lang="LID4096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TU Darmstadt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fld id="{C3BAE9D5-23F7-40B6-8C11-99FB813E8929}" type="datetime4">
              <a:rPr lang="de-DE" smtClean="0"/>
              <a:t>3. November 2025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Fachbereich  |  Institut  |  Name der Person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|  </a:t>
            </a:r>
            <a:fld id="{72DEC935-2C8C-4A42-BD4D-ADAF7EAF5568}" type="slidenum">
              <a:rPr lang="de-DE" smtClean="0"/>
              <a:pPr>
                <a:defRPr/>
              </a:pPr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7818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Datumsplatzhalter 274">
            <a:extLst>
              <a:ext uri="{FF2B5EF4-FFF2-40B4-BE49-F238E27FC236}">
                <a16:creationId xmlns:a16="http://schemas.microsoft.com/office/drawing/2014/main" id="{007A2327-7F90-E57B-1216-B05143A94B4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8F15A5F-DEAF-461C-B03E-9E2AE67B2599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276" name="Fußzeilenplatzhalter 275">
            <a:extLst>
              <a:ext uri="{FF2B5EF4-FFF2-40B4-BE49-F238E27FC236}">
                <a16:creationId xmlns:a16="http://schemas.microsoft.com/office/drawing/2014/main" id="{5B374742-21CF-1C5A-A362-F426ED7A4E9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277" name="Foliennummernplatzhalter 276">
            <a:extLst>
              <a:ext uri="{FF2B5EF4-FFF2-40B4-BE49-F238E27FC236}">
                <a16:creationId xmlns:a16="http://schemas.microsoft.com/office/drawing/2014/main" id="{C01A6775-F031-6FB0-0F42-6149CA106F0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62" name="Bildplatzhalter 261">
            <a:extLst>
              <a:ext uri="{FF2B5EF4-FFF2-40B4-BE49-F238E27FC236}">
                <a16:creationId xmlns:a16="http://schemas.microsoft.com/office/drawing/2014/main" id="{DC31C11F-F90C-C7E1-6460-25B63079196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" y="3"/>
            <a:ext cx="11520483" cy="6480172"/>
          </a:xfrm>
          <a:custGeom>
            <a:avLst/>
            <a:gdLst>
              <a:gd name="connsiteX0" fmla="*/ 504242 w 11520483"/>
              <a:gd name="connsiteY0" fmla="*/ 5884271 h 6480172"/>
              <a:gd name="connsiteX1" fmla="*/ 504242 w 11520483"/>
              <a:gd name="connsiteY1" fmla="*/ 5914433 h 6480172"/>
              <a:gd name="connsiteX2" fmla="*/ 10497552 w 11520483"/>
              <a:gd name="connsiteY2" fmla="*/ 5914433 h 6480172"/>
              <a:gd name="connsiteX3" fmla="*/ 10497552 w 11520483"/>
              <a:gd name="connsiteY3" fmla="*/ 5884271 h 6480172"/>
              <a:gd name="connsiteX4" fmla="*/ 10499720 w 11520483"/>
              <a:gd name="connsiteY4" fmla="*/ 5830829 h 6480172"/>
              <a:gd name="connsiteX5" fmla="*/ 10499720 w 11520483"/>
              <a:gd name="connsiteY5" fmla="*/ 5968941 h 6480172"/>
              <a:gd name="connsiteX6" fmla="*/ 11015658 w 11520483"/>
              <a:gd name="connsiteY6" fmla="*/ 5899659 h 6480172"/>
              <a:gd name="connsiteX7" fmla="*/ 1133239 w 11520483"/>
              <a:gd name="connsiteY7" fmla="*/ 5692638 h 6480172"/>
              <a:gd name="connsiteX8" fmla="*/ 1147059 w 11520483"/>
              <a:gd name="connsiteY8" fmla="*/ 5696720 h 6480172"/>
              <a:gd name="connsiteX9" fmla="*/ 1146614 w 11520483"/>
              <a:gd name="connsiteY9" fmla="*/ 5696266 h 6480172"/>
              <a:gd name="connsiteX10" fmla="*/ 1157759 w 11520483"/>
              <a:gd name="connsiteY10" fmla="*/ 5707152 h 6480172"/>
              <a:gd name="connsiteX11" fmla="*/ 1165783 w 11520483"/>
              <a:gd name="connsiteY11" fmla="*/ 5734820 h 6480172"/>
              <a:gd name="connsiteX12" fmla="*/ 1163108 w 11520483"/>
              <a:gd name="connsiteY12" fmla="*/ 5752056 h 6480172"/>
              <a:gd name="connsiteX13" fmla="*/ 1156421 w 11520483"/>
              <a:gd name="connsiteY13" fmla="*/ 5765663 h 6480172"/>
              <a:gd name="connsiteX14" fmla="*/ 1145722 w 11520483"/>
              <a:gd name="connsiteY14" fmla="*/ 5774734 h 6480172"/>
              <a:gd name="connsiteX15" fmla="*/ 1132793 w 11520483"/>
              <a:gd name="connsiteY15" fmla="*/ 5777909 h 6480172"/>
              <a:gd name="connsiteX16" fmla="*/ 1120311 w 11520483"/>
              <a:gd name="connsiteY16" fmla="*/ 5774734 h 6480172"/>
              <a:gd name="connsiteX17" fmla="*/ 1110503 w 11520483"/>
              <a:gd name="connsiteY17" fmla="*/ 5766116 h 6480172"/>
              <a:gd name="connsiteX18" fmla="*/ 1103816 w 11520483"/>
              <a:gd name="connsiteY18" fmla="*/ 5752056 h 6480172"/>
              <a:gd name="connsiteX19" fmla="*/ 1101587 w 11520483"/>
              <a:gd name="connsiteY19" fmla="*/ 5734366 h 6480172"/>
              <a:gd name="connsiteX20" fmla="*/ 1110057 w 11520483"/>
              <a:gd name="connsiteY20" fmla="*/ 5703977 h 6480172"/>
              <a:gd name="connsiteX21" fmla="*/ 1133239 w 11520483"/>
              <a:gd name="connsiteY21" fmla="*/ 5692638 h 6480172"/>
              <a:gd name="connsiteX22" fmla="*/ 914917 w 11520483"/>
              <a:gd name="connsiteY22" fmla="*/ 5690597 h 6480172"/>
              <a:gd name="connsiteX23" fmla="*/ 929448 w 11520483"/>
              <a:gd name="connsiteY23" fmla="*/ 5694705 h 6480172"/>
              <a:gd name="connsiteX24" fmla="*/ 940016 w 11520483"/>
              <a:gd name="connsiteY24" fmla="*/ 5707485 h 6480172"/>
              <a:gd name="connsiteX25" fmla="*/ 942658 w 11520483"/>
              <a:gd name="connsiteY25" fmla="*/ 5715700 h 6480172"/>
              <a:gd name="connsiteX26" fmla="*/ 943979 w 11520483"/>
              <a:gd name="connsiteY26" fmla="*/ 5727110 h 6480172"/>
              <a:gd name="connsiteX27" fmla="*/ 883654 w 11520483"/>
              <a:gd name="connsiteY27" fmla="*/ 5727110 h 6480172"/>
              <a:gd name="connsiteX28" fmla="*/ 884975 w 11520483"/>
              <a:gd name="connsiteY28" fmla="*/ 5717069 h 6480172"/>
              <a:gd name="connsiteX29" fmla="*/ 888057 w 11520483"/>
              <a:gd name="connsiteY29" fmla="*/ 5709767 h 6480172"/>
              <a:gd name="connsiteX30" fmla="*/ 899066 w 11520483"/>
              <a:gd name="connsiteY30" fmla="*/ 5695618 h 6480172"/>
              <a:gd name="connsiteX31" fmla="*/ 914917 w 11520483"/>
              <a:gd name="connsiteY31" fmla="*/ 5690597 h 6480172"/>
              <a:gd name="connsiteX32" fmla="*/ 756989 w 11520483"/>
              <a:gd name="connsiteY32" fmla="*/ 5690597 h 6480172"/>
              <a:gd name="connsiteX33" fmla="*/ 771903 w 11520483"/>
              <a:gd name="connsiteY33" fmla="*/ 5694705 h 6480172"/>
              <a:gd name="connsiteX34" fmla="*/ 782749 w 11520483"/>
              <a:gd name="connsiteY34" fmla="*/ 5707485 h 6480172"/>
              <a:gd name="connsiteX35" fmla="*/ 785460 w 11520483"/>
              <a:gd name="connsiteY35" fmla="*/ 5715700 h 6480172"/>
              <a:gd name="connsiteX36" fmla="*/ 786816 w 11520483"/>
              <a:gd name="connsiteY36" fmla="*/ 5727110 h 6480172"/>
              <a:gd name="connsiteX37" fmla="*/ 724903 w 11520483"/>
              <a:gd name="connsiteY37" fmla="*/ 5727110 h 6480172"/>
              <a:gd name="connsiteX38" fmla="*/ 726259 w 11520483"/>
              <a:gd name="connsiteY38" fmla="*/ 5717069 h 6480172"/>
              <a:gd name="connsiteX39" fmla="*/ 729422 w 11520483"/>
              <a:gd name="connsiteY39" fmla="*/ 5709767 h 6480172"/>
              <a:gd name="connsiteX40" fmla="*/ 740720 w 11520483"/>
              <a:gd name="connsiteY40" fmla="*/ 5695618 h 6480172"/>
              <a:gd name="connsiteX41" fmla="*/ 756989 w 11520483"/>
              <a:gd name="connsiteY41" fmla="*/ 5690597 h 6480172"/>
              <a:gd name="connsiteX42" fmla="*/ 2181212 w 11520483"/>
              <a:gd name="connsiteY42" fmla="*/ 5690596 h 6480172"/>
              <a:gd name="connsiteX43" fmla="*/ 2196236 w 11520483"/>
              <a:gd name="connsiteY43" fmla="*/ 5694704 h 6480172"/>
              <a:gd name="connsiteX44" fmla="*/ 2206707 w 11520483"/>
              <a:gd name="connsiteY44" fmla="*/ 5707484 h 6480172"/>
              <a:gd name="connsiteX45" fmla="*/ 2209438 w 11520483"/>
              <a:gd name="connsiteY45" fmla="*/ 5715699 h 6480172"/>
              <a:gd name="connsiteX46" fmla="*/ 2210804 w 11520483"/>
              <a:gd name="connsiteY46" fmla="*/ 5727109 h 6480172"/>
              <a:gd name="connsiteX47" fmla="*/ 2148891 w 11520483"/>
              <a:gd name="connsiteY47" fmla="*/ 5727109 h 6480172"/>
              <a:gd name="connsiteX48" fmla="*/ 2150257 w 11520483"/>
              <a:gd name="connsiteY48" fmla="*/ 5717068 h 6480172"/>
              <a:gd name="connsiteX49" fmla="*/ 2152987 w 11520483"/>
              <a:gd name="connsiteY49" fmla="*/ 5709766 h 6480172"/>
              <a:gd name="connsiteX50" fmla="*/ 2164824 w 11520483"/>
              <a:gd name="connsiteY50" fmla="*/ 5695617 h 6480172"/>
              <a:gd name="connsiteX51" fmla="*/ 2181212 w 11520483"/>
              <a:gd name="connsiteY51" fmla="*/ 5690596 h 6480172"/>
              <a:gd name="connsiteX52" fmla="*/ 1518398 w 11520483"/>
              <a:gd name="connsiteY52" fmla="*/ 5690596 h 6480172"/>
              <a:gd name="connsiteX53" fmla="*/ 1533036 w 11520483"/>
              <a:gd name="connsiteY53" fmla="*/ 5694704 h 6480172"/>
              <a:gd name="connsiteX54" fmla="*/ 1543238 w 11520483"/>
              <a:gd name="connsiteY54" fmla="*/ 5707484 h 6480172"/>
              <a:gd name="connsiteX55" fmla="*/ 1545899 w 11520483"/>
              <a:gd name="connsiteY55" fmla="*/ 5715699 h 6480172"/>
              <a:gd name="connsiteX56" fmla="*/ 1547230 w 11520483"/>
              <a:gd name="connsiteY56" fmla="*/ 5727109 h 6480172"/>
              <a:gd name="connsiteX57" fmla="*/ 1486905 w 11520483"/>
              <a:gd name="connsiteY57" fmla="*/ 5727109 h 6480172"/>
              <a:gd name="connsiteX58" fmla="*/ 1488236 w 11520483"/>
              <a:gd name="connsiteY58" fmla="*/ 5717068 h 6480172"/>
              <a:gd name="connsiteX59" fmla="*/ 1490897 w 11520483"/>
              <a:gd name="connsiteY59" fmla="*/ 5709766 h 6480172"/>
              <a:gd name="connsiteX60" fmla="*/ 1502430 w 11520483"/>
              <a:gd name="connsiteY60" fmla="*/ 5695617 h 6480172"/>
              <a:gd name="connsiteX61" fmla="*/ 1518398 w 11520483"/>
              <a:gd name="connsiteY61" fmla="*/ 5690596 h 6480172"/>
              <a:gd name="connsiteX62" fmla="*/ 1411041 w 11520483"/>
              <a:gd name="connsiteY62" fmla="*/ 5690596 h 6480172"/>
              <a:gd name="connsiteX63" fmla="*/ 1425955 w 11520483"/>
              <a:gd name="connsiteY63" fmla="*/ 5694704 h 6480172"/>
              <a:gd name="connsiteX64" fmla="*/ 1436349 w 11520483"/>
              <a:gd name="connsiteY64" fmla="*/ 5707484 h 6480172"/>
              <a:gd name="connsiteX65" fmla="*/ 1439512 w 11520483"/>
              <a:gd name="connsiteY65" fmla="*/ 5715699 h 6480172"/>
              <a:gd name="connsiteX66" fmla="*/ 1440868 w 11520483"/>
              <a:gd name="connsiteY66" fmla="*/ 5727109 h 6480172"/>
              <a:gd name="connsiteX67" fmla="*/ 1378955 w 11520483"/>
              <a:gd name="connsiteY67" fmla="*/ 5727109 h 6480172"/>
              <a:gd name="connsiteX68" fmla="*/ 1380311 w 11520483"/>
              <a:gd name="connsiteY68" fmla="*/ 5717068 h 6480172"/>
              <a:gd name="connsiteX69" fmla="*/ 1383022 w 11520483"/>
              <a:gd name="connsiteY69" fmla="*/ 5709766 h 6480172"/>
              <a:gd name="connsiteX70" fmla="*/ 1394772 w 11520483"/>
              <a:gd name="connsiteY70" fmla="*/ 5695617 h 6480172"/>
              <a:gd name="connsiteX71" fmla="*/ 1411041 w 11520483"/>
              <a:gd name="connsiteY71" fmla="*/ 5690596 h 6480172"/>
              <a:gd name="connsiteX72" fmla="*/ 2115112 w 11520483"/>
              <a:gd name="connsiteY72" fmla="*/ 5681071 h 6480172"/>
              <a:gd name="connsiteX73" fmla="*/ 2092622 w 11520483"/>
              <a:gd name="connsiteY73" fmla="*/ 5693933 h 6480172"/>
              <a:gd name="connsiteX74" fmla="*/ 2089535 w 11520483"/>
              <a:gd name="connsiteY74" fmla="*/ 5698986 h 6480172"/>
              <a:gd name="connsiteX75" fmla="*/ 2086449 w 11520483"/>
              <a:gd name="connsiteY75" fmla="*/ 5707714 h 6480172"/>
              <a:gd name="connsiteX76" fmla="*/ 2086449 w 11520483"/>
              <a:gd name="connsiteY76" fmla="*/ 5682449 h 6480172"/>
              <a:gd name="connsiteX77" fmla="*/ 2075865 w 11520483"/>
              <a:gd name="connsiteY77" fmla="*/ 5681990 h 6480172"/>
              <a:gd name="connsiteX78" fmla="*/ 2075865 w 11520483"/>
              <a:gd name="connsiteY78" fmla="*/ 5789021 h 6480172"/>
              <a:gd name="connsiteX79" fmla="*/ 2089094 w 11520483"/>
              <a:gd name="connsiteY79" fmla="*/ 5789021 h 6480172"/>
              <a:gd name="connsiteX80" fmla="*/ 2089094 w 11520483"/>
              <a:gd name="connsiteY80" fmla="*/ 5731601 h 6480172"/>
              <a:gd name="connsiteX81" fmla="*/ 2089094 w 11520483"/>
              <a:gd name="connsiteY81" fmla="*/ 5724711 h 6480172"/>
              <a:gd name="connsiteX82" fmla="*/ 2089976 w 11520483"/>
              <a:gd name="connsiteY82" fmla="*/ 5719658 h 6480172"/>
              <a:gd name="connsiteX83" fmla="*/ 2115993 w 11520483"/>
              <a:gd name="connsiteY83" fmla="*/ 5695311 h 6480172"/>
              <a:gd name="connsiteX84" fmla="*/ 2119522 w 11520483"/>
              <a:gd name="connsiteY84" fmla="*/ 5695311 h 6480172"/>
              <a:gd name="connsiteX85" fmla="*/ 2123490 w 11520483"/>
              <a:gd name="connsiteY85" fmla="*/ 5696690 h 6480172"/>
              <a:gd name="connsiteX86" fmla="*/ 2123490 w 11520483"/>
              <a:gd name="connsiteY86" fmla="*/ 5681990 h 6480172"/>
              <a:gd name="connsiteX87" fmla="*/ 2118640 w 11520483"/>
              <a:gd name="connsiteY87" fmla="*/ 5681071 h 6480172"/>
              <a:gd name="connsiteX88" fmla="*/ 1959978 w 11520483"/>
              <a:gd name="connsiteY88" fmla="*/ 5681071 h 6480172"/>
              <a:gd name="connsiteX89" fmla="*/ 1959978 w 11520483"/>
              <a:gd name="connsiteY89" fmla="*/ 5747807 h 6480172"/>
              <a:gd name="connsiteX90" fmla="*/ 1960428 w 11520483"/>
              <a:gd name="connsiteY90" fmla="*/ 5757472 h 6480172"/>
              <a:gd name="connsiteX91" fmla="*/ 1961778 w 11520483"/>
              <a:gd name="connsiteY91" fmla="*/ 5763915 h 6480172"/>
              <a:gd name="connsiteX92" fmla="*/ 1964027 w 11520483"/>
              <a:gd name="connsiteY92" fmla="*/ 5769898 h 6480172"/>
              <a:gd name="connsiteX93" fmla="*/ 1995973 w 11520483"/>
              <a:gd name="connsiteY93" fmla="*/ 5789689 h 6480172"/>
              <a:gd name="connsiteX94" fmla="*/ 2031518 w 11520483"/>
              <a:gd name="connsiteY94" fmla="*/ 5766216 h 6480172"/>
              <a:gd name="connsiteX95" fmla="*/ 2031518 w 11520483"/>
              <a:gd name="connsiteY95" fmla="*/ 5771279 h 6480172"/>
              <a:gd name="connsiteX96" fmla="*/ 2031518 w 11520483"/>
              <a:gd name="connsiteY96" fmla="*/ 5781865 h 6480172"/>
              <a:gd name="connsiteX97" fmla="*/ 2031518 w 11520483"/>
              <a:gd name="connsiteY97" fmla="*/ 5787848 h 6480172"/>
              <a:gd name="connsiteX98" fmla="*/ 2044116 w 11520483"/>
              <a:gd name="connsiteY98" fmla="*/ 5787848 h 6480172"/>
              <a:gd name="connsiteX99" fmla="*/ 2044116 w 11520483"/>
              <a:gd name="connsiteY99" fmla="*/ 5748727 h 6480172"/>
              <a:gd name="connsiteX100" fmla="*/ 2042316 w 11520483"/>
              <a:gd name="connsiteY100" fmla="*/ 5681071 h 6480172"/>
              <a:gd name="connsiteX101" fmla="*/ 2028818 w 11520483"/>
              <a:gd name="connsiteY101" fmla="*/ 5681071 h 6480172"/>
              <a:gd name="connsiteX102" fmla="*/ 2028818 w 11520483"/>
              <a:gd name="connsiteY102" fmla="*/ 5734460 h 6480172"/>
              <a:gd name="connsiteX103" fmla="*/ 2028818 w 11520483"/>
              <a:gd name="connsiteY103" fmla="*/ 5737681 h 6480172"/>
              <a:gd name="connsiteX104" fmla="*/ 2028818 w 11520483"/>
              <a:gd name="connsiteY104" fmla="*/ 5744125 h 6480172"/>
              <a:gd name="connsiteX105" fmla="*/ 2028818 w 11520483"/>
              <a:gd name="connsiteY105" fmla="*/ 5748267 h 6480172"/>
              <a:gd name="connsiteX106" fmla="*/ 2028368 w 11520483"/>
              <a:gd name="connsiteY106" fmla="*/ 5751949 h 6480172"/>
              <a:gd name="connsiteX107" fmla="*/ 2027018 w 11520483"/>
              <a:gd name="connsiteY107" fmla="*/ 5755631 h 6480172"/>
              <a:gd name="connsiteX108" fmla="*/ 2015320 w 11520483"/>
              <a:gd name="connsiteY108" fmla="*/ 5772199 h 6480172"/>
              <a:gd name="connsiteX109" fmla="*/ 1998222 w 11520483"/>
              <a:gd name="connsiteY109" fmla="*/ 5778183 h 6480172"/>
              <a:gd name="connsiteX110" fmla="*/ 1977525 w 11520483"/>
              <a:gd name="connsiteY110" fmla="*/ 5765756 h 6480172"/>
              <a:gd name="connsiteX111" fmla="*/ 1975276 w 11520483"/>
              <a:gd name="connsiteY111" fmla="*/ 5760693 h 6480172"/>
              <a:gd name="connsiteX112" fmla="*/ 1973926 w 11520483"/>
              <a:gd name="connsiteY112" fmla="*/ 5754710 h 6480172"/>
              <a:gd name="connsiteX113" fmla="*/ 1973926 w 11520483"/>
              <a:gd name="connsiteY113" fmla="*/ 5746426 h 6480172"/>
              <a:gd name="connsiteX114" fmla="*/ 1973926 w 11520483"/>
              <a:gd name="connsiteY114" fmla="*/ 5734920 h 6480172"/>
              <a:gd name="connsiteX115" fmla="*/ 1973026 w 11520483"/>
              <a:gd name="connsiteY115" fmla="*/ 5681071 h 6480172"/>
              <a:gd name="connsiteX116" fmla="*/ 1774240 w 11520483"/>
              <a:gd name="connsiteY116" fmla="*/ 5681071 h 6480172"/>
              <a:gd name="connsiteX117" fmla="*/ 1774240 w 11520483"/>
              <a:gd name="connsiteY117" fmla="*/ 5747807 h 6480172"/>
              <a:gd name="connsiteX118" fmla="*/ 1775140 w 11520483"/>
              <a:gd name="connsiteY118" fmla="*/ 5757472 h 6480172"/>
              <a:gd name="connsiteX119" fmla="*/ 1776489 w 11520483"/>
              <a:gd name="connsiteY119" fmla="*/ 5763915 h 6480172"/>
              <a:gd name="connsiteX120" fmla="*/ 1778739 w 11520483"/>
              <a:gd name="connsiteY120" fmla="*/ 5769898 h 6480172"/>
              <a:gd name="connsiteX121" fmla="*/ 1810234 w 11520483"/>
              <a:gd name="connsiteY121" fmla="*/ 5789689 h 6480172"/>
              <a:gd name="connsiteX122" fmla="*/ 1831832 w 11520483"/>
              <a:gd name="connsiteY122" fmla="*/ 5783706 h 6480172"/>
              <a:gd name="connsiteX123" fmla="*/ 1845779 w 11520483"/>
              <a:gd name="connsiteY123" fmla="*/ 5766216 h 6480172"/>
              <a:gd name="connsiteX124" fmla="*/ 1845779 w 11520483"/>
              <a:gd name="connsiteY124" fmla="*/ 5771279 h 6480172"/>
              <a:gd name="connsiteX125" fmla="*/ 1845779 w 11520483"/>
              <a:gd name="connsiteY125" fmla="*/ 5787848 h 6480172"/>
              <a:gd name="connsiteX126" fmla="*/ 1858378 w 11520483"/>
              <a:gd name="connsiteY126" fmla="*/ 5787848 h 6480172"/>
              <a:gd name="connsiteX127" fmla="*/ 1858378 w 11520483"/>
              <a:gd name="connsiteY127" fmla="*/ 5748727 h 6480172"/>
              <a:gd name="connsiteX128" fmla="*/ 1857478 w 11520483"/>
              <a:gd name="connsiteY128" fmla="*/ 5681071 h 6480172"/>
              <a:gd name="connsiteX129" fmla="*/ 1843980 w 11520483"/>
              <a:gd name="connsiteY129" fmla="*/ 5681071 h 6480172"/>
              <a:gd name="connsiteX130" fmla="*/ 1843980 w 11520483"/>
              <a:gd name="connsiteY130" fmla="*/ 5744125 h 6480172"/>
              <a:gd name="connsiteX131" fmla="*/ 1843980 w 11520483"/>
              <a:gd name="connsiteY131" fmla="*/ 5748267 h 6480172"/>
              <a:gd name="connsiteX132" fmla="*/ 1843080 w 11520483"/>
              <a:gd name="connsiteY132" fmla="*/ 5751489 h 6480172"/>
              <a:gd name="connsiteX133" fmla="*/ 1841730 w 11520483"/>
              <a:gd name="connsiteY133" fmla="*/ 5755170 h 6480172"/>
              <a:gd name="connsiteX134" fmla="*/ 1830482 w 11520483"/>
              <a:gd name="connsiteY134" fmla="*/ 5772199 h 6480172"/>
              <a:gd name="connsiteX135" fmla="*/ 1812934 w 11520483"/>
              <a:gd name="connsiteY135" fmla="*/ 5778183 h 6480172"/>
              <a:gd name="connsiteX136" fmla="*/ 1792237 w 11520483"/>
              <a:gd name="connsiteY136" fmla="*/ 5765756 h 6480172"/>
              <a:gd name="connsiteX137" fmla="*/ 1790437 w 11520483"/>
              <a:gd name="connsiteY137" fmla="*/ 5760693 h 6480172"/>
              <a:gd name="connsiteX138" fmla="*/ 1789087 w 11520483"/>
              <a:gd name="connsiteY138" fmla="*/ 5754710 h 6480172"/>
              <a:gd name="connsiteX139" fmla="*/ 1789087 w 11520483"/>
              <a:gd name="connsiteY139" fmla="*/ 5746426 h 6480172"/>
              <a:gd name="connsiteX140" fmla="*/ 1789087 w 11520483"/>
              <a:gd name="connsiteY140" fmla="*/ 5734920 h 6480172"/>
              <a:gd name="connsiteX141" fmla="*/ 1787738 w 11520483"/>
              <a:gd name="connsiteY141" fmla="*/ 5681071 h 6480172"/>
              <a:gd name="connsiteX142" fmla="*/ 1622657 w 11520483"/>
              <a:gd name="connsiteY142" fmla="*/ 5681071 h 6480172"/>
              <a:gd name="connsiteX143" fmla="*/ 1597398 w 11520483"/>
              <a:gd name="connsiteY143" fmla="*/ 5698986 h 6480172"/>
              <a:gd name="connsiteX144" fmla="*/ 1594349 w 11520483"/>
              <a:gd name="connsiteY144" fmla="*/ 5707714 h 6480172"/>
              <a:gd name="connsiteX145" fmla="*/ 1594349 w 11520483"/>
              <a:gd name="connsiteY145" fmla="*/ 5681990 h 6480172"/>
              <a:gd name="connsiteX146" fmla="*/ 1582154 w 11520483"/>
              <a:gd name="connsiteY146" fmla="*/ 5681990 h 6480172"/>
              <a:gd name="connsiteX147" fmla="*/ 1582154 w 11520483"/>
              <a:gd name="connsiteY147" fmla="*/ 5789021 h 6480172"/>
              <a:gd name="connsiteX148" fmla="*/ 1595220 w 11520483"/>
              <a:gd name="connsiteY148" fmla="*/ 5789021 h 6480172"/>
              <a:gd name="connsiteX149" fmla="*/ 1595220 w 11520483"/>
              <a:gd name="connsiteY149" fmla="*/ 5724711 h 6480172"/>
              <a:gd name="connsiteX150" fmla="*/ 1595655 w 11520483"/>
              <a:gd name="connsiteY150" fmla="*/ 5719658 h 6480172"/>
              <a:gd name="connsiteX151" fmla="*/ 1596962 w 11520483"/>
              <a:gd name="connsiteY151" fmla="*/ 5715064 h 6480172"/>
              <a:gd name="connsiteX152" fmla="*/ 1621351 w 11520483"/>
              <a:gd name="connsiteY152" fmla="*/ 5695311 h 6480172"/>
              <a:gd name="connsiteX153" fmla="*/ 1627012 w 11520483"/>
              <a:gd name="connsiteY153" fmla="*/ 5695311 h 6480172"/>
              <a:gd name="connsiteX154" fmla="*/ 1631367 w 11520483"/>
              <a:gd name="connsiteY154" fmla="*/ 5696690 h 6480172"/>
              <a:gd name="connsiteX155" fmla="*/ 1631367 w 11520483"/>
              <a:gd name="connsiteY155" fmla="*/ 5681990 h 6480172"/>
              <a:gd name="connsiteX156" fmla="*/ 1626141 w 11520483"/>
              <a:gd name="connsiteY156" fmla="*/ 5681071 h 6480172"/>
              <a:gd name="connsiteX157" fmla="*/ 1212266 w 11520483"/>
              <a:gd name="connsiteY157" fmla="*/ 5681071 h 6480172"/>
              <a:gd name="connsiteX158" fmla="*/ 1212266 w 11520483"/>
              <a:gd name="connsiteY158" fmla="*/ 5789021 h 6480172"/>
              <a:gd name="connsiteX159" fmla="*/ 1224966 w 11520483"/>
              <a:gd name="connsiteY159" fmla="*/ 5789021 h 6480172"/>
              <a:gd name="connsiteX160" fmla="*/ 1224966 w 11520483"/>
              <a:gd name="connsiteY160" fmla="*/ 5681071 h 6480172"/>
              <a:gd name="connsiteX161" fmla="*/ 1305498 w 11520483"/>
              <a:gd name="connsiteY161" fmla="*/ 5679948 h 6480172"/>
              <a:gd name="connsiteX162" fmla="*/ 1284016 w 11520483"/>
              <a:gd name="connsiteY162" fmla="*/ 5685982 h 6480172"/>
              <a:gd name="connsiteX163" fmla="*/ 1269695 w 11520483"/>
              <a:gd name="connsiteY163" fmla="*/ 5703156 h 6480172"/>
              <a:gd name="connsiteX164" fmla="*/ 1269695 w 11520483"/>
              <a:gd name="connsiteY164" fmla="*/ 5698514 h 6480172"/>
              <a:gd name="connsiteX165" fmla="*/ 1269695 w 11520483"/>
              <a:gd name="connsiteY165" fmla="*/ 5688303 h 6480172"/>
              <a:gd name="connsiteX166" fmla="*/ 1269695 w 11520483"/>
              <a:gd name="connsiteY166" fmla="*/ 5681341 h 6480172"/>
              <a:gd name="connsiteX167" fmla="*/ 1256716 w 11520483"/>
              <a:gd name="connsiteY167" fmla="*/ 5680877 h 6480172"/>
              <a:gd name="connsiteX168" fmla="*/ 1256716 w 11520483"/>
              <a:gd name="connsiteY168" fmla="*/ 5789022 h 6480172"/>
              <a:gd name="connsiteX169" fmla="*/ 1269695 w 11520483"/>
              <a:gd name="connsiteY169" fmla="*/ 5789022 h 6480172"/>
              <a:gd name="connsiteX170" fmla="*/ 1269695 w 11520483"/>
              <a:gd name="connsiteY170" fmla="*/ 5735646 h 6480172"/>
              <a:gd name="connsiteX171" fmla="*/ 1271933 w 11520483"/>
              <a:gd name="connsiteY171" fmla="*/ 5718936 h 6480172"/>
              <a:gd name="connsiteX172" fmla="*/ 1275961 w 11520483"/>
              <a:gd name="connsiteY172" fmla="*/ 5707797 h 6480172"/>
              <a:gd name="connsiteX173" fmla="*/ 1287596 w 11520483"/>
              <a:gd name="connsiteY173" fmla="*/ 5695265 h 6480172"/>
              <a:gd name="connsiteX174" fmla="*/ 1303260 w 11520483"/>
              <a:gd name="connsiteY174" fmla="*/ 5690624 h 6480172"/>
              <a:gd name="connsiteX175" fmla="*/ 1316239 w 11520483"/>
              <a:gd name="connsiteY175" fmla="*/ 5694337 h 6480172"/>
              <a:gd name="connsiteX176" fmla="*/ 1324743 w 11520483"/>
              <a:gd name="connsiteY176" fmla="*/ 5704548 h 6480172"/>
              <a:gd name="connsiteX177" fmla="*/ 1326533 w 11520483"/>
              <a:gd name="connsiteY177" fmla="*/ 5709189 h 6480172"/>
              <a:gd name="connsiteX178" fmla="*/ 1327428 w 11520483"/>
              <a:gd name="connsiteY178" fmla="*/ 5714759 h 6480172"/>
              <a:gd name="connsiteX179" fmla="*/ 1327428 w 11520483"/>
              <a:gd name="connsiteY179" fmla="*/ 5722650 h 6480172"/>
              <a:gd name="connsiteX180" fmla="*/ 1327428 w 11520483"/>
              <a:gd name="connsiteY180" fmla="*/ 5788558 h 6480172"/>
              <a:gd name="connsiteX181" fmla="*/ 1340854 w 11520483"/>
              <a:gd name="connsiteY181" fmla="*/ 5788558 h 6480172"/>
              <a:gd name="connsiteX182" fmla="*/ 1340854 w 11520483"/>
              <a:gd name="connsiteY182" fmla="*/ 5721257 h 6480172"/>
              <a:gd name="connsiteX183" fmla="*/ 1340854 w 11520483"/>
              <a:gd name="connsiteY183" fmla="*/ 5712438 h 6480172"/>
              <a:gd name="connsiteX184" fmla="*/ 1339511 w 11520483"/>
              <a:gd name="connsiteY184" fmla="*/ 5705940 h 6480172"/>
              <a:gd name="connsiteX185" fmla="*/ 1338169 w 11520483"/>
              <a:gd name="connsiteY185" fmla="*/ 5700371 h 6480172"/>
              <a:gd name="connsiteX186" fmla="*/ 1325638 w 11520483"/>
              <a:gd name="connsiteY186" fmla="*/ 5684126 h 6480172"/>
              <a:gd name="connsiteX187" fmla="*/ 1305498 w 11520483"/>
              <a:gd name="connsiteY187" fmla="*/ 5679948 h 6480172"/>
              <a:gd name="connsiteX188" fmla="*/ 1131221 w 11520483"/>
              <a:gd name="connsiteY188" fmla="*/ 5679484 h 6480172"/>
              <a:gd name="connsiteX189" fmla="*/ 1112847 w 11520483"/>
              <a:gd name="connsiteY189" fmla="*/ 5683644 h 6480172"/>
              <a:gd name="connsiteX190" fmla="*/ 1098954 w 11520483"/>
              <a:gd name="connsiteY190" fmla="*/ 5694276 h 6480172"/>
              <a:gd name="connsiteX191" fmla="*/ 1089991 w 11520483"/>
              <a:gd name="connsiteY191" fmla="*/ 5710917 h 6480172"/>
              <a:gd name="connsiteX192" fmla="*/ 1086854 w 11520483"/>
              <a:gd name="connsiteY192" fmla="*/ 5733105 h 6480172"/>
              <a:gd name="connsiteX193" fmla="*/ 1091336 w 11520483"/>
              <a:gd name="connsiteY193" fmla="*/ 5756679 h 6480172"/>
              <a:gd name="connsiteX194" fmla="*/ 1100299 w 11520483"/>
              <a:gd name="connsiteY194" fmla="*/ 5774707 h 6480172"/>
              <a:gd name="connsiteX195" fmla="*/ 1114191 w 11520483"/>
              <a:gd name="connsiteY195" fmla="*/ 5786263 h 6480172"/>
              <a:gd name="connsiteX196" fmla="*/ 1132117 w 11520483"/>
              <a:gd name="connsiteY196" fmla="*/ 5790423 h 6480172"/>
              <a:gd name="connsiteX197" fmla="*/ 1154076 w 11520483"/>
              <a:gd name="connsiteY197" fmla="*/ 5783489 h 6480172"/>
              <a:gd name="connsiteX198" fmla="*/ 1167073 w 11520483"/>
              <a:gd name="connsiteY198" fmla="*/ 5764999 h 6480172"/>
              <a:gd name="connsiteX199" fmla="*/ 1167073 w 11520483"/>
              <a:gd name="connsiteY199" fmla="*/ 5786263 h 6480172"/>
              <a:gd name="connsiteX200" fmla="*/ 1166176 w 11520483"/>
              <a:gd name="connsiteY200" fmla="*/ 5794583 h 6480172"/>
              <a:gd name="connsiteX201" fmla="*/ 1164832 w 11520483"/>
              <a:gd name="connsiteY201" fmla="*/ 5800592 h 6480172"/>
              <a:gd name="connsiteX202" fmla="*/ 1163487 w 11520483"/>
              <a:gd name="connsiteY202" fmla="*/ 5805215 h 6480172"/>
              <a:gd name="connsiteX203" fmla="*/ 1150939 w 11520483"/>
              <a:gd name="connsiteY203" fmla="*/ 5818620 h 6480172"/>
              <a:gd name="connsiteX204" fmla="*/ 1130773 w 11520483"/>
              <a:gd name="connsiteY204" fmla="*/ 5823242 h 6480172"/>
              <a:gd name="connsiteX205" fmla="*/ 1115984 w 11520483"/>
              <a:gd name="connsiteY205" fmla="*/ 5821393 h 6480172"/>
              <a:gd name="connsiteX206" fmla="*/ 1099850 w 11520483"/>
              <a:gd name="connsiteY206" fmla="*/ 5814922 h 6480172"/>
              <a:gd name="connsiteX207" fmla="*/ 1098954 w 11520483"/>
              <a:gd name="connsiteY207" fmla="*/ 5829714 h 6480172"/>
              <a:gd name="connsiteX208" fmla="*/ 1115536 w 11520483"/>
              <a:gd name="connsiteY208" fmla="*/ 5834336 h 6480172"/>
              <a:gd name="connsiteX209" fmla="*/ 1131221 w 11520483"/>
              <a:gd name="connsiteY209" fmla="*/ 5835723 h 6480172"/>
              <a:gd name="connsiteX210" fmla="*/ 1166624 w 11520483"/>
              <a:gd name="connsiteY210" fmla="*/ 5823242 h 6480172"/>
              <a:gd name="connsiteX211" fmla="*/ 1176932 w 11520483"/>
              <a:gd name="connsiteY211" fmla="*/ 5807064 h 6480172"/>
              <a:gd name="connsiteX212" fmla="*/ 1180517 w 11520483"/>
              <a:gd name="connsiteY212" fmla="*/ 5783951 h 6480172"/>
              <a:gd name="connsiteX213" fmla="*/ 1180517 w 11520483"/>
              <a:gd name="connsiteY213" fmla="*/ 5769160 h 6480172"/>
              <a:gd name="connsiteX214" fmla="*/ 1178724 w 11520483"/>
              <a:gd name="connsiteY214" fmla="*/ 5680871 h 6480172"/>
              <a:gd name="connsiteX215" fmla="*/ 1166176 w 11520483"/>
              <a:gd name="connsiteY215" fmla="*/ 5680871 h 6480172"/>
              <a:gd name="connsiteX216" fmla="*/ 1166176 w 11520483"/>
              <a:gd name="connsiteY216" fmla="*/ 5701672 h 6480172"/>
              <a:gd name="connsiteX217" fmla="*/ 1163039 w 11520483"/>
              <a:gd name="connsiteY217" fmla="*/ 5695663 h 6480172"/>
              <a:gd name="connsiteX218" fmla="*/ 1159902 w 11520483"/>
              <a:gd name="connsiteY218" fmla="*/ 5691503 h 6480172"/>
              <a:gd name="connsiteX219" fmla="*/ 1147354 w 11520483"/>
              <a:gd name="connsiteY219" fmla="*/ 5682720 h 6480172"/>
              <a:gd name="connsiteX220" fmla="*/ 1131221 w 11520483"/>
              <a:gd name="connsiteY220" fmla="*/ 5679484 h 6480172"/>
              <a:gd name="connsiteX221" fmla="*/ 1028534 w 11520483"/>
              <a:gd name="connsiteY221" fmla="*/ 5679484 h 6480172"/>
              <a:gd name="connsiteX222" fmla="*/ 1006877 w 11520483"/>
              <a:gd name="connsiteY222" fmla="*/ 5685928 h 6480172"/>
              <a:gd name="connsiteX223" fmla="*/ 992439 w 11520483"/>
              <a:gd name="connsiteY223" fmla="*/ 5702496 h 6480172"/>
              <a:gd name="connsiteX224" fmla="*/ 992439 w 11520483"/>
              <a:gd name="connsiteY224" fmla="*/ 5697894 h 6480172"/>
              <a:gd name="connsiteX225" fmla="*/ 992439 w 11520483"/>
              <a:gd name="connsiteY225" fmla="*/ 5681325 h 6480172"/>
              <a:gd name="connsiteX226" fmla="*/ 978903 w 11520483"/>
              <a:gd name="connsiteY226" fmla="*/ 5681785 h 6480172"/>
              <a:gd name="connsiteX227" fmla="*/ 978903 w 11520483"/>
              <a:gd name="connsiteY227" fmla="*/ 5789022 h 6480172"/>
              <a:gd name="connsiteX228" fmla="*/ 991988 w 11520483"/>
              <a:gd name="connsiteY228" fmla="*/ 5789022 h 6480172"/>
              <a:gd name="connsiteX229" fmla="*/ 991988 w 11520483"/>
              <a:gd name="connsiteY229" fmla="*/ 5736094 h 6480172"/>
              <a:gd name="connsiteX230" fmla="*/ 994244 w 11520483"/>
              <a:gd name="connsiteY230" fmla="*/ 5719525 h 6480172"/>
              <a:gd name="connsiteX231" fmla="*/ 1010035 w 11520483"/>
              <a:gd name="connsiteY231" fmla="*/ 5696513 h 6480172"/>
              <a:gd name="connsiteX232" fmla="*/ 1025376 w 11520483"/>
              <a:gd name="connsiteY232" fmla="*/ 5691911 h 6480172"/>
              <a:gd name="connsiteX233" fmla="*/ 1038009 w 11520483"/>
              <a:gd name="connsiteY233" fmla="*/ 5695593 h 6480172"/>
              <a:gd name="connsiteX234" fmla="*/ 1047032 w 11520483"/>
              <a:gd name="connsiteY234" fmla="*/ 5705718 h 6480172"/>
              <a:gd name="connsiteX235" fmla="*/ 1048386 w 11520483"/>
              <a:gd name="connsiteY235" fmla="*/ 5710321 h 6480172"/>
              <a:gd name="connsiteX236" fmla="*/ 1049739 w 11520483"/>
              <a:gd name="connsiteY236" fmla="*/ 5715844 h 6480172"/>
              <a:gd name="connsiteX237" fmla="*/ 1049739 w 11520483"/>
              <a:gd name="connsiteY237" fmla="*/ 5723668 h 6480172"/>
              <a:gd name="connsiteX238" fmla="*/ 1049739 w 11520483"/>
              <a:gd name="connsiteY238" fmla="*/ 5789022 h 6480172"/>
              <a:gd name="connsiteX239" fmla="*/ 1064177 w 11520483"/>
              <a:gd name="connsiteY239" fmla="*/ 5789022 h 6480172"/>
              <a:gd name="connsiteX240" fmla="*/ 1064177 w 11520483"/>
              <a:gd name="connsiteY240" fmla="*/ 5722287 h 6480172"/>
              <a:gd name="connsiteX241" fmla="*/ 1064177 w 11520483"/>
              <a:gd name="connsiteY241" fmla="*/ 5713542 h 6480172"/>
              <a:gd name="connsiteX242" fmla="*/ 1063275 w 11520483"/>
              <a:gd name="connsiteY242" fmla="*/ 5707099 h 6480172"/>
              <a:gd name="connsiteX243" fmla="*/ 1061470 w 11520483"/>
              <a:gd name="connsiteY243" fmla="*/ 5701576 h 6480172"/>
              <a:gd name="connsiteX244" fmla="*/ 1049288 w 11520483"/>
              <a:gd name="connsiteY244" fmla="*/ 5685467 h 6480172"/>
              <a:gd name="connsiteX245" fmla="*/ 1028534 w 11520483"/>
              <a:gd name="connsiteY245" fmla="*/ 5679484 h 6480172"/>
              <a:gd name="connsiteX246" fmla="*/ 916720 w 11520483"/>
              <a:gd name="connsiteY246" fmla="*/ 5677897 h 6480172"/>
              <a:gd name="connsiteX247" fmla="*/ 897957 w 11520483"/>
              <a:gd name="connsiteY247" fmla="*/ 5682062 h 6480172"/>
              <a:gd name="connsiteX248" fmla="*/ 883215 w 11520483"/>
              <a:gd name="connsiteY248" fmla="*/ 5693168 h 6480172"/>
              <a:gd name="connsiteX249" fmla="*/ 873833 w 11520483"/>
              <a:gd name="connsiteY249" fmla="*/ 5711215 h 6480172"/>
              <a:gd name="connsiteX250" fmla="*/ 870259 w 11520483"/>
              <a:gd name="connsiteY250" fmla="*/ 5733890 h 6480172"/>
              <a:gd name="connsiteX251" fmla="*/ 883662 w 11520483"/>
              <a:gd name="connsiteY251" fmla="*/ 5776464 h 6480172"/>
              <a:gd name="connsiteX252" fmla="*/ 920740 w 11520483"/>
              <a:gd name="connsiteY252" fmla="*/ 5791734 h 6480172"/>
              <a:gd name="connsiteX253" fmla="*/ 935929 w 11520483"/>
              <a:gd name="connsiteY253" fmla="*/ 5789883 h 6480172"/>
              <a:gd name="connsiteX254" fmla="*/ 949778 w 11520483"/>
              <a:gd name="connsiteY254" fmla="*/ 5785256 h 6480172"/>
              <a:gd name="connsiteX255" fmla="*/ 949778 w 11520483"/>
              <a:gd name="connsiteY255" fmla="*/ 5771836 h 6480172"/>
              <a:gd name="connsiteX256" fmla="*/ 920294 w 11520483"/>
              <a:gd name="connsiteY256" fmla="*/ 5779703 h 6480172"/>
              <a:gd name="connsiteX257" fmla="*/ 894383 w 11520483"/>
              <a:gd name="connsiteY257" fmla="*/ 5768597 h 6480172"/>
              <a:gd name="connsiteX258" fmla="*/ 883662 w 11520483"/>
              <a:gd name="connsiteY258" fmla="*/ 5738518 h 6480172"/>
              <a:gd name="connsiteX259" fmla="*/ 958266 w 11520483"/>
              <a:gd name="connsiteY259" fmla="*/ 5738055 h 6480172"/>
              <a:gd name="connsiteX260" fmla="*/ 958266 w 11520483"/>
              <a:gd name="connsiteY260" fmla="*/ 5722784 h 6480172"/>
              <a:gd name="connsiteX261" fmla="*/ 956479 w 11520483"/>
              <a:gd name="connsiteY261" fmla="*/ 5710290 h 6480172"/>
              <a:gd name="connsiteX262" fmla="*/ 942184 w 11520483"/>
              <a:gd name="connsiteY262" fmla="*/ 5686227 h 6480172"/>
              <a:gd name="connsiteX263" fmla="*/ 916720 w 11520483"/>
              <a:gd name="connsiteY263" fmla="*/ 5677897 h 6480172"/>
              <a:gd name="connsiteX264" fmla="*/ 757969 w 11520483"/>
              <a:gd name="connsiteY264" fmla="*/ 5677897 h 6480172"/>
              <a:gd name="connsiteX265" fmla="*/ 739206 w 11520483"/>
              <a:gd name="connsiteY265" fmla="*/ 5682062 h 6480172"/>
              <a:gd name="connsiteX266" fmla="*/ 724464 w 11520483"/>
              <a:gd name="connsiteY266" fmla="*/ 5693168 h 6480172"/>
              <a:gd name="connsiteX267" fmla="*/ 715082 w 11520483"/>
              <a:gd name="connsiteY267" fmla="*/ 5711215 h 6480172"/>
              <a:gd name="connsiteX268" fmla="*/ 711508 w 11520483"/>
              <a:gd name="connsiteY268" fmla="*/ 5733890 h 6480172"/>
              <a:gd name="connsiteX269" fmla="*/ 724911 w 11520483"/>
              <a:gd name="connsiteY269" fmla="*/ 5776464 h 6480172"/>
              <a:gd name="connsiteX270" fmla="*/ 761989 w 11520483"/>
              <a:gd name="connsiteY270" fmla="*/ 5791734 h 6480172"/>
              <a:gd name="connsiteX271" fmla="*/ 777178 w 11520483"/>
              <a:gd name="connsiteY271" fmla="*/ 5789883 h 6480172"/>
              <a:gd name="connsiteX272" fmla="*/ 791027 w 11520483"/>
              <a:gd name="connsiteY272" fmla="*/ 5785256 h 6480172"/>
              <a:gd name="connsiteX273" fmla="*/ 791027 w 11520483"/>
              <a:gd name="connsiteY273" fmla="*/ 5771836 h 6480172"/>
              <a:gd name="connsiteX274" fmla="*/ 761543 w 11520483"/>
              <a:gd name="connsiteY274" fmla="*/ 5779703 h 6480172"/>
              <a:gd name="connsiteX275" fmla="*/ 735632 w 11520483"/>
              <a:gd name="connsiteY275" fmla="*/ 5768597 h 6480172"/>
              <a:gd name="connsiteX276" fmla="*/ 724911 w 11520483"/>
              <a:gd name="connsiteY276" fmla="*/ 5738518 h 6480172"/>
              <a:gd name="connsiteX277" fmla="*/ 799515 w 11520483"/>
              <a:gd name="connsiteY277" fmla="*/ 5738055 h 6480172"/>
              <a:gd name="connsiteX278" fmla="*/ 799515 w 11520483"/>
              <a:gd name="connsiteY278" fmla="*/ 5722784 h 6480172"/>
              <a:gd name="connsiteX279" fmla="*/ 797728 w 11520483"/>
              <a:gd name="connsiteY279" fmla="*/ 5710290 h 6480172"/>
              <a:gd name="connsiteX280" fmla="*/ 783433 w 11520483"/>
              <a:gd name="connsiteY280" fmla="*/ 5686227 h 6480172"/>
              <a:gd name="connsiteX281" fmla="*/ 757969 w 11520483"/>
              <a:gd name="connsiteY281" fmla="*/ 5677897 h 6480172"/>
              <a:gd name="connsiteX282" fmla="*/ 2181277 w 11520483"/>
              <a:gd name="connsiteY282" fmla="*/ 5677896 h 6480172"/>
              <a:gd name="connsiteX283" fmla="*/ 2162608 w 11520483"/>
              <a:gd name="connsiteY283" fmla="*/ 5682020 h 6480172"/>
              <a:gd name="connsiteX284" fmla="*/ 2147938 w 11520483"/>
              <a:gd name="connsiteY284" fmla="*/ 5693016 h 6480172"/>
              <a:gd name="connsiteX285" fmla="*/ 2138605 w 11520483"/>
              <a:gd name="connsiteY285" fmla="*/ 5709969 h 6480172"/>
              <a:gd name="connsiteX286" fmla="*/ 2135492 w 11520483"/>
              <a:gd name="connsiteY286" fmla="*/ 5732878 h 6480172"/>
              <a:gd name="connsiteX287" fmla="*/ 2148828 w 11520483"/>
              <a:gd name="connsiteY287" fmla="*/ 5775031 h 6480172"/>
              <a:gd name="connsiteX288" fmla="*/ 2185722 w 11520483"/>
              <a:gd name="connsiteY288" fmla="*/ 5789693 h 6480172"/>
              <a:gd name="connsiteX289" fmla="*/ 2215502 w 11520483"/>
              <a:gd name="connsiteY289" fmla="*/ 5783278 h 6480172"/>
              <a:gd name="connsiteX290" fmla="*/ 2215502 w 11520483"/>
              <a:gd name="connsiteY290" fmla="*/ 5769991 h 6480172"/>
              <a:gd name="connsiteX291" fmla="*/ 2185722 w 11520483"/>
              <a:gd name="connsiteY291" fmla="*/ 5778238 h 6480172"/>
              <a:gd name="connsiteX292" fmla="*/ 2159941 w 11520483"/>
              <a:gd name="connsiteY292" fmla="*/ 5766784 h 6480172"/>
              <a:gd name="connsiteX293" fmla="*/ 2149273 w 11520483"/>
              <a:gd name="connsiteY293" fmla="*/ 5737002 h 6480172"/>
              <a:gd name="connsiteX294" fmla="*/ 2223504 w 11520483"/>
              <a:gd name="connsiteY294" fmla="*/ 5737460 h 6480172"/>
              <a:gd name="connsiteX295" fmla="*/ 2223059 w 11520483"/>
              <a:gd name="connsiteY295" fmla="*/ 5722340 h 6480172"/>
              <a:gd name="connsiteX296" fmla="*/ 2220836 w 11520483"/>
              <a:gd name="connsiteY296" fmla="*/ 5709969 h 6480172"/>
              <a:gd name="connsiteX297" fmla="*/ 2207058 w 11520483"/>
              <a:gd name="connsiteY297" fmla="*/ 5686144 h 6480172"/>
              <a:gd name="connsiteX298" fmla="*/ 2181277 w 11520483"/>
              <a:gd name="connsiteY298" fmla="*/ 5677896 h 6480172"/>
              <a:gd name="connsiteX299" fmla="*/ 1517703 w 11520483"/>
              <a:gd name="connsiteY299" fmla="*/ 5677896 h 6480172"/>
              <a:gd name="connsiteX300" fmla="*/ 1499034 w 11520483"/>
              <a:gd name="connsiteY300" fmla="*/ 5682020 h 6480172"/>
              <a:gd name="connsiteX301" fmla="*/ 1484365 w 11520483"/>
              <a:gd name="connsiteY301" fmla="*/ 5693016 h 6480172"/>
              <a:gd name="connsiteX302" fmla="*/ 1475031 w 11520483"/>
              <a:gd name="connsiteY302" fmla="*/ 5709969 h 6480172"/>
              <a:gd name="connsiteX303" fmla="*/ 1471919 w 11520483"/>
              <a:gd name="connsiteY303" fmla="*/ 5732878 h 6480172"/>
              <a:gd name="connsiteX304" fmla="*/ 1485254 w 11520483"/>
              <a:gd name="connsiteY304" fmla="*/ 5775031 h 6480172"/>
              <a:gd name="connsiteX305" fmla="*/ 1522148 w 11520483"/>
              <a:gd name="connsiteY305" fmla="*/ 5789693 h 6480172"/>
              <a:gd name="connsiteX306" fmla="*/ 1551929 w 11520483"/>
              <a:gd name="connsiteY306" fmla="*/ 5783278 h 6480172"/>
              <a:gd name="connsiteX307" fmla="*/ 1551929 w 11520483"/>
              <a:gd name="connsiteY307" fmla="*/ 5769991 h 6480172"/>
              <a:gd name="connsiteX308" fmla="*/ 1522148 w 11520483"/>
              <a:gd name="connsiteY308" fmla="*/ 5778238 h 6480172"/>
              <a:gd name="connsiteX309" fmla="*/ 1496367 w 11520483"/>
              <a:gd name="connsiteY309" fmla="*/ 5766784 h 6480172"/>
              <a:gd name="connsiteX310" fmla="*/ 1485699 w 11520483"/>
              <a:gd name="connsiteY310" fmla="*/ 5737002 h 6480172"/>
              <a:gd name="connsiteX311" fmla="*/ 1559930 w 11520483"/>
              <a:gd name="connsiteY311" fmla="*/ 5737460 h 6480172"/>
              <a:gd name="connsiteX312" fmla="*/ 1559486 w 11520483"/>
              <a:gd name="connsiteY312" fmla="*/ 5722340 h 6480172"/>
              <a:gd name="connsiteX313" fmla="*/ 1557263 w 11520483"/>
              <a:gd name="connsiteY313" fmla="*/ 5709969 h 6480172"/>
              <a:gd name="connsiteX314" fmla="*/ 1543484 w 11520483"/>
              <a:gd name="connsiteY314" fmla="*/ 5686144 h 6480172"/>
              <a:gd name="connsiteX315" fmla="*/ 1517703 w 11520483"/>
              <a:gd name="connsiteY315" fmla="*/ 5677896 h 6480172"/>
              <a:gd name="connsiteX316" fmla="*/ 1411811 w 11520483"/>
              <a:gd name="connsiteY316" fmla="*/ 5677896 h 6480172"/>
              <a:gd name="connsiteX317" fmla="*/ 1392953 w 11520483"/>
              <a:gd name="connsiteY317" fmla="*/ 5682020 h 6480172"/>
              <a:gd name="connsiteX318" fmla="*/ 1378137 w 11520483"/>
              <a:gd name="connsiteY318" fmla="*/ 5693016 h 6480172"/>
              <a:gd name="connsiteX319" fmla="*/ 1368708 w 11520483"/>
              <a:gd name="connsiteY319" fmla="*/ 5709969 h 6480172"/>
              <a:gd name="connsiteX320" fmla="*/ 1365565 w 11520483"/>
              <a:gd name="connsiteY320" fmla="*/ 5732878 h 6480172"/>
              <a:gd name="connsiteX321" fmla="*/ 1378586 w 11520483"/>
              <a:gd name="connsiteY321" fmla="*/ 5775031 h 6480172"/>
              <a:gd name="connsiteX322" fmla="*/ 1416301 w 11520483"/>
              <a:gd name="connsiteY322" fmla="*/ 5789693 h 6480172"/>
              <a:gd name="connsiteX323" fmla="*/ 1445934 w 11520483"/>
              <a:gd name="connsiteY323" fmla="*/ 5783278 h 6480172"/>
              <a:gd name="connsiteX324" fmla="*/ 1445934 w 11520483"/>
              <a:gd name="connsiteY324" fmla="*/ 5769991 h 6480172"/>
              <a:gd name="connsiteX325" fmla="*/ 1416301 w 11520483"/>
              <a:gd name="connsiteY325" fmla="*/ 5778238 h 6480172"/>
              <a:gd name="connsiteX326" fmla="*/ 1389810 w 11520483"/>
              <a:gd name="connsiteY326" fmla="*/ 5766784 h 6480172"/>
              <a:gd name="connsiteX327" fmla="*/ 1379484 w 11520483"/>
              <a:gd name="connsiteY327" fmla="*/ 5737002 h 6480172"/>
              <a:gd name="connsiteX328" fmla="*/ 1453567 w 11520483"/>
              <a:gd name="connsiteY328" fmla="*/ 5737460 h 6480172"/>
              <a:gd name="connsiteX329" fmla="*/ 1453567 w 11520483"/>
              <a:gd name="connsiteY329" fmla="*/ 5722340 h 6480172"/>
              <a:gd name="connsiteX330" fmla="*/ 1451771 w 11520483"/>
              <a:gd name="connsiteY330" fmla="*/ 5709969 h 6480172"/>
              <a:gd name="connsiteX331" fmla="*/ 1437403 w 11520483"/>
              <a:gd name="connsiteY331" fmla="*/ 5686144 h 6480172"/>
              <a:gd name="connsiteX332" fmla="*/ 1411811 w 11520483"/>
              <a:gd name="connsiteY332" fmla="*/ 5677896 h 6480172"/>
              <a:gd name="connsiteX333" fmla="*/ 1912214 w 11520483"/>
              <a:gd name="connsiteY333" fmla="*/ 5650909 h 6480172"/>
              <a:gd name="connsiteX334" fmla="*/ 1899004 w 11520483"/>
              <a:gd name="connsiteY334" fmla="*/ 5655964 h 6480172"/>
              <a:gd name="connsiteX335" fmla="*/ 1899004 w 11520483"/>
              <a:gd name="connsiteY335" fmla="*/ 5682617 h 6480172"/>
              <a:gd name="connsiteX336" fmla="*/ 1877428 w 11520483"/>
              <a:gd name="connsiteY336" fmla="*/ 5682617 h 6480172"/>
              <a:gd name="connsiteX337" fmla="*/ 1877428 w 11520483"/>
              <a:gd name="connsiteY337" fmla="*/ 5694106 h 6480172"/>
              <a:gd name="connsiteX338" fmla="*/ 1898564 w 11520483"/>
              <a:gd name="connsiteY338" fmla="*/ 5693187 h 6480172"/>
              <a:gd name="connsiteX339" fmla="*/ 1898564 w 11520483"/>
              <a:gd name="connsiteY339" fmla="*/ 5768092 h 6480172"/>
              <a:gd name="connsiteX340" fmla="*/ 1899444 w 11520483"/>
              <a:gd name="connsiteY340" fmla="*/ 5773147 h 6480172"/>
              <a:gd name="connsiteX341" fmla="*/ 1901206 w 11520483"/>
              <a:gd name="connsiteY341" fmla="*/ 5776823 h 6480172"/>
              <a:gd name="connsiteX342" fmla="*/ 1924983 w 11520483"/>
              <a:gd name="connsiteY342" fmla="*/ 5789690 h 6480172"/>
              <a:gd name="connsiteX343" fmla="*/ 1931148 w 11520483"/>
              <a:gd name="connsiteY343" fmla="*/ 5789690 h 6480172"/>
              <a:gd name="connsiteX344" fmla="*/ 1937753 w 11520483"/>
              <a:gd name="connsiteY344" fmla="*/ 5787852 h 6480172"/>
              <a:gd name="connsiteX345" fmla="*/ 1937312 w 11520483"/>
              <a:gd name="connsiteY345" fmla="*/ 5776364 h 6480172"/>
              <a:gd name="connsiteX346" fmla="*/ 1932029 w 11520483"/>
              <a:gd name="connsiteY346" fmla="*/ 5777742 h 6480172"/>
              <a:gd name="connsiteX347" fmla="*/ 1927625 w 11520483"/>
              <a:gd name="connsiteY347" fmla="*/ 5777742 h 6480172"/>
              <a:gd name="connsiteX348" fmla="*/ 1913535 w 11520483"/>
              <a:gd name="connsiteY348" fmla="*/ 5770390 h 6480172"/>
              <a:gd name="connsiteX349" fmla="*/ 1912214 w 11520483"/>
              <a:gd name="connsiteY349" fmla="*/ 5767173 h 6480172"/>
              <a:gd name="connsiteX350" fmla="*/ 1912214 w 11520483"/>
              <a:gd name="connsiteY350" fmla="*/ 5763037 h 6480172"/>
              <a:gd name="connsiteX351" fmla="*/ 1912214 w 11520483"/>
              <a:gd name="connsiteY351" fmla="*/ 5694106 h 6480172"/>
              <a:gd name="connsiteX352" fmla="*/ 1936872 w 11520483"/>
              <a:gd name="connsiteY352" fmla="*/ 5694106 h 6480172"/>
              <a:gd name="connsiteX353" fmla="*/ 1936872 w 11520483"/>
              <a:gd name="connsiteY353" fmla="*/ 5683077 h 6480172"/>
              <a:gd name="connsiteX354" fmla="*/ 1912214 w 11520483"/>
              <a:gd name="connsiteY354" fmla="*/ 5683077 h 6480172"/>
              <a:gd name="connsiteX355" fmla="*/ 510592 w 11520483"/>
              <a:gd name="connsiteY355" fmla="*/ 5641384 h 6480172"/>
              <a:gd name="connsiteX356" fmla="*/ 552986 w 11520483"/>
              <a:gd name="connsiteY356" fmla="*/ 5787434 h 6480172"/>
              <a:gd name="connsiteX357" fmla="*/ 570390 w 11520483"/>
              <a:gd name="connsiteY357" fmla="*/ 5787434 h 6480172"/>
              <a:gd name="connsiteX358" fmla="*/ 598058 w 11520483"/>
              <a:gd name="connsiteY358" fmla="*/ 5690373 h 6480172"/>
              <a:gd name="connsiteX359" fmla="*/ 602074 w 11520483"/>
              <a:gd name="connsiteY359" fmla="*/ 5675722 h 6480172"/>
              <a:gd name="connsiteX360" fmla="*/ 604752 w 11520483"/>
              <a:gd name="connsiteY360" fmla="*/ 5664734 h 6480172"/>
              <a:gd name="connsiteX361" fmla="*/ 606537 w 11520483"/>
              <a:gd name="connsiteY361" fmla="*/ 5656035 h 6480172"/>
              <a:gd name="connsiteX362" fmla="*/ 607429 w 11520483"/>
              <a:gd name="connsiteY362" fmla="*/ 5649167 h 6480172"/>
              <a:gd name="connsiteX363" fmla="*/ 608768 w 11520483"/>
              <a:gd name="connsiteY363" fmla="*/ 5656951 h 6480172"/>
              <a:gd name="connsiteX364" fmla="*/ 610553 w 11520483"/>
              <a:gd name="connsiteY364" fmla="*/ 5664734 h 6480172"/>
              <a:gd name="connsiteX365" fmla="*/ 613231 w 11520483"/>
              <a:gd name="connsiteY365" fmla="*/ 5675264 h 6480172"/>
              <a:gd name="connsiteX366" fmla="*/ 617247 w 11520483"/>
              <a:gd name="connsiteY366" fmla="*/ 5690373 h 6480172"/>
              <a:gd name="connsiteX367" fmla="*/ 645361 w 11520483"/>
              <a:gd name="connsiteY367" fmla="*/ 5787434 h 6480172"/>
              <a:gd name="connsiteX368" fmla="*/ 662765 w 11520483"/>
              <a:gd name="connsiteY368" fmla="*/ 5787434 h 6480172"/>
              <a:gd name="connsiteX369" fmla="*/ 704267 w 11520483"/>
              <a:gd name="connsiteY369" fmla="*/ 5641842 h 6480172"/>
              <a:gd name="connsiteX370" fmla="*/ 690433 w 11520483"/>
              <a:gd name="connsiteY370" fmla="*/ 5642758 h 6480172"/>
              <a:gd name="connsiteX371" fmla="*/ 669013 w 11520483"/>
              <a:gd name="connsiteY371" fmla="*/ 5718301 h 6480172"/>
              <a:gd name="connsiteX372" fmla="*/ 664996 w 11520483"/>
              <a:gd name="connsiteY372" fmla="*/ 5732494 h 6480172"/>
              <a:gd name="connsiteX373" fmla="*/ 662319 w 11520483"/>
              <a:gd name="connsiteY373" fmla="*/ 5742566 h 6480172"/>
              <a:gd name="connsiteX374" fmla="*/ 660534 w 11520483"/>
              <a:gd name="connsiteY374" fmla="*/ 5750349 h 6480172"/>
              <a:gd name="connsiteX375" fmla="*/ 658302 w 11520483"/>
              <a:gd name="connsiteY375" fmla="*/ 5758591 h 6480172"/>
              <a:gd name="connsiteX376" fmla="*/ 656517 w 11520483"/>
              <a:gd name="connsiteY376" fmla="*/ 5765916 h 6480172"/>
              <a:gd name="connsiteX377" fmla="*/ 655625 w 11520483"/>
              <a:gd name="connsiteY377" fmla="*/ 5771868 h 6480172"/>
              <a:gd name="connsiteX378" fmla="*/ 655625 w 11520483"/>
              <a:gd name="connsiteY378" fmla="*/ 5776446 h 6480172"/>
              <a:gd name="connsiteX379" fmla="*/ 655625 w 11520483"/>
              <a:gd name="connsiteY379" fmla="*/ 5780567 h 6480172"/>
              <a:gd name="connsiteX380" fmla="*/ 653840 w 11520483"/>
              <a:gd name="connsiteY380" fmla="*/ 5770494 h 6480172"/>
              <a:gd name="connsiteX381" fmla="*/ 651609 w 11520483"/>
              <a:gd name="connsiteY381" fmla="*/ 5759506 h 6480172"/>
              <a:gd name="connsiteX382" fmla="*/ 647146 w 11520483"/>
              <a:gd name="connsiteY382" fmla="*/ 5743940 h 6480172"/>
              <a:gd name="connsiteX383" fmla="*/ 640006 w 11520483"/>
              <a:gd name="connsiteY383" fmla="*/ 5718759 h 6480172"/>
              <a:gd name="connsiteX384" fmla="*/ 616354 w 11520483"/>
              <a:gd name="connsiteY384" fmla="*/ 5641842 h 6480172"/>
              <a:gd name="connsiteX385" fmla="*/ 598950 w 11520483"/>
              <a:gd name="connsiteY385" fmla="*/ 5641842 h 6480172"/>
              <a:gd name="connsiteX386" fmla="*/ 577084 w 11520483"/>
              <a:gd name="connsiteY386" fmla="*/ 5718759 h 6480172"/>
              <a:gd name="connsiteX387" fmla="*/ 569944 w 11520483"/>
              <a:gd name="connsiteY387" fmla="*/ 5743940 h 6480172"/>
              <a:gd name="connsiteX388" fmla="*/ 565927 w 11520483"/>
              <a:gd name="connsiteY388" fmla="*/ 5759964 h 6480172"/>
              <a:gd name="connsiteX389" fmla="*/ 563250 w 11520483"/>
              <a:gd name="connsiteY389" fmla="*/ 5770952 h 6480172"/>
              <a:gd name="connsiteX390" fmla="*/ 561465 w 11520483"/>
              <a:gd name="connsiteY390" fmla="*/ 5780567 h 6480172"/>
              <a:gd name="connsiteX391" fmla="*/ 560126 w 11520483"/>
              <a:gd name="connsiteY391" fmla="*/ 5770952 h 6480172"/>
              <a:gd name="connsiteX392" fmla="*/ 557449 w 11520483"/>
              <a:gd name="connsiteY392" fmla="*/ 5759506 h 6480172"/>
              <a:gd name="connsiteX393" fmla="*/ 553432 w 11520483"/>
              <a:gd name="connsiteY393" fmla="*/ 5743482 h 6480172"/>
              <a:gd name="connsiteX394" fmla="*/ 547185 w 11520483"/>
              <a:gd name="connsiteY394" fmla="*/ 5718759 h 6480172"/>
              <a:gd name="connsiteX395" fmla="*/ 525318 w 11520483"/>
              <a:gd name="connsiteY395" fmla="*/ 5641384 h 6480172"/>
              <a:gd name="connsiteX396" fmla="*/ 1210679 w 11520483"/>
              <a:gd name="connsiteY396" fmla="*/ 5633446 h 6480172"/>
              <a:gd name="connsiteX397" fmla="*/ 1210679 w 11520483"/>
              <a:gd name="connsiteY397" fmla="*/ 5650909 h 6480172"/>
              <a:gd name="connsiteX398" fmla="*/ 1226554 w 11520483"/>
              <a:gd name="connsiteY398" fmla="*/ 5650909 h 6480172"/>
              <a:gd name="connsiteX399" fmla="*/ 1226554 w 11520483"/>
              <a:gd name="connsiteY399" fmla="*/ 5633446 h 6480172"/>
              <a:gd name="connsiteX400" fmla="*/ 1743692 w 11520483"/>
              <a:gd name="connsiteY400" fmla="*/ 5630727 h 6480172"/>
              <a:gd name="connsiteX401" fmla="*/ 1718927 w 11520483"/>
              <a:gd name="connsiteY401" fmla="*/ 5644869 h 6480172"/>
              <a:gd name="connsiteX402" fmla="*/ 1715832 w 11520483"/>
              <a:gd name="connsiteY402" fmla="*/ 5654905 h 6480172"/>
              <a:gd name="connsiteX403" fmla="*/ 1715389 w 11520483"/>
              <a:gd name="connsiteY403" fmla="*/ 5672240 h 6480172"/>
              <a:gd name="connsiteX404" fmla="*/ 1715389 w 11520483"/>
              <a:gd name="connsiteY404" fmla="*/ 5684556 h 6480172"/>
              <a:gd name="connsiteX405" fmla="*/ 1693278 w 11520483"/>
              <a:gd name="connsiteY405" fmla="*/ 5684556 h 6480172"/>
              <a:gd name="connsiteX406" fmla="*/ 1693278 w 11520483"/>
              <a:gd name="connsiteY406" fmla="*/ 5694592 h 6480172"/>
              <a:gd name="connsiteX407" fmla="*/ 1715389 w 11520483"/>
              <a:gd name="connsiteY407" fmla="*/ 5694592 h 6480172"/>
              <a:gd name="connsiteX408" fmla="*/ 1715389 w 11520483"/>
              <a:gd name="connsiteY408" fmla="*/ 5789021 h 6480172"/>
              <a:gd name="connsiteX409" fmla="*/ 1728214 w 11520483"/>
              <a:gd name="connsiteY409" fmla="*/ 5789021 h 6480172"/>
              <a:gd name="connsiteX410" fmla="*/ 1728214 w 11520483"/>
              <a:gd name="connsiteY410" fmla="*/ 5694592 h 6480172"/>
              <a:gd name="connsiteX411" fmla="*/ 1752979 w 11520483"/>
              <a:gd name="connsiteY411" fmla="*/ 5694592 h 6480172"/>
              <a:gd name="connsiteX412" fmla="*/ 1752979 w 11520483"/>
              <a:gd name="connsiteY412" fmla="*/ 5683644 h 6480172"/>
              <a:gd name="connsiteX413" fmla="*/ 1728214 w 11520483"/>
              <a:gd name="connsiteY413" fmla="*/ 5683644 h 6480172"/>
              <a:gd name="connsiteX414" fmla="*/ 1728214 w 11520483"/>
              <a:gd name="connsiteY414" fmla="*/ 5671327 h 6480172"/>
              <a:gd name="connsiteX415" fmla="*/ 1728214 w 11520483"/>
              <a:gd name="connsiteY415" fmla="*/ 5658098 h 6480172"/>
              <a:gd name="connsiteX416" fmla="*/ 1730425 w 11520483"/>
              <a:gd name="connsiteY416" fmla="*/ 5650343 h 6480172"/>
              <a:gd name="connsiteX417" fmla="*/ 1744577 w 11520483"/>
              <a:gd name="connsiteY417" fmla="*/ 5642132 h 6480172"/>
              <a:gd name="connsiteX418" fmla="*/ 1748999 w 11520483"/>
              <a:gd name="connsiteY418" fmla="*/ 5642132 h 6480172"/>
              <a:gd name="connsiteX419" fmla="*/ 1753864 w 11520483"/>
              <a:gd name="connsiteY419" fmla="*/ 5643957 h 6480172"/>
              <a:gd name="connsiteX420" fmla="*/ 1755190 w 11520483"/>
              <a:gd name="connsiteY420" fmla="*/ 5632096 h 6480172"/>
              <a:gd name="connsiteX421" fmla="*/ 1748999 w 11520483"/>
              <a:gd name="connsiteY421" fmla="*/ 5630727 h 6480172"/>
              <a:gd name="connsiteX422" fmla="*/ 1743692 w 11520483"/>
              <a:gd name="connsiteY422" fmla="*/ 5630727 h 6480172"/>
              <a:gd name="connsiteX423" fmla="*/ 1845681 w 11520483"/>
              <a:gd name="connsiteY423" fmla="*/ 5488985 h 6480172"/>
              <a:gd name="connsiteX424" fmla="*/ 1863370 w 11520483"/>
              <a:gd name="connsiteY424" fmla="*/ 5488985 h 6480172"/>
              <a:gd name="connsiteX425" fmla="*/ 1893306 w 11520483"/>
              <a:gd name="connsiteY425" fmla="*/ 5512464 h 6480172"/>
              <a:gd name="connsiteX426" fmla="*/ 1861556 w 11520483"/>
              <a:gd name="connsiteY426" fmla="*/ 5535022 h 6480172"/>
              <a:gd name="connsiteX427" fmla="*/ 1845681 w 11520483"/>
              <a:gd name="connsiteY427" fmla="*/ 5535022 h 6480172"/>
              <a:gd name="connsiteX428" fmla="*/ 2010336 w 11520483"/>
              <a:gd name="connsiteY428" fmla="*/ 5433421 h 6480172"/>
              <a:gd name="connsiteX429" fmla="*/ 2013447 w 11520483"/>
              <a:gd name="connsiteY429" fmla="*/ 5443435 h 6480172"/>
              <a:gd name="connsiteX430" fmla="*/ 2033005 w 11520483"/>
              <a:gd name="connsiteY430" fmla="*/ 5498508 h 6480172"/>
              <a:gd name="connsiteX431" fmla="*/ 1988555 w 11520483"/>
              <a:gd name="connsiteY431" fmla="*/ 5498508 h 6480172"/>
              <a:gd name="connsiteX432" fmla="*/ 2006780 w 11520483"/>
              <a:gd name="connsiteY432" fmla="*/ 5446166 h 6480172"/>
              <a:gd name="connsiteX433" fmla="*/ 2009447 w 11520483"/>
              <a:gd name="connsiteY433" fmla="*/ 5437973 h 6480172"/>
              <a:gd name="connsiteX434" fmla="*/ 780025 w 11520483"/>
              <a:gd name="connsiteY434" fmla="*/ 5433421 h 6480172"/>
              <a:gd name="connsiteX435" fmla="*/ 783136 w 11520483"/>
              <a:gd name="connsiteY435" fmla="*/ 5443435 h 6480172"/>
              <a:gd name="connsiteX436" fmla="*/ 802694 w 11520483"/>
              <a:gd name="connsiteY436" fmla="*/ 5498508 h 6480172"/>
              <a:gd name="connsiteX437" fmla="*/ 758244 w 11520483"/>
              <a:gd name="connsiteY437" fmla="*/ 5498508 h 6480172"/>
              <a:gd name="connsiteX438" fmla="*/ 776469 w 11520483"/>
              <a:gd name="connsiteY438" fmla="*/ 5446166 h 6480172"/>
              <a:gd name="connsiteX439" fmla="*/ 779136 w 11520483"/>
              <a:gd name="connsiteY439" fmla="*/ 5437973 h 6480172"/>
              <a:gd name="connsiteX440" fmla="*/ 1847268 w 11520483"/>
              <a:gd name="connsiteY440" fmla="*/ 5427072 h 6480172"/>
              <a:gd name="connsiteX441" fmla="*/ 1863143 w 11520483"/>
              <a:gd name="connsiteY441" fmla="*/ 5427072 h 6480172"/>
              <a:gd name="connsiteX442" fmla="*/ 1888543 w 11520483"/>
              <a:gd name="connsiteY442" fmla="*/ 5447377 h 6480172"/>
              <a:gd name="connsiteX443" fmla="*/ 1861782 w 11520483"/>
              <a:gd name="connsiteY443" fmla="*/ 5466759 h 6480172"/>
              <a:gd name="connsiteX444" fmla="*/ 1847268 w 11520483"/>
              <a:gd name="connsiteY444" fmla="*/ 5466759 h 6480172"/>
              <a:gd name="connsiteX445" fmla="*/ 2099873 w 11520483"/>
              <a:gd name="connsiteY445" fmla="*/ 5403259 h 6480172"/>
              <a:gd name="connsiteX446" fmla="*/ 2099873 w 11520483"/>
              <a:gd name="connsiteY446" fmla="*/ 5498022 h 6480172"/>
              <a:gd name="connsiteX447" fmla="*/ 2113221 w 11520483"/>
              <a:gd name="connsiteY447" fmla="*/ 5544944 h 6480172"/>
              <a:gd name="connsiteX448" fmla="*/ 2162609 w 11520483"/>
              <a:gd name="connsiteY448" fmla="*/ 5563344 h 6480172"/>
              <a:gd name="connsiteX449" fmla="*/ 2226680 w 11520483"/>
              <a:gd name="connsiteY449" fmla="*/ 5498022 h 6480172"/>
              <a:gd name="connsiteX450" fmla="*/ 2226680 w 11520483"/>
              <a:gd name="connsiteY450" fmla="*/ 5403259 h 6480172"/>
              <a:gd name="connsiteX451" fmla="*/ 2195089 w 11520483"/>
              <a:gd name="connsiteY451" fmla="*/ 5403259 h 6480172"/>
              <a:gd name="connsiteX452" fmla="*/ 2195089 w 11520483"/>
              <a:gd name="connsiteY452" fmla="*/ 5493882 h 6480172"/>
              <a:gd name="connsiteX453" fmla="*/ 2190640 w 11520483"/>
              <a:gd name="connsiteY453" fmla="*/ 5522403 h 6480172"/>
              <a:gd name="connsiteX454" fmla="*/ 2163499 w 11520483"/>
              <a:gd name="connsiteY454" fmla="*/ 5538043 h 6480172"/>
              <a:gd name="connsiteX455" fmla="*/ 2138582 w 11520483"/>
              <a:gd name="connsiteY455" fmla="*/ 5527003 h 6480172"/>
              <a:gd name="connsiteX456" fmla="*/ 2131018 w 11520483"/>
              <a:gd name="connsiteY456" fmla="*/ 5494802 h 6480172"/>
              <a:gd name="connsiteX457" fmla="*/ 2131018 w 11520483"/>
              <a:gd name="connsiteY457" fmla="*/ 5403259 h 6480172"/>
              <a:gd name="connsiteX458" fmla="*/ 1993439 w 11520483"/>
              <a:gd name="connsiteY458" fmla="*/ 5403259 h 6480172"/>
              <a:gd name="connsiteX459" fmla="*/ 1932992 w 11520483"/>
              <a:gd name="connsiteY459" fmla="*/ 5558834 h 6480172"/>
              <a:gd name="connsiteX460" fmla="*/ 1965231 w 11520483"/>
              <a:gd name="connsiteY460" fmla="*/ 5558834 h 6480172"/>
              <a:gd name="connsiteX461" fmla="*/ 1978216 w 11520483"/>
              <a:gd name="connsiteY461" fmla="*/ 5523601 h 6480172"/>
              <a:gd name="connsiteX462" fmla="*/ 2042693 w 11520483"/>
              <a:gd name="connsiteY462" fmla="*/ 5523601 h 6480172"/>
              <a:gd name="connsiteX463" fmla="*/ 2056125 w 11520483"/>
              <a:gd name="connsiteY463" fmla="*/ 5558834 h 6480172"/>
              <a:gd name="connsiteX464" fmla="*/ 2090155 w 11520483"/>
              <a:gd name="connsiteY464" fmla="*/ 5558834 h 6480172"/>
              <a:gd name="connsiteX465" fmla="*/ 2028364 w 11520483"/>
              <a:gd name="connsiteY465" fmla="*/ 5403259 h 6480172"/>
              <a:gd name="connsiteX466" fmla="*/ 1656768 w 11520483"/>
              <a:gd name="connsiteY466" fmla="*/ 5403259 h 6480172"/>
              <a:gd name="connsiteX467" fmla="*/ 1656768 w 11520483"/>
              <a:gd name="connsiteY467" fmla="*/ 5558834 h 6480172"/>
              <a:gd name="connsiteX468" fmla="*/ 1686442 w 11520483"/>
              <a:gd name="connsiteY468" fmla="*/ 5558834 h 6480172"/>
              <a:gd name="connsiteX469" fmla="*/ 1686442 w 11520483"/>
              <a:gd name="connsiteY469" fmla="*/ 5477625 h 6480172"/>
              <a:gd name="connsiteX470" fmla="*/ 1683294 w 11520483"/>
              <a:gd name="connsiteY470" fmla="*/ 5437477 h 6480172"/>
              <a:gd name="connsiteX471" fmla="*/ 1695434 w 11520483"/>
              <a:gd name="connsiteY471" fmla="*/ 5464851 h 6480172"/>
              <a:gd name="connsiteX472" fmla="*/ 1746689 w 11520483"/>
              <a:gd name="connsiteY472" fmla="*/ 5558834 h 6480172"/>
              <a:gd name="connsiteX473" fmla="*/ 1785355 w 11520483"/>
              <a:gd name="connsiteY473" fmla="*/ 5558834 h 6480172"/>
              <a:gd name="connsiteX474" fmla="*/ 1785355 w 11520483"/>
              <a:gd name="connsiteY474" fmla="*/ 5403259 h 6480172"/>
              <a:gd name="connsiteX475" fmla="*/ 1755681 w 11520483"/>
              <a:gd name="connsiteY475" fmla="*/ 5403259 h 6480172"/>
              <a:gd name="connsiteX476" fmla="*/ 1755681 w 11520483"/>
              <a:gd name="connsiteY476" fmla="*/ 5486750 h 6480172"/>
              <a:gd name="connsiteX477" fmla="*/ 1757030 w 11520483"/>
              <a:gd name="connsiteY477" fmla="*/ 5516861 h 6480172"/>
              <a:gd name="connsiteX478" fmla="*/ 1757929 w 11520483"/>
              <a:gd name="connsiteY478" fmla="*/ 5525073 h 6480172"/>
              <a:gd name="connsiteX479" fmla="*/ 1755681 w 11520483"/>
              <a:gd name="connsiteY479" fmla="*/ 5519142 h 6480172"/>
              <a:gd name="connsiteX480" fmla="*/ 1746239 w 11520483"/>
              <a:gd name="connsiteY480" fmla="*/ 5497699 h 6480172"/>
              <a:gd name="connsiteX481" fmla="*/ 1694085 w 11520483"/>
              <a:gd name="connsiteY481" fmla="*/ 5403259 h 6480172"/>
              <a:gd name="connsiteX482" fmla="*/ 1531355 w 11520483"/>
              <a:gd name="connsiteY482" fmla="*/ 5403259 h 6480172"/>
              <a:gd name="connsiteX483" fmla="*/ 1531355 w 11520483"/>
              <a:gd name="connsiteY483" fmla="*/ 5558834 h 6480172"/>
              <a:gd name="connsiteX484" fmla="*/ 1624127 w 11520483"/>
              <a:gd name="connsiteY484" fmla="*/ 5558834 h 6480172"/>
              <a:gd name="connsiteX485" fmla="*/ 1625018 w 11520483"/>
              <a:gd name="connsiteY485" fmla="*/ 5531917 h 6480172"/>
              <a:gd name="connsiteX486" fmla="*/ 1563468 w 11520483"/>
              <a:gd name="connsiteY486" fmla="*/ 5531917 h 6480172"/>
              <a:gd name="connsiteX487" fmla="*/ 1563468 w 11520483"/>
              <a:gd name="connsiteY487" fmla="*/ 5490856 h 6480172"/>
              <a:gd name="connsiteX488" fmla="*/ 1618328 w 11520483"/>
              <a:gd name="connsiteY488" fmla="*/ 5490856 h 6480172"/>
              <a:gd name="connsiteX489" fmla="*/ 1618328 w 11520483"/>
              <a:gd name="connsiteY489" fmla="*/ 5465763 h 6480172"/>
              <a:gd name="connsiteX490" fmla="*/ 1563468 w 11520483"/>
              <a:gd name="connsiteY490" fmla="*/ 5465763 h 6480172"/>
              <a:gd name="connsiteX491" fmla="*/ 1563468 w 11520483"/>
              <a:gd name="connsiteY491" fmla="*/ 5428352 h 6480172"/>
              <a:gd name="connsiteX492" fmla="*/ 1622788 w 11520483"/>
              <a:gd name="connsiteY492" fmla="*/ 5428352 h 6480172"/>
              <a:gd name="connsiteX493" fmla="*/ 1622788 w 11520483"/>
              <a:gd name="connsiteY493" fmla="*/ 5403259 h 6480172"/>
              <a:gd name="connsiteX494" fmla="*/ 1366256 w 11520483"/>
              <a:gd name="connsiteY494" fmla="*/ 5403259 h 6480172"/>
              <a:gd name="connsiteX495" fmla="*/ 1366256 w 11520483"/>
              <a:gd name="connsiteY495" fmla="*/ 5558834 h 6480172"/>
              <a:gd name="connsiteX496" fmla="*/ 1396379 w 11520483"/>
              <a:gd name="connsiteY496" fmla="*/ 5558834 h 6480172"/>
              <a:gd name="connsiteX497" fmla="*/ 1396379 w 11520483"/>
              <a:gd name="connsiteY497" fmla="*/ 5477625 h 6480172"/>
              <a:gd name="connsiteX498" fmla="*/ 1392783 w 11520483"/>
              <a:gd name="connsiteY498" fmla="*/ 5437477 h 6480172"/>
              <a:gd name="connsiteX499" fmla="*/ 1405372 w 11520483"/>
              <a:gd name="connsiteY499" fmla="*/ 5464851 h 6480172"/>
              <a:gd name="connsiteX500" fmla="*/ 1456177 w 11520483"/>
              <a:gd name="connsiteY500" fmla="*/ 5558834 h 6480172"/>
              <a:gd name="connsiteX501" fmla="*/ 1494844 w 11520483"/>
              <a:gd name="connsiteY501" fmla="*/ 5558834 h 6480172"/>
              <a:gd name="connsiteX502" fmla="*/ 1494844 w 11520483"/>
              <a:gd name="connsiteY502" fmla="*/ 5403259 h 6480172"/>
              <a:gd name="connsiteX503" fmla="*/ 1465169 w 11520483"/>
              <a:gd name="connsiteY503" fmla="*/ 5403259 h 6480172"/>
              <a:gd name="connsiteX504" fmla="*/ 1465169 w 11520483"/>
              <a:gd name="connsiteY504" fmla="*/ 5486750 h 6480172"/>
              <a:gd name="connsiteX505" fmla="*/ 1466968 w 11520483"/>
              <a:gd name="connsiteY505" fmla="*/ 5516861 h 6480172"/>
              <a:gd name="connsiteX506" fmla="*/ 1467417 w 11520483"/>
              <a:gd name="connsiteY506" fmla="*/ 5525073 h 6480172"/>
              <a:gd name="connsiteX507" fmla="*/ 1465169 w 11520483"/>
              <a:gd name="connsiteY507" fmla="*/ 5519142 h 6480172"/>
              <a:gd name="connsiteX508" fmla="*/ 1455728 w 11520483"/>
              <a:gd name="connsiteY508" fmla="*/ 5497699 h 6480172"/>
              <a:gd name="connsiteX509" fmla="*/ 1404023 w 11520483"/>
              <a:gd name="connsiteY509" fmla="*/ 5403259 h 6480172"/>
              <a:gd name="connsiteX510" fmla="*/ 1296406 w 11520483"/>
              <a:gd name="connsiteY510" fmla="*/ 5403259 h 6480172"/>
              <a:gd name="connsiteX511" fmla="*/ 1296406 w 11520483"/>
              <a:gd name="connsiteY511" fmla="*/ 5558834 h 6480172"/>
              <a:gd name="connsiteX512" fmla="*/ 1328156 w 11520483"/>
              <a:gd name="connsiteY512" fmla="*/ 5558834 h 6480172"/>
              <a:gd name="connsiteX513" fmla="*/ 1328156 w 11520483"/>
              <a:gd name="connsiteY513" fmla="*/ 5403259 h 6480172"/>
              <a:gd name="connsiteX514" fmla="*/ 1134481 w 11520483"/>
              <a:gd name="connsiteY514" fmla="*/ 5403259 h 6480172"/>
              <a:gd name="connsiteX515" fmla="*/ 1134481 w 11520483"/>
              <a:gd name="connsiteY515" fmla="*/ 5558834 h 6480172"/>
              <a:gd name="connsiteX516" fmla="*/ 1165104 w 11520483"/>
              <a:gd name="connsiteY516" fmla="*/ 5558834 h 6480172"/>
              <a:gd name="connsiteX517" fmla="*/ 1165104 w 11520483"/>
              <a:gd name="connsiteY517" fmla="*/ 5492224 h 6480172"/>
              <a:gd name="connsiteX518" fmla="*/ 1226795 w 11520483"/>
              <a:gd name="connsiteY518" fmla="*/ 5492224 h 6480172"/>
              <a:gd name="connsiteX519" fmla="*/ 1226795 w 11520483"/>
              <a:gd name="connsiteY519" fmla="*/ 5558834 h 6480172"/>
              <a:gd name="connsiteX520" fmla="*/ 1258306 w 11520483"/>
              <a:gd name="connsiteY520" fmla="*/ 5558834 h 6480172"/>
              <a:gd name="connsiteX521" fmla="*/ 1258306 w 11520483"/>
              <a:gd name="connsiteY521" fmla="*/ 5403259 h 6480172"/>
              <a:gd name="connsiteX522" fmla="*/ 1227239 w 11520483"/>
              <a:gd name="connsiteY522" fmla="*/ 5403259 h 6480172"/>
              <a:gd name="connsiteX523" fmla="*/ 1227239 w 11520483"/>
              <a:gd name="connsiteY523" fmla="*/ 5467132 h 6480172"/>
              <a:gd name="connsiteX524" fmla="*/ 1165548 w 11520483"/>
              <a:gd name="connsiteY524" fmla="*/ 5467132 h 6480172"/>
              <a:gd name="connsiteX525" fmla="*/ 1165548 w 11520483"/>
              <a:gd name="connsiteY525" fmla="*/ 5403259 h 6480172"/>
              <a:gd name="connsiteX526" fmla="*/ 763129 w 11520483"/>
              <a:gd name="connsiteY526" fmla="*/ 5403259 h 6480172"/>
              <a:gd name="connsiteX527" fmla="*/ 702682 w 11520483"/>
              <a:gd name="connsiteY527" fmla="*/ 5558834 h 6480172"/>
              <a:gd name="connsiteX528" fmla="*/ 734921 w 11520483"/>
              <a:gd name="connsiteY528" fmla="*/ 5558834 h 6480172"/>
              <a:gd name="connsiteX529" fmla="*/ 748353 w 11520483"/>
              <a:gd name="connsiteY529" fmla="*/ 5523601 h 6480172"/>
              <a:gd name="connsiteX530" fmla="*/ 812383 w 11520483"/>
              <a:gd name="connsiteY530" fmla="*/ 5523601 h 6480172"/>
              <a:gd name="connsiteX531" fmla="*/ 825815 w 11520483"/>
              <a:gd name="connsiteY531" fmla="*/ 5558834 h 6480172"/>
              <a:gd name="connsiteX532" fmla="*/ 859845 w 11520483"/>
              <a:gd name="connsiteY532" fmla="*/ 5558834 h 6480172"/>
              <a:gd name="connsiteX533" fmla="*/ 798054 w 11520483"/>
              <a:gd name="connsiteY533" fmla="*/ 5403259 h 6480172"/>
              <a:gd name="connsiteX534" fmla="*/ 510594 w 11520483"/>
              <a:gd name="connsiteY534" fmla="*/ 5403259 h 6480172"/>
              <a:gd name="connsiteX535" fmla="*/ 510594 w 11520483"/>
              <a:gd name="connsiteY535" fmla="*/ 5558834 h 6480172"/>
              <a:gd name="connsiteX536" fmla="*/ 540441 w 11520483"/>
              <a:gd name="connsiteY536" fmla="*/ 5558834 h 6480172"/>
              <a:gd name="connsiteX537" fmla="*/ 540441 w 11520483"/>
              <a:gd name="connsiteY537" fmla="*/ 5465580 h 6480172"/>
              <a:gd name="connsiteX538" fmla="*/ 538213 w 11520483"/>
              <a:gd name="connsiteY538" fmla="*/ 5425094 h 6480172"/>
              <a:gd name="connsiteX539" fmla="*/ 539104 w 11520483"/>
              <a:gd name="connsiteY539" fmla="*/ 5425094 h 6480172"/>
              <a:gd name="connsiteX540" fmla="*/ 549795 w 11520483"/>
              <a:gd name="connsiteY540" fmla="*/ 5461486 h 6480172"/>
              <a:gd name="connsiteX541" fmla="*/ 583206 w 11520483"/>
              <a:gd name="connsiteY541" fmla="*/ 5558834 h 6480172"/>
              <a:gd name="connsiteX542" fmla="*/ 611716 w 11520483"/>
              <a:gd name="connsiteY542" fmla="*/ 5558834 h 6480172"/>
              <a:gd name="connsiteX543" fmla="*/ 651363 w 11520483"/>
              <a:gd name="connsiteY543" fmla="*/ 5441016 h 6480172"/>
              <a:gd name="connsiteX544" fmla="*/ 655818 w 11520483"/>
              <a:gd name="connsiteY544" fmla="*/ 5425094 h 6480172"/>
              <a:gd name="connsiteX545" fmla="*/ 656709 w 11520483"/>
              <a:gd name="connsiteY545" fmla="*/ 5425094 h 6480172"/>
              <a:gd name="connsiteX546" fmla="*/ 654481 w 11520483"/>
              <a:gd name="connsiteY546" fmla="*/ 5466945 h 6480172"/>
              <a:gd name="connsiteX547" fmla="*/ 654481 w 11520483"/>
              <a:gd name="connsiteY547" fmla="*/ 5558379 h 6480172"/>
              <a:gd name="connsiteX548" fmla="*/ 685219 w 11520483"/>
              <a:gd name="connsiteY548" fmla="*/ 5558379 h 6480172"/>
              <a:gd name="connsiteX549" fmla="*/ 685219 w 11520483"/>
              <a:gd name="connsiteY549" fmla="*/ 5403714 h 6480172"/>
              <a:gd name="connsiteX550" fmla="*/ 635771 w 11520483"/>
              <a:gd name="connsiteY550" fmla="*/ 5403714 h 6480172"/>
              <a:gd name="connsiteX551" fmla="*/ 606370 w 11520483"/>
              <a:gd name="connsiteY551" fmla="*/ 5491964 h 6480172"/>
              <a:gd name="connsiteX552" fmla="*/ 599243 w 11520483"/>
              <a:gd name="connsiteY552" fmla="*/ 5517439 h 6480172"/>
              <a:gd name="connsiteX553" fmla="*/ 598352 w 11520483"/>
              <a:gd name="connsiteY553" fmla="*/ 5522897 h 6480172"/>
              <a:gd name="connsiteX554" fmla="*/ 588551 w 11520483"/>
              <a:gd name="connsiteY554" fmla="*/ 5484686 h 6480172"/>
              <a:gd name="connsiteX555" fmla="*/ 560487 w 11520483"/>
              <a:gd name="connsiteY555" fmla="*/ 5403259 h 6480172"/>
              <a:gd name="connsiteX556" fmla="*/ 1815518 w 11520483"/>
              <a:gd name="connsiteY556" fmla="*/ 5403047 h 6480172"/>
              <a:gd name="connsiteX557" fmla="*/ 1815518 w 11520483"/>
              <a:gd name="connsiteY557" fmla="*/ 5558834 h 6480172"/>
              <a:gd name="connsiteX558" fmla="*/ 1862083 w 11520483"/>
              <a:gd name="connsiteY558" fmla="*/ 5558834 h 6480172"/>
              <a:gd name="connsiteX559" fmla="*/ 1904656 w 11520483"/>
              <a:gd name="connsiteY559" fmla="*/ 5551503 h 6480172"/>
              <a:gd name="connsiteX560" fmla="*/ 1924169 w 11520483"/>
              <a:gd name="connsiteY560" fmla="*/ 5515764 h 6480172"/>
              <a:gd name="connsiteX561" fmla="*/ 1888248 w 11520483"/>
              <a:gd name="connsiteY561" fmla="*/ 5477275 h 6480172"/>
              <a:gd name="connsiteX562" fmla="*/ 1888691 w 11520483"/>
              <a:gd name="connsiteY562" fmla="*/ 5477275 h 6480172"/>
              <a:gd name="connsiteX563" fmla="*/ 1918847 w 11520483"/>
              <a:gd name="connsiteY563" fmla="*/ 5442452 h 6480172"/>
              <a:gd name="connsiteX564" fmla="*/ 1903326 w 11520483"/>
              <a:gd name="connsiteY564" fmla="*/ 5411294 h 6480172"/>
              <a:gd name="connsiteX565" fmla="*/ 1864744 w 11520483"/>
              <a:gd name="connsiteY565" fmla="*/ 5403047 h 6480172"/>
              <a:gd name="connsiteX566" fmla="*/ 1068903 w 11520483"/>
              <a:gd name="connsiteY566" fmla="*/ 5402584 h 6480172"/>
              <a:gd name="connsiteX567" fmla="*/ 1009909 w 11520483"/>
              <a:gd name="connsiteY567" fmla="*/ 5423568 h 6480172"/>
              <a:gd name="connsiteX568" fmla="*/ 988174 w 11520483"/>
              <a:gd name="connsiteY568" fmla="*/ 5481046 h 6480172"/>
              <a:gd name="connsiteX569" fmla="*/ 1071564 w 11520483"/>
              <a:gd name="connsiteY569" fmla="*/ 5560421 h 6480172"/>
              <a:gd name="connsiteX570" fmla="*/ 1107493 w 11520483"/>
              <a:gd name="connsiteY570" fmla="*/ 5555403 h 6480172"/>
              <a:gd name="connsiteX571" fmla="*/ 1106606 w 11520483"/>
              <a:gd name="connsiteY571" fmla="*/ 5527576 h 6480172"/>
              <a:gd name="connsiteX572" fmla="*/ 1072895 w 11520483"/>
              <a:gd name="connsiteY572" fmla="*/ 5534419 h 6480172"/>
              <a:gd name="connsiteX573" fmla="*/ 1068016 w 11520483"/>
              <a:gd name="connsiteY573" fmla="*/ 5533963 h 6480172"/>
              <a:gd name="connsiteX574" fmla="*/ 1021441 w 11520483"/>
              <a:gd name="connsiteY574" fmla="*/ 5480134 h 6480172"/>
              <a:gd name="connsiteX575" fmla="*/ 1020998 w 11520483"/>
              <a:gd name="connsiteY575" fmla="*/ 5472835 h 6480172"/>
              <a:gd name="connsiteX576" fmla="*/ 1071564 w 11520483"/>
              <a:gd name="connsiteY576" fmla="*/ 5427673 h 6480172"/>
              <a:gd name="connsiteX577" fmla="*/ 1103945 w 11520483"/>
              <a:gd name="connsiteY577" fmla="*/ 5435885 h 6480172"/>
              <a:gd name="connsiteX578" fmla="*/ 1107050 w 11520483"/>
              <a:gd name="connsiteY578" fmla="*/ 5409426 h 6480172"/>
              <a:gd name="connsiteX579" fmla="*/ 1068903 w 11520483"/>
              <a:gd name="connsiteY579" fmla="*/ 5402584 h 6480172"/>
              <a:gd name="connsiteX580" fmla="*/ 921278 w 11520483"/>
              <a:gd name="connsiteY580" fmla="*/ 5400084 h 6480172"/>
              <a:gd name="connsiteX581" fmla="*/ 870256 w 11520483"/>
              <a:gd name="connsiteY581" fmla="*/ 5445569 h 6480172"/>
              <a:gd name="connsiteX582" fmla="*/ 884010 w 11520483"/>
              <a:gd name="connsiteY582" fmla="*/ 5476953 h 6480172"/>
              <a:gd name="connsiteX583" fmla="*/ 912404 w 11520483"/>
              <a:gd name="connsiteY583" fmla="*/ 5491963 h 6480172"/>
              <a:gd name="connsiteX584" fmla="*/ 930151 w 11520483"/>
              <a:gd name="connsiteY584" fmla="*/ 5500605 h 6480172"/>
              <a:gd name="connsiteX585" fmla="*/ 937693 w 11520483"/>
              <a:gd name="connsiteY585" fmla="*/ 5515615 h 6480172"/>
              <a:gd name="connsiteX586" fmla="*/ 910630 w 11520483"/>
              <a:gd name="connsiteY586" fmla="*/ 5537448 h 6480172"/>
              <a:gd name="connsiteX587" fmla="*/ 876024 w 11520483"/>
              <a:gd name="connsiteY587" fmla="*/ 5526986 h 6480172"/>
              <a:gd name="connsiteX588" fmla="*/ 873361 w 11520483"/>
              <a:gd name="connsiteY588" fmla="*/ 5554732 h 6480172"/>
              <a:gd name="connsiteX589" fmla="*/ 913292 w 11520483"/>
              <a:gd name="connsiteY589" fmla="*/ 5562009 h 6480172"/>
              <a:gd name="connsiteX590" fmla="*/ 970968 w 11520483"/>
              <a:gd name="connsiteY590" fmla="*/ 5513341 h 6480172"/>
              <a:gd name="connsiteX591" fmla="*/ 932813 w 11520483"/>
              <a:gd name="connsiteY591" fmla="*/ 5466947 h 6480172"/>
              <a:gd name="connsiteX592" fmla="*/ 911517 w 11520483"/>
              <a:gd name="connsiteY592" fmla="*/ 5457850 h 6480172"/>
              <a:gd name="connsiteX593" fmla="*/ 902200 w 11520483"/>
              <a:gd name="connsiteY593" fmla="*/ 5442385 h 6480172"/>
              <a:gd name="connsiteX594" fmla="*/ 927045 w 11520483"/>
              <a:gd name="connsiteY594" fmla="*/ 5424191 h 6480172"/>
              <a:gd name="connsiteX595" fmla="*/ 958989 w 11520483"/>
              <a:gd name="connsiteY595" fmla="*/ 5431469 h 6480172"/>
              <a:gd name="connsiteX596" fmla="*/ 961651 w 11520483"/>
              <a:gd name="connsiteY596" fmla="*/ 5405997 h 6480172"/>
              <a:gd name="connsiteX597" fmla="*/ 930151 w 11520483"/>
              <a:gd name="connsiteY597" fmla="*/ 5400084 h 6480172"/>
              <a:gd name="connsiteX598" fmla="*/ 8999995 w 11520483"/>
              <a:gd name="connsiteY598" fmla="*/ 432087 h 6480172"/>
              <a:gd name="connsiteX599" fmla="*/ 8999995 w 11520483"/>
              <a:gd name="connsiteY599" fmla="*/ 1368088 h 6480172"/>
              <a:gd name="connsiteX600" fmla="*/ 11519995 w 11520483"/>
              <a:gd name="connsiteY600" fmla="*/ 1368088 h 6480172"/>
              <a:gd name="connsiteX601" fmla="*/ 11519995 w 11520483"/>
              <a:gd name="connsiteY601" fmla="*/ 432087 h 6480172"/>
              <a:gd name="connsiteX602" fmla="*/ 0 w 11520483"/>
              <a:gd name="connsiteY602" fmla="*/ 0 h 6480172"/>
              <a:gd name="connsiteX603" fmla="*/ 11520483 w 11520483"/>
              <a:gd name="connsiteY603" fmla="*/ 0 h 6480172"/>
              <a:gd name="connsiteX604" fmla="*/ 11520483 w 11520483"/>
              <a:gd name="connsiteY604" fmla="*/ 6480172 h 6480172"/>
              <a:gd name="connsiteX605" fmla="*/ 0 w 11520483"/>
              <a:gd name="connsiteY605" fmla="*/ 6480172 h 648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</a:cxnLst>
            <a:rect l="l" t="t" r="r" b="b"/>
            <a:pathLst>
              <a:path w="11520483" h="6480172">
                <a:moveTo>
                  <a:pt x="504242" y="5884271"/>
                </a:moveTo>
                <a:lnTo>
                  <a:pt x="504242" y="5914433"/>
                </a:lnTo>
                <a:lnTo>
                  <a:pt x="10497552" y="5914433"/>
                </a:lnTo>
                <a:lnTo>
                  <a:pt x="10497552" y="5884271"/>
                </a:lnTo>
                <a:close/>
                <a:moveTo>
                  <a:pt x="10499720" y="5830829"/>
                </a:moveTo>
                <a:lnTo>
                  <a:pt x="10499720" y="5968941"/>
                </a:lnTo>
                <a:lnTo>
                  <a:pt x="11015658" y="5899659"/>
                </a:lnTo>
                <a:close/>
                <a:moveTo>
                  <a:pt x="1133239" y="5692638"/>
                </a:moveTo>
                <a:cubicBezTo>
                  <a:pt x="1138143" y="5692638"/>
                  <a:pt x="1142601" y="5693999"/>
                  <a:pt x="1147059" y="5696720"/>
                </a:cubicBezTo>
                <a:lnTo>
                  <a:pt x="1146614" y="5696266"/>
                </a:lnTo>
                <a:cubicBezTo>
                  <a:pt x="1151072" y="5698988"/>
                  <a:pt x="1155084" y="5702616"/>
                  <a:pt x="1157759" y="5707152"/>
                </a:cubicBezTo>
                <a:cubicBezTo>
                  <a:pt x="1163554" y="5715316"/>
                  <a:pt x="1166229" y="5724841"/>
                  <a:pt x="1165783" y="5734820"/>
                </a:cubicBezTo>
                <a:cubicBezTo>
                  <a:pt x="1165783" y="5740716"/>
                  <a:pt x="1164892" y="5746613"/>
                  <a:pt x="1163108" y="5752056"/>
                </a:cubicBezTo>
                <a:cubicBezTo>
                  <a:pt x="1161771" y="5757045"/>
                  <a:pt x="1159542" y="5761581"/>
                  <a:pt x="1156421" y="5765663"/>
                </a:cubicBezTo>
                <a:cubicBezTo>
                  <a:pt x="1153301" y="5769291"/>
                  <a:pt x="1149734" y="5772466"/>
                  <a:pt x="1145722" y="5774734"/>
                </a:cubicBezTo>
                <a:cubicBezTo>
                  <a:pt x="1141710" y="5777002"/>
                  <a:pt x="1137252" y="5777909"/>
                  <a:pt x="1132793" y="5777909"/>
                </a:cubicBezTo>
                <a:cubicBezTo>
                  <a:pt x="1128335" y="5777909"/>
                  <a:pt x="1123877" y="5777002"/>
                  <a:pt x="1120311" y="5774734"/>
                </a:cubicBezTo>
                <a:cubicBezTo>
                  <a:pt x="1116299" y="5772466"/>
                  <a:pt x="1112732" y="5769745"/>
                  <a:pt x="1110503" y="5766116"/>
                </a:cubicBezTo>
                <a:cubicBezTo>
                  <a:pt x="1107382" y="5761581"/>
                  <a:pt x="1105153" y="5757045"/>
                  <a:pt x="1103816" y="5752056"/>
                </a:cubicBezTo>
                <a:cubicBezTo>
                  <a:pt x="1102478" y="5746159"/>
                  <a:pt x="1101587" y="5740263"/>
                  <a:pt x="1101587" y="5734366"/>
                </a:cubicBezTo>
                <a:cubicBezTo>
                  <a:pt x="1101141" y="5723481"/>
                  <a:pt x="1104262" y="5713049"/>
                  <a:pt x="1110057" y="5703977"/>
                </a:cubicBezTo>
                <a:cubicBezTo>
                  <a:pt x="1115407" y="5696720"/>
                  <a:pt x="1123877" y="5692184"/>
                  <a:pt x="1133239" y="5692638"/>
                </a:cubicBezTo>
                <a:close/>
                <a:moveTo>
                  <a:pt x="914917" y="5690597"/>
                </a:moveTo>
                <a:cubicBezTo>
                  <a:pt x="920201" y="5690597"/>
                  <a:pt x="925045" y="5691966"/>
                  <a:pt x="929448" y="5694705"/>
                </a:cubicBezTo>
                <a:cubicBezTo>
                  <a:pt x="933851" y="5697900"/>
                  <a:pt x="937814" y="5702464"/>
                  <a:pt x="940016" y="5707485"/>
                </a:cubicBezTo>
                <a:cubicBezTo>
                  <a:pt x="940897" y="5710223"/>
                  <a:pt x="941777" y="5712961"/>
                  <a:pt x="942658" y="5715700"/>
                </a:cubicBezTo>
                <a:cubicBezTo>
                  <a:pt x="943098" y="5719808"/>
                  <a:pt x="943539" y="5723459"/>
                  <a:pt x="943979" y="5727110"/>
                </a:cubicBezTo>
                <a:lnTo>
                  <a:pt x="883654" y="5727110"/>
                </a:lnTo>
                <a:cubicBezTo>
                  <a:pt x="884094" y="5723915"/>
                  <a:pt x="884535" y="5720720"/>
                  <a:pt x="884975" y="5717069"/>
                </a:cubicBezTo>
                <a:cubicBezTo>
                  <a:pt x="885856" y="5714787"/>
                  <a:pt x="886736" y="5712049"/>
                  <a:pt x="888057" y="5709767"/>
                </a:cubicBezTo>
                <a:cubicBezTo>
                  <a:pt x="890259" y="5703833"/>
                  <a:pt x="894222" y="5699269"/>
                  <a:pt x="899066" y="5695618"/>
                </a:cubicBezTo>
                <a:cubicBezTo>
                  <a:pt x="903909" y="5692423"/>
                  <a:pt x="909193" y="5690597"/>
                  <a:pt x="914917" y="5690597"/>
                </a:cubicBezTo>
                <a:close/>
                <a:moveTo>
                  <a:pt x="756989" y="5690597"/>
                </a:moveTo>
                <a:cubicBezTo>
                  <a:pt x="762412" y="5690597"/>
                  <a:pt x="767383" y="5691966"/>
                  <a:pt x="771903" y="5694705"/>
                </a:cubicBezTo>
                <a:cubicBezTo>
                  <a:pt x="776422" y="5697900"/>
                  <a:pt x="780489" y="5702464"/>
                  <a:pt x="782749" y="5707485"/>
                </a:cubicBezTo>
                <a:cubicBezTo>
                  <a:pt x="783653" y="5710223"/>
                  <a:pt x="784556" y="5712961"/>
                  <a:pt x="785460" y="5715700"/>
                </a:cubicBezTo>
                <a:cubicBezTo>
                  <a:pt x="785912" y="5719808"/>
                  <a:pt x="786364" y="5723459"/>
                  <a:pt x="786816" y="5727110"/>
                </a:cubicBezTo>
                <a:lnTo>
                  <a:pt x="724903" y="5727110"/>
                </a:lnTo>
                <a:cubicBezTo>
                  <a:pt x="725355" y="5723915"/>
                  <a:pt x="725807" y="5720720"/>
                  <a:pt x="726259" y="5717069"/>
                </a:cubicBezTo>
                <a:cubicBezTo>
                  <a:pt x="727163" y="5714787"/>
                  <a:pt x="728066" y="5712049"/>
                  <a:pt x="729422" y="5709767"/>
                </a:cubicBezTo>
                <a:cubicBezTo>
                  <a:pt x="731682" y="5703833"/>
                  <a:pt x="735749" y="5699269"/>
                  <a:pt x="740720" y="5695618"/>
                </a:cubicBezTo>
                <a:cubicBezTo>
                  <a:pt x="745691" y="5692423"/>
                  <a:pt x="751114" y="5690597"/>
                  <a:pt x="756989" y="5690597"/>
                </a:cubicBezTo>
                <a:close/>
                <a:moveTo>
                  <a:pt x="2181212" y="5690596"/>
                </a:moveTo>
                <a:cubicBezTo>
                  <a:pt x="2186221" y="5690596"/>
                  <a:pt x="2191684" y="5691965"/>
                  <a:pt x="2196236" y="5694704"/>
                </a:cubicBezTo>
                <a:cubicBezTo>
                  <a:pt x="2200789" y="5697899"/>
                  <a:pt x="2204430" y="5702463"/>
                  <a:pt x="2206707" y="5707484"/>
                </a:cubicBezTo>
                <a:cubicBezTo>
                  <a:pt x="2208072" y="5710222"/>
                  <a:pt x="2208983" y="5712960"/>
                  <a:pt x="2209438" y="5715699"/>
                </a:cubicBezTo>
                <a:cubicBezTo>
                  <a:pt x="2210348" y="5719807"/>
                  <a:pt x="2210804" y="5723458"/>
                  <a:pt x="2210804" y="5727109"/>
                </a:cubicBezTo>
                <a:lnTo>
                  <a:pt x="2148891" y="5727109"/>
                </a:lnTo>
                <a:cubicBezTo>
                  <a:pt x="2148891" y="5723914"/>
                  <a:pt x="2149345" y="5720263"/>
                  <a:pt x="2150257" y="5717068"/>
                </a:cubicBezTo>
                <a:cubicBezTo>
                  <a:pt x="2151167" y="5714786"/>
                  <a:pt x="2152078" y="5712048"/>
                  <a:pt x="2152987" y="5709766"/>
                </a:cubicBezTo>
                <a:cubicBezTo>
                  <a:pt x="2155720" y="5703832"/>
                  <a:pt x="2159817" y="5699268"/>
                  <a:pt x="2164824" y="5695617"/>
                </a:cubicBezTo>
                <a:cubicBezTo>
                  <a:pt x="2169377" y="5692422"/>
                  <a:pt x="2175295" y="5690596"/>
                  <a:pt x="2181212" y="5690596"/>
                </a:cubicBezTo>
                <a:close/>
                <a:moveTo>
                  <a:pt x="1518398" y="5690596"/>
                </a:moveTo>
                <a:cubicBezTo>
                  <a:pt x="1523277" y="5690596"/>
                  <a:pt x="1528600" y="5691965"/>
                  <a:pt x="1533036" y="5694704"/>
                </a:cubicBezTo>
                <a:cubicBezTo>
                  <a:pt x="1537472" y="5697899"/>
                  <a:pt x="1541020" y="5702463"/>
                  <a:pt x="1543238" y="5707484"/>
                </a:cubicBezTo>
                <a:cubicBezTo>
                  <a:pt x="1544569" y="5710222"/>
                  <a:pt x="1545456" y="5712960"/>
                  <a:pt x="1545899" y="5715699"/>
                </a:cubicBezTo>
                <a:cubicBezTo>
                  <a:pt x="1546786" y="5719807"/>
                  <a:pt x="1547230" y="5723458"/>
                  <a:pt x="1547230" y="5727109"/>
                </a:cubicBezTo>
                <a:lnTo>
                  <a:pt x="1486905" y="5727109"/>
                </a:lnTo>
                <a:cubicBezTo>
                  <a:pt x="1486905" y="5723914"/>
                  <a:pt x="1487349" y="5720263"/>
                  <a:pt x="1488236" y="5717068"/>
                </a:cubicBezTo>
                <a:cubicBezTo>
                  <a:pt x="1489123" y="5714786"/>
                  <a:pt x="1490010" y="5712048"/>
                  <a:pt x="1490897" y="5709766"/>
                </a:cubicBezTo>
                <a:cubicBezTo>
                  <a:pt x="1493559" y="5703832"/>
                  <a:pt x="1497551" y="5699268"/>
                  <a:pt x="1502430" y="5695617"/>
                </a:cubicBezTo>
                <a:cubicBezTo>
                  <a:pt x="1506866" y="5692422"/>
                  <a:pt x="1512632" y="5690596"/>
                  <a:pt x="1518398" y="5690596"/>
                </a:cubicBezTo>
                <a:close/>
                <a:moveTo>
                  <a:pt x="1411041" y="5690596"/>
                </a:moveTo>
                <a:cubicBezTo>
                  <a:pt x="1416464" y="5690596"/>
                  <a:pt x="1421436" y="5691965"/>
                  <a:pt x="1425955" y="5694704"/>
                </a:cubicBezTo>
                <a:cubicBezTo>
                  <a:pt x="1430474" y="5697899"/>
                  <a:pt x="1434089" y="5702463"/>
                  <a:pt x="1436349" y="5707484"/>
                </a:cubicBezTo>
                <a:cubicBezTo>
                  <a:pt x="1437705" y="5710222"/>
                  <a:pt x="1438608" y="5712960"/>
                  <a:pt x="1439512" y="5715699"/>
                </a:cubicBezTo>
                <a:cubicBezTo>
                  <a:pt x="1439964" y="5719807"/>
                  <a:pt x="1440416" y="5723458"/>
                  <a:pt x="1440868" y="5727109"/>
                </a:cubicBezTo>
                <a:lnTo>
                  <a:pt x="1378955" y="5727109"/>
                </a:lnTo>
                <a:cubicBezTo>
                  <a:pt x="1378955" y="5723914"/>
                  <a:pt x="1379859" y="5720719"/>
                  <a:pt x="1380311" y="5717068"/>
                </a:cubicBezTo>
                <a:cubicBezTo>
                  <a:pt x="1381215" y="5714786"/>
                  <a:pt x="1382119" y="5712048"/>
                  <a:pt x="1383022" y="5709766"/>
                </a:cubicBezTo>
                <a:cubicBezTo>
                  <a:pt x="1385734" y="5703832"/>
                  <a:pt x="1389801" y="5699268"/>
                  <a:pt x="1394772" y="5695617"/>
                </a:cubicBezTo>
                <a:cubicBezTo>
                  <a:pt x="1399743" y="5692422"/>
                  <a:pt x="1405166" y="5690596"/>
                  <a:pt x="1411041" y="5690596"/>
                </a:cubicBezTo>
                <a:close/>
                <a:moveTo>
                  <a:pt x="2115112" y="5681071"/>
                </a:moveTo>
                <a:cubicBezTo>
                  <a:pt x="2105852" y="5681531"/>
                  <a:pt x="2097914" y="5686124"/>
                  <a:pt x="2092622" y="5693933"/>
                </a:cubicBezTo>
                <a:cubicBezTo>
                  <a:pt x="2091740" y="5695311"/>
                  <a:pt x="2090417" y="5697149"/>
                  <a:pt x="2089535" y="5698986"/>
                </a:cubicBezTo>
                <a:cubicBezTo>
                  <a:pt x="2089094" y="5700364"/>
                  <a:pt x="2087771" y="5703580"/>
                  <a:pt x="2086449" y="5707714"/>
                </a:cubicBezTo>
                <a:lnTo>
                  <a:pt x="2086449" y="5682449"/>
                </a:lnTo>
                <a:lnTo>
                  <a:pt x="2075865" y="5681990"/>
                </a:lnTo>
                <a:lnTo>
                  <a:pt x="2075865" y="5789021"/>
                </a:lnTo>
                <a:lnTo>
                  <a:pt x="2089094" y="5789021"/>
                </a:lnTo>
                <a:lnTo>
                  <a:pt x="2089094" y="5731601"/>
                </a:lnTo>
                <a:cubicBezTo>
                  <a:pt x="2089094" y="5729304"/>
                  <a:pt x="2089094" y="5727007"/>
                  <a:pt x="2089094" y="5724711"/>
                </a:cubicBezTo>
                <a:cubicBezTo>
                  <a:pt x="2089094" y="5722873"/>
                  <a:pt x="2089094" y="5721036"/>
                  <a:pt x="2089976" y="5719658"/>
                </a:cubicBezTo>
                <a:cubicBezTo>
                  <a:pt x="2092622" y="5706796"/>
                  <a:pt x="2103205" y="5697149"/>
                  <a:pt x="2115993" y="5695311"/>
                </a:cubicBezTo>
                <a:lnTo>
                  <a:pt x="2119522" y="5695311"/>
                </a:lnTo>
                <a:cubicBezTo>
                  <a:pt x="2120845" y="5695771"/>
                  <a:pt x="2122167" y="5696230"/>
                  <a:pt x="2123490" y="5696690"/>
                </a:cubicBezTo>
                <a:lnTo>
                  <a:pt x="2123490" y="5681990"/>
                </a:lnTo>
                <a:lnTo>
                  <a:pt x="2118640" y="5681071"/>
                </a:lnTo>
                <a:close/>
                <a:moveTo>
                  <a:pt x="1959978" y="5681071"/>
                </a:moveTo>
                <a:lnTo>
                  <a:pt x="1959978" y="5747807"/>
                </a:lnTo>
                <a:cubicBezTo>
                  <a:pt x="1959978" y="5751028"/>
                  <a:pt x="1959978" y="5754250"/>
                  <a:pt x="1960428" y="5757472"/>
                </a:cubicBezTo>
                <a:cubicBezTo>
                  <a:pt x="1960428" y="5759773"/>
                  <a:pt x="1961328" y="5762074"/>
                  <a:pt x="1961778" y="5763915"/>
                </a:cubicBezTo>
                <a:cubicBezTo>
                  <a:pt x="1962678" y="5766216"/>
                  <a:pt x="1963127" y="5768057"/>
                  <a:pt x="1964027" y="5769898"/>
                </a:cubicBezTo>
                <a:cubicBezTo>
                  <a:pt x="1969427" y="5782785"/>
                  <a:pt x="1982025" y="5790609"/>
                  <a:pt x="1995973" y="5789689"/>
                </a:cubicBezTo>
                <a:cubicBezTo>
                  <a:pt x="2011720" y="5790609"/>
                  <a:pt x="2025669" y="5780944"/>
                  <a:pt x="2031518" y="5766216"/>
                </a:cubicBezTo>
                <a:cubicBezTo>
                  <a:pt x="2031518" y="5768057"/>
                  <a:pt x="2031518" y="5769438"/>
                  <a:pt x="2031518" y="5771279"/>
                </a:cubicBezTo>
                <a:lnTo>
                  <a:pt x="2031518" y="5781865"/>
                </a:lnTo>
                <a:cubicBezTo>
                  <a:pt x="2031518" y="5783706"/>
                  <a:pt x="2031518" y="5786007"/>
                  <a:pt x="2031518" y="5787848"/>
                </a:cubicBezTo>
                <a:lnTo>
                  <a:pt x="2044116" y="5787848"/>
                </a:lnTo>
                <a:lnTo>
                  <a:pt x="2044116" y="5748727"/>
                </a:lnTo>
                <a:lnTo>
                  <a:pt x="2042316" y="5681071"/>
                </a:lnTo>
                <a:lnTo>
                  <a:pt x="2028818" y="5681071"/>
                </a:lnTo>
                <a:lnTo>
                  <a:pt x="2028818" y="5734460"/>
                </a:lnTo>
                <a:cubicBezTo>
                  <a:pt x="2029268" y="5735840"/>
                  <a:pt x="2029268" y="5736761"/>
                  <a:pt x="2028818" y="5737681"/>
                </a:cubicBezTo>
                <a:lnTo>
                  <a:pt x="2028818" y="5744125"/>
                </a:lnTo>
                <a:cubicBezTo>
                  <a:pt x="2029268" y="5745505"/>
                  <a:pt x="2029268" y="5746886"/>
                  <a:pt x="2028818" y="5748267"/>
                </a:cubicBezTo>
                <a:lnTo>
                  <a:pt x="2028368" y="5751949"/>
                </a:lnTo>
                <a:cubicBezTo>
                  <a:pt x="2027918" y="5752869"/>
                  <a:pt x="2027469" y="5754250"/>
                  <a:pt x="2027018" y="5755631"/>
                </a:cubicBezTo>
                <a:cubicBezTo>
                  <a:pt x="2024769" y="5762074"/>
                  <a:pt x="2020719" y="5768057"/>
                  <a:pt x="2015320" y="5772199"/>
                </a:cubicBezTo>
                <a:cubicBezTo>
                  <a:pt x="2010371" y="5776342"/>
                  <a:pt x="2004522" y="5778183"/>
                  <a:pt x="1998222" y="5778183"/>
                </a:cubicBezTo>
                <a:cubicBezTo>
                  <a:pt x="1989224" y="5778643"/>
                  <a:pt x="1981125" y="5773580"/>
                  <a:pt x="1977525" y="5765756"/>
                </a:cubicBezTo>
                <a:cubicBezTo>
                  <a:pt x="1976626" y="5763915"/>
                  <a:pt x="1975726" y="5762534"/>
                  <a:pt x="1975276" y="5760693"/>
                </a:cubicBezTo>
                <a:cubicBezTo>
                  <a:pt x="1974826" y="5758852"/>
                  <a:pt x="1974376" y="5756551"/>
                  <a:pt x="1973926" y="5754710"/>
                </a:cubicBezTo>
                <a:cubicBezTo>
                  <a:pt x="1973926" y="5751949"/>
                  <a:pt x="1973926" y="5749187"/>
                  <a:pt x="1973926" y="5746426"/>
                </a:cubicBezTo>
                <a:lnTo>
                  <a:pt x="1973926" y="5734920"/>
                </a:lnTo>
                <a:lnTo>
                  <a:pt x="1973026" y="5681071"/>
                </a:lnTo>
                <a:close/>
                <a:moveTo>
                  <a:pt x="1774240" y="5681071"/>
                </a:moveTo>
                <a:lnTo>
                  <a:pt x="1774240" y="5747807"/>
                </a:lnTo>
                <a:cubicBezTo>
                  <a:pt x="1774240" y="5751028"/>
                  <a:pt x="1774690" y="5754250"/>
                  <a:pt x="1775140" y="5757472"/>
                </a:cubicBezTo>
                <a:cubicBezTo>
                  <a:pt x="1775140" y="5759773"/>
                  <a:pt x="1775589" y="5761614"/>
                  <a:pt x="1776489" y="5763915"/>
                </a:cubicBezTo>
                <a:cubicBezTo>
                  <a:pt x="1776939" y="5765756"/>
                  <a:pt x="1777839" y="5768057"/>
                  <a:pt x="1778739" y="5769898"/>
                </a:cubicBezTo>
                <a:cubicBezTo>
                  <a:pt x="1783688" y="5782785"/>
                  <a:pt x="1796736" y="5790609"/>
                  <a:pt x="1810234" y="5789689"/>
                </a:cubicBezTo>
                <a:cubicBezTo>
                  <a:pt x="1817883" y="5790149"/>
                  <a:pt x="1825532" y="5787848"/>
                  <a:pt x="1831832" y="5783706"/>
                </a:cubicBezTo>
                <a:cubicBezTo>
                  <a:pt x="1838131" y="5779563"/>
                  <a:pt x="1843080" y="5773580"/>
                  <a:pt x="1845779" y="5766216"/>
                </a:cubicBezTo>
                <a:cubicBezTo>
                  <a:pt x="1845779" y="5768057"/>
                  <a:pt x="1845779" y="5769438"/>
                  <a:pt x="1845779" y="5771279"/>
                </a:cubicBezTo>
                <a:lnTo>
                  <a:pt x="1845779" y="5787848"/>
                </a:lnTo>
                <a:lnTo>
                  <a:pt x="1858378" y="5787848"/>
                </a:lnTo>
                <a:lnTo>
                  <a:pt x="1858378" y="5748727"/>
                </a:lnTo>
                <a:lnTo>
                  <a:pt x="1857478" y="5681071"/>
                </a:lnTo>
                <a:lnTo>
                  <a:pt x="1843980" y="5681071"/>
                </a:lnTo>
                <a:lnTo>
                  <a:pt x="1843980" y="5744125"/>
                </a:lnTo>
                <a:cubicBezTo>
                  <a:pt x="1843980" y="5745505"/>
                  <a:pt x="1843980" y="5746886"/>
                  <a:pt x="1843980" y="5748267"/>
                </a:cubicBezTo>
                <a:lnTo>
                  <a:pt x="1843080" y="5751489"/>
                </a:lnTo>
                <a:cubicBezTo>
                  <a:pt x="1843080" y="5752409"/>
                  <a:pt x="1842630" y="5753790"/>
                  <a:pt x="1841730" y="5755170"/>
                </a:cubicBezTo>
                <a:cubicBezTo>
                  <a:pt x="1839481" y="5762074"/>
                  <a:pt x="1835431" y="5767597"/>
                  <a:pt x="1830482" y="5772199"/>
                </a:cubicBezTo>
                <a:cubicBezTo>
                  <a:pt x="1825532" y="5775881"/>
                  <a:pt x="1819233" y="5778183"/>
                  <a:pt x="1812934" y="5778183"/>
                </a:cubicBezTo>
                <a:cubicBezTo>
                  <a:pt x="1804385" y="5778643"/>
                  <a:pt x="1795837" y="5773580"/>
                  <a:pt x="1792237" y="5765756"/>
                </a:cubicBezTo>
                <a:cubicBezTo>
                  <a:pt x="1791337" y="5763915"/>
                  <a:pt x="1790887" y="5762074"/>
                  <a:pt x="1790437" y="5760693"/>
                </a:cubicBezTo>
                <a:cubicBezTo>
                  <a:pt x="1789538" y="5758852"/>
                  <a:pt x="1789087" y="5756551"/>
                  <a:pt x="1789087" y="5754710"/>
                </a:cubicBezTo>
                <a:cubicBezTo>
                  <a:pt x="1788638" y="5751949"/>
                  <a:pt x="1788638" y="5749187"/>
                  <a:pt x="1789087" y="5746426"/>
                </a:cubicBezTo>
                <a:lnTo>
                  <a:pt x="1789087" y="5734920"/>
                </a:lnTo>
                <a:lnTo>
                  <a:pt x="1787738" y="5681071"/>
                </a:lnTo>
                <a:close/>
                <a:moveTo>
                  <a:pt x="1622657" y="5681071"/>
                </a:moveTo>
                <a:cubicBezTo>
                  <a:pt x="1611769" y="5681990"/>
                  <a:pt x="1602188" y="5688880"/>
                  <a:pt x="1597398" y="5698986"/>
                </a:cubicBezTo>
                <a:cubicBezTo>
                  <a:pt x="1596962" y="5700364"/>
                  <a:pt x="1595655" y="5703121"/>
                  <a:pt x="1594349" y="5707714"/>
                </a:cubicBezTo>
                <a:lnTo>
                  <a:pt x="1594349" y="5681990"/>
                </a:lnTo>
                <a:lnTo>
                  <a:pt x="1582154" y="5681990"/>
                </a:lnTo>
                <a:lnTo>
                  <a:pt x="1582154" y="5789021"/>
                </a:lnTo>
                <a:lnTo>
                  <a:pt x="1595220" y="5789021"/>
                </a:lnTo>
                <a:lnTo>
                  <a:pt x="1595220" y="5724711"/>
                </a:lnTo>
                <a:cubicBezTo>
                  <a:pt x="1595220" y="5722873"/>
                  <a:pt x="1595220" y="5721036"/>
                  <a:pt x="1595655" y="5719658"/>
                </a:cubicBezTo>
                <a:cubicBezTo>
                  <a:pt x="1596091" y="5717820"/>
                  <a:pt x="1596526" y="5716442"/>
                  <a:pt x="1596962" y="5715064"/>
                </a:cubicBezTo>
                <a:cubicBezTo>
                  <a:pt x="1599575" y="5703580"/>
                  <a:pt x="1609592" y="5695311"/>
                  <a:pt x="1621351" y="5695311"/>
                </a:cubicBezTo>
                <a:lnTo>
                  <a:pt x="1627012" y="5695311"/>
                </a:lnTo>
                <a:cubicBezTo>
                  <a:pt x="1628319" y="5695771"/>
                  <a:pt x="1629625" y="5696230"/>
                  <a:pt x="1631367" y="5696690"/>
                </a:cubicBezTo>
                <a:lnTo>
                  <a:pt x="1631367" y="5681990"/>
                </a:lnTo>
                <a:lnTo>
                  <a:pt x="1626141" y="5681071"/>
                </a:lnTo>
                <a:close/>
                <a:moveTo>
                  <a:pt x="1212266" y="5681071"/>
                </a:moveTo>
                <a:lnTo>
                  <a:pt x="1212266" y="5789021"/>
                </a:lnTo>
                <a:lnTo>
                  <a:pt x="1224966" y="5789021"/>
                </a:lnTo>
                <a:lnTo>
                  <a:pt x="1224966" y="5681071"/>
                </a:lnTo>
                <a:close/>
                <a:moveTo>
                  <a:pt x="1305498" y="5679948"/>
                </a:moveTo>
                <a:cubicBezTo>
                  <a:pt x="1297890" y="5679484"/>
                  <a:pt x="1290729" y="5681805"/>
                  <a:pt x="1284016" y="5685982"/>
                </a:cubicBezTo>
                <a:cubicBezTo>
                  <a:pt x="1277750" y="5690160"/>
                  <a:pt x="1272828" y="5695729"/>
                  <a:pt x="1269695" y="5703156"/>
                </a:cubicBezTo>
                <a:cubicBezTo>
                  <a:pt x="1270142" y="5701299"/>
                  <a:pt x="1270142" y="5699907"/>
                  <a:pt x="1269695" y="5698514"/>
                </a:cubicBezTo>
                <a:lnTo>
                  <a:pt x="1269695" y="5688303"/>
                </a:lnTo>
                <a:cubicBezTo>
                  <a:pt x="1270142" y="5685982"/>
                  <a:pt x="1270142" y="5683662"/>
                  <a:pt x="1269695" y="5681341"/>
                </a:cubicBezTo>
                <a:lnTo>
                  <a:pt x="1256716" y="5680877"/>
                </a:lnTo>
                <a:lnTo>
                  <a:pt x="1256716" y="5789022"/>
                </a:lnTo>
                <a:lnTo>
                  <a:pt x="1269695" y="5789022"/>
                </a:lnTo>
                <a:lnTo>
                  <a:pt x="1269695" y="5735646"/>
                </a:lnTo>
                <a:cubicBezTo>
                  <a:pt x="1270142" y="5730076"/>
                  <a:pt x="1271037" y="5724506"/>
                  <a:pt x="1271933" y="5718936"/>
                </a:cubicBezTo>
                <a:cubicBezTo>
                  <a:pt x="1272828" y="5715223"/>
                  <a:pt x="1274170" y="5711510"/>
                  <a:pt x="1275961" y="5707797"/>
                </a:cubicBezTo>
                <a:cubicBezTo>
                  <a:pt x="1278646" y="5702691"/>
                  <a:pt x="1282674" y="5698514"/>
                  <a:pt x="1287596" y="5695265"/>
                </a:cubicBezTo>
                <a:cubicBezTo>
                  <a:pt x="1292072" y="5692480"/>
                  <a:pt x="1297442" y="5690624"/>
                  <a:pt x="1303260" y="5690624"/>
                </a:cubicBezTo>
                <a:cubicBezTo>
                  <a:pt x="1307736" y="5690624"/>
                  <a:pt x="1312211" y="5692016"/>
                  <a:pt x="1316239" y="5694337"/>
                </a:cubicBezTo>
                <a:cubicBezTo>
                  <a:pt x="1319820" y="5696658"/>
                  <a:pt x="1322952" y="5700371"/>
                  <a:pt x="1324743" y="5704548"/>
                </a:cubicBezTo>
                <a:cubicBezTo>
                  <a:pt x="1324743" y="5705940"/>
                  <a:pt x="1326085" y="5707797"/>
                  <a:pt x="1326533" y="5709189"/>
                </a:cubicBezTo>
                <a:cubicBezTo>
                  <a:pt x="1326980" y="5711046"/>
                  <a:pt x="1327428" y="5712903"/>
                  <a:pt x="1327428" y="5714759"/>
                </a:cubicBezTo>
                <a:cubicBezTo>
                  <a:pt x="1327875" y="5717544"/>
                  <a:pt x="1327875" y="5720329"/>
                  <a:pt x="1327428" y="5722650"/>
                </a:cubicBezTo>
                <a:lnTo>
                  <a:pt x="1327428" y="5788558"/>
                </a:lnTo>
                <a:lnTo>
                  <a:pt x="1340854" y="5788558"/>
                </a:lnTo>
                <a:lnTo>
                  <a:pt x="1340854" y="5721257"/>
                </a:lnTo>
                <a:cubicBezTo>
                  <a:pt x="1340854" y="5718472"/>
                  <a:pt x="1340854" y="5715223"/>
                  <a:pt x="1340854" y="5712438"/>
                </a:cubicBezTo>
                <a:cubicBezTo>
                  <a:pt x="1340854" y="5710118"/>
                  <a:pt x="1340407" y="5708261"/>
                  <a:pt x="1339511" y="5705940"/>
                </a:cubicBezTo>
                <a:cubicBezTo>
                  <a:pt x="1339511" y="5704084"/>
                  <a:pt x="1338616" y="5702227"/>
                  <a:pt x="1338169" y="5700371"/>
                </a:cubicBezTo>
                <a:cubicBezTo>
                  <a:pt x="1335931" y="5693873"/>
                  <a:pt x="1331456" y="5687839"/>
                  <a:pt x="1325638" y="5684126"/>
                </a:cubicBezTo>
                <a:cubicBezTo>
                  <a:pt x="1319820" y="5680877"/>
                  <a:pt x="1312659" y="5679484"/>
                  <a:pt x="1305498" y="5679948"/>
                </a:cubicBezTo>
                <a:close/>
                <a:moveTo>
                  <a:pt x="1131221" y="5679484"/>
                </a:moveTo>
                <a:cubicBezTo>
                  <a:pt x="1124947" y="5679484"/>
                  <a:pt x="1118673" y="5680871"/>
                  <a:pt x="1112847" y="5683644"/>
                </a:cubicBezTo>
                <a:cubicBezTo>
                  <a:pt x="1107469" y="5685956"/>
                  <a:pt x="1102987" y="5689654"/>
                  <a:pt x="1098954" y="5694276"/>
                </a:cubicBezTo>
                <a:cubicBezTo>
                  <a:pt x="1094921" y="5699361"/>
                  <a:pt x="1092232" y="5704908"/>
                  <a:pt x="1089991" y="5710917"/>
                </a:cubicBezTo>
                <a:cubicBezTo>
                  <a:pt x="1088199" y="5718313"/>
                  <a:pt x="1086854" y="5725709"/>
                  <a:pt x="1086854" y="5733105"/>
                </a:cubicBezTo>
                <a:cubicBezTo>
                  <a:pt x="1087302" y="5741425"/>
                  <a:pt x="1088647" y="5749283"/>
                  <a:pt x="1091336" y="5756679"/>
                </a:cubicBezTo>
                <a:cubicBezTo>
                  <a:pt x="1093128" y="5763150"/>
                  <a:pt x="1096265" y="5769160"/>
                  <a:pt x="1100299" y="5774707"/>
                </a:cubicBezTo>
                <a:cubicBezTo>
                  <a:pt x="1103884" y="5779791"/>
                  <a:pt x="1108813" y="5783489"/>
                  <a:pt x="1114191" y="5786263"/>
                </a:cubicBezTo>
                <a:cubicBezTo>
                  <a:pt x="1120017" y="5789036"/>
                  <a:pt x="1125843" y="5790423"/>
                  <a:pt x="1132117" y="5790423"/>
                </a:cubicBezTo>
                <a:cubicBezTo>
                  <a:pt x="1140184" y="5790423"/>
                  <a:pt x="1147802" y="5788112"/>
                  <a:pt x="1154076" y="5783489"/>
                </a:cubicBezTo>
                <a:cubicBezTo>
                  <a:pt x="1160350" y="5778867"/>
                  <a:pt x="1164832" y="5772395"/>
                  <a:pt x="1167073" y="5764999"/>
                </a:cubicBezTo>
                <a:lnTo>
                  <a:pt x="1167073" y="5786263"/>
                </a:lnTo>
                <a:cubicBezTo>
                  <a:pt x="1167073" y="5789961"/>
                  <a:pt x="1167073" y="5792272"/>
                  <a:pt x="1166176" y="5794583"/>
                </a:cubicBezTo>
                <a:cubicBezTo>
                  <a:pt x="1166176" y="5796894"/>
                  <a:pt x="1165728" y="5798743"/>
                  <a:pt x="1164832" y="5800592"/>
                </a:cubicBezTo>
                <a:cubicBezTo>
                  <a:pt x="1164832" y="5801979"/>
                  <a:pt x="1163936" y="5803828"/>
                  <a:pt x="1163487" y="5805215"/>
                </a:cubicBezTo>
                <a:cubicBezTo>
                  <a:pt x="1160799" y="5810762"/>
                  <a:pt x="1156317" y="5815384"/>
                  <a:pt x="1150939" y="5818620"/>
                </a:cubicBezTo>
                <a:cubicBezTo>
                  <a:pt x="1144665" y="5821855"/>
                  <a:pt x="1137943" y="5823242"/>
                  <a:pt x="1130773" y="5823242"/>
                </a:cubicBezTo>
                <a:cubicBezTo>
                  <a:pt x="1125843" y="5823242"/>
                  <a:pt x="1120913" y="5822780"/>
                  <a:pt x="1115984" y="5821393"/>
                </a:cubicBezTo>
                <a:cubicBezTo>
                  <a:pt x="1110606" y="5819544"/>
                  <a:pt x="1104780" y="5817695"/>
                  <a:pt x="1099850" y="5814922"/>
                </a:cubicBezTo>
                <a:lnTo>
                  <a:pt x="1098954" y="5829714"/>
                </a:lnTo>
                <a:cubicBezTo>
                  <a:pt x="1104332" y="5831563"/>
                  <a:pt x="1110158" y="5832949"/>
                  <a:pt x="1115536" y="5834336"/>
                </a:cubicBezTo>
                <a:cubicBezTo>
                  <a:pt x="1120913" y="5835261"/>
                  <a:pt x="1125843" y="5835723"/>
                  <a:pt x="1131221" y="5835723"/>
                </a:cubicBezTo>
                <a:cubicBezTo>
                  <a:pt x="1144217" y="5836647"/>
                  <a:pt x="1156765" y="5832025"/>
                  <a:pt x="1166624" y="5823242"/>
                </a:cubicBezTo>
                <a:cubicBezTo>
                  <a:pt x="1171554" y="5818620"/>
                  <a:pt x="1175139" y="5813073"/>
                  <a:pt x="1176932" y="5807064"/>
                </a:cubicBezTo>
                <a:cubicBezTo>
                  <a:pt x="1179621" y="5799668"/>
                  <a:pt x="1180517" y="5791810"/>
                  <a:pt x="1180517" y="5783951"/>
                </a:cubicBezTo>
                <a:lnTo>
                  <a:pt x="1180517" y="5769160"/>
                </a:lnTo>
                <a:lnTo>
                  <a:pt x="1178724" y="5680871"/>
                </a:lnTo>
                <a:lnTo>
                  <a:pt x="1166176" y="5680871"/>
                </a:lnTo>
                <a:lnTo>
                  <a:pt x="1166176" y="5701672"/>
                </a:lnTo>
                <a:cubicBezTo>
                  <a:pt x="1164832" y="5699361"/>
                  <a:pt x="1163936" y="5697050"/>
                  <a:pt x="1163039" y="5695663"/>
                </a:cubicBezTo>
                <a:cubicBezTo>
                  <a:pt x="1162143" y="5694276"/>
                  <a:pt x="1160799" y="5692889"/>
                  <a:pt x="1159902" y="5691503"/>
                </a:cubicBezTo>
                <a:cubicBezTo>
                  <a:pt x="1156317" y="5687342"/>
                  <a:pt x="1151836" y="5684569"/>
                  <a:pt x="1147354" y="5682720"/>
                </a:cubicBezTo>
                <a:cubicBezTo>
                  <a:pt x="1141976" y="5680409"/>
                  <a:pt x="1136599" y="5679484"/>
                  <a:pt x="1131221" y="5679484"/>
                </a:cubicBezTo>
                <a:close/>
                <a:moveTo>
                  <a:pt x="1028534" y="5679484"/>
                </a:moveTo>
                <a:cubicBezTo>
                  <a:pt x="1020864" y="5679484"/>
                  <a:pt x="1013193" y="5681785"/>
                  <a:pt x="1006877" y="5685928"/>
                </a:cubicBezTo>
                <a:cubicBezTo>
                  <a:pt x="1000109" y="5689610"/>
                  <a:pt x="995146" y="5695593"/>
                  <a:pt x="992439" y="5702496"/>
                </a:cubicBezTo>
                <a:cubicBezTo>
                  <a:pt x="992439" y="5701116"/>
                  <a:pt x="992439" y="5699735"/>
                  <a:pt x="992439" y="5697894"/>
                </a:cubicBezTo>
                <a:lnTo>
                  <a:pt x="992439" y="5681325"/>
                </a:lnTo>
                <a:lnTo>
                  <a:pt x="978903" y="5681785"/>
                </a:lnTo>
                <a:lnTo>
                  <a:pt x="978903" y="5789022"/>
                </a:lnTo>
                <a:lnTo>
                  <a:pt x="991988" y="5789022"/>
                </a:lnTo>
                <a:lnTo>
                  <a:pt x="991988" y="5736094"/>
                </a:lnTo>
                <a:cubicBezTo>
                  <a:pt x="992439" y="5730571"/>
                  <a:pt x="993341" y="5725048"/>
                  <a:pt x="994244" y="5719525"/>
                </a:cubicBezTo>
                <a:cubicBezTo>
                  <a:pt x="996049" y="5709860"/>
                  <a:pt x="1001463" y="5701576"/>
                  <a:pt x="1010035" y="5696513"/>
                </a:cubicBezTo>
                <a:cubicBezTo>
                  <a:pt x="1014547" y="5693752"/>
                  <a:pt x="1019961" y="5691911"/>
                  <a:pt x="1025376" y="5691911"/>
                </a:cubicBezTo>
                <a:cubicBezTo>
                  <a:pt x="1029887" y="5691911"/>
                  <a:pt x="1034399" y="5693292"/>
                  <a:pt x="1038009" y="5695593"/>
                </a:cubicBezTo>
                <a:cubicBezTo>
                  <a:pt x="1042069" y="5697894"/>
                  <a:pt x="1045227" y="5701576"/>
                  <a:pt x="1047032" y="5705718"/>
                </a:cubicBezTo>
                <a:cubicBezTo>
                  <a:pt x="1047032" y="5707099"/>
                  <a:pt x="1047935" y="5708940"/>
                  <a:pt x="1048386" y="5710321"/>
                </a:cubicBezTo>
                <a:cubicBezTo>
                  <a:pt x="1048837" y="5712162"/>
                  <a:pt x="1049288" y="5714003"/>
                  <a:pt x="1049739" y="5715844"/>
                </a:cubicBezTo>
                <a:cubicBezTo>
                  <a:pt x="1049739" y="5718605"/>
                  <a:pt x="1049739" y="5721366"/>
                  <a:pt x="1049739" y="5723668"/>
                </a:cubicBezTo>
                <a:lnTo>
                  <a:pt x="1049739" y="5789022"/>
                </a:lnTo>
                <a:lnTo>
                  <a:pt x="1064177" y="5789022"/>
                </a:lnTo>
                <a:lnTo>
                  <a:pt x="1064177" y="5722287"/>
                </a:lnTo>
                <a:cubicBezTo>
                  <a:pt x="1064628" y="5719525"/>
                  <a:pt x="1064628" y="5716304"/>
                  <a:pt x="1064177" y="5713542"/>
                </a:cubicBezTo>
                <a:cubicBezTo>
                  <a:pt x="1064177" y="5711241"/>
                  <a:pt x="1063726" y="5708940"/>
                  <a:pt x="1063275" y="5707099"/>
                </a:cubicBezTo>
                <a:cubicBezTo>
                  <a:pt x="1063275" y="5705258"/>
                  <a:pt x="1062373" y="5703417"/>
                  <a:pt x="1061470" y="5701576"/>
                </a:cubicBezTo>
                <a:cubicBezTo>
                  <a:pt x="1059214" y="5695133"/>
                  <a:pt x="1055154" y="5689149"/>
                  <a:pt x="1049288" y="5685467"/>
                </a:cubicBezTo>
                <a:cubicBezTo>
                  <a:pt x="1042972" y="5681325"/>
                  <a:pt x="1035753" y="5679484"/>
                  <a:pt x="1028534" y="5679484"/>
                </a:cubicBezTo>
                <a:close/>
                <a:moveTo>
                  <a:pt x="916720" y="5677897"/>
                </a:moveTo>
                <a:cubicBezTo>
                  <a:pt x="910019" y="5677897"/>
                  <a:pt x="903765" y="5679286"/>
                  <a:pt x="897957" y="5682062"/>
                </a:cubicBezTo>
                <a:cubicBezTo>
                  <a:pt x="892149" y="5684376"/>
                  <a:pt x="887235" y="5688078"/>
                  <a:pt x="883215" y="5693168"/>
                </a:cubicBezTo>
                <a:cubicBezTo>
                  <a:pt x="878747" y="5698258"/>
                  <a:pt x="875620" y="5704274"/>
                  <a:pt x="873833" y="5711215"/>
                </a:cubicBezTo>
                <a:cubicBezTo>
                  <a:pt x="871600" y="5718620"/>
                  <a:pt x="870259" y="5726024"/>
                  <a:pt x="870259" y="5733890"/>
                </a:cubicBezTo>
                <a:cubicBezTo>
                  <a:pt x="869366" y="5749161"/>
                  <a:pt x="874280" y="5764432"/>
                  <a:pt x="883662" y="5776464"/>
                </a:cubicBezTo>
                <a:cubicBezTo>
                  <a:pt x="893490" y="5787107"/>
                  <a:pt x="906892" y="5792197"/>
                  <a:pt x="920740" y="5791734"/>
                </a:cubicBezTo>
                <a:cubicBezTo>
                  <a:pt x="925654" y="5791734"/>
                  <a:pt x="931015" y="5791272"/>
                  <a:pt x="935929" y="5789883"/>
                </a:cubicBezTo>
                <a:cubicBezTo>
                  <a:pt x="940843" y="5788958"/>
                  <a:pt x="945311" y="5787107"/>
                  <a:pt x="949778" y="5785256"/>
                </a:cubicBezTo>
                <a:lnTo>
                  <a:pt x="949778" y="5771836"/>
                </a:lnTo>
                <a:cubicBezTo>
                  <a:pt x="940843" y="5776926"/>
                  <a:pt x="930569" y="5779703"/>
                  <a:pt x="920294" y="5779703"/>
                </a:cubicBezTo>
                <a:cubicBezTo>
                  <a:pt x="910466" y="5780166"/>
                  <a:pt x="900637" y="5776001"/>
                  <a:pt x="894383" y="5768597"/>
                </a:cubicBezTo>
                <a:cubicBezTo>
                  <a:pt x="887235" y="5760267"/>
                  <a:pt x="883662" y="5749624"/>
                  <a:pt x="883662" y="5738518"/>
                </a:cubicBezTo>
                <a:lnTo>
                  <a:pt x="958266" y="5738055"/>
                </a:lnTo>
                <a:lnTo>
                  <a:pt x="958266" y="5722784"/>
                </a:lnTo>
                <a:cubicBezTo>
                  <a:pt x="957819" y="5718620"/>
                  <a:pt x="957373" y="5714455"/>
                  <a:pt x="956479" y="5710290"/>
                </a:cubicBezTo>
                <a:cubicBezTo>
                  <a:pt x="954245" y="5701035"/>
                  <a:pt x="949331" y="5692705"/>
                  <a:pt x="942184" y="5686227"/>
                </a:cubicBezTo>
                <a:cubicBezTo>
                  <a:pt x="935036" y="5680674"/>
                  <a:pt x="925654" y="5677897"/>
                  <a:pt x="916720" y="5677897"/>
                </a:cubicBezTo>
                <a:close/>
                <a:moveTo>
                  <a:pt x="757969" y="5677897"/>
                </a:moveTo>
                <a:cubicBezTo>
                  <a:pt x="751268" y="5677897"/>
                  <a:pt x="745014" y="5679286"/>
                  <a:pt x="739206" y="5682062"/>
                </a:cubicBezTo>
                <a:cubicBezTo>
                  <a:pt x="733398" y="5684376"/>
                  <a:pt x="728484" y="5688078"/>
                  <a:pt x="724464" y="5693168"/>
                </a:cubicBezTo>
                <a:cubicBezTo>
                  <a:pt x="719996" y="5698258"/>
                  <a:pt x="716869" y="5704274"/>
                  <a:pt x="715082" y="5711215"/>
                </a:cubicBezTo>
                <a:cubicBezTo>
                  <a:pt x="712849" y="5718620"/>
                  <a:pt x="711508" y="5726024"/>
                  <a:pt x="711508" y="5733890"/>
                </a:cubicBezTo>
                <a:cubicBezTo>
                  <a:pt x="710615" y="5749161"/>
                  <a:pt x="715529" y="5764432"/>
                  <a:pt x="724911" y="5776464"/>
                </a:cubicBezTo>
                <a:cubicBezTo>
                  <a:pt x="734739" y="5787107"/>
                  <a:pt x="748141" y="5792197"/>
                  <a:pt x="761989" y="5791734"/>
                </a:cubicBezTo>
                <a:cubicBezTo>
                  <a:pt x="766903" y="5791734"/>
                  <a:pt x="772264" y="5791272"/>
                  <a:pt x="777178" y="5789883"/>
                </a:cubicBezTo>
                <a:cubicBezTo>
                  <a:pt x="782092" y="5788958"/>
                  <a:pt x="786560" y="5787107"/>
                  <a:pt x="791027" y="5785256"/>
                </a:cubicBezTo>
                <a:lnTo>
                  <a:pt x="791027" y="5771836"/>
                </a:lnTo>
                <a:cubicBezTo>
                  <a:pt x="782092" y="5776926"/>
                  <a:pt x="771818" y="5779703"/>
                  <a:pt x="761543" y="5779703"/>
                </a:cubicBezTo>
                <a:cubicBezTo>
                  <a:pt x="751715" y="5780166"/>
                  <a:pt x="741886" y="5776001"/>
                  <a:pt x="735632" y="5768597"/>
                </a:cubicBezTo>
                <a:cubicBezTo>
                  <a:pt x="728484" y="5760267"/>
                  <a:pt x="724911" y="5749624"/>
                  <a:pt x="724911" y="5738518"/>
                </a:cubicBezTo>
                <a:lnTo>
                  <a:pt x="799515" y="5738055"/>
                </a:lnTo>
                <a:lnTo>
                  <a:pt x="799515" y="5722784"/>
                </a:lnTo>
                <a:cubicBezTo>
                  <a:pt x="799068" y="5718620"/>
                  <a:pt x="798622" y="5714455"/>
                  <a:pt x="797728" y="5710290"/>
                </a:cubicBezTo>
                <a:cubicBezTo>
                  <a:pt x="795494" y="5701035"/>
                  <a:pt x="790580" y="5692705"/>
                  <a:pt x="783433" y="5686227"/>
                </a:cubicBezTo>
                <a:cubicBezTo>
                  <a:pt x="776285" y="5680674"/>
                  <a:pt x="766903" y="5677897"/>
                  <a:pt x="757969" y="5677897"/>
                </a:cubicBezTo>
                <a:close/>
                <a:moveTo>
                  <a:pt x="2181277" y="5677896"/>
                </a:moveTo>
                <a:cubicBezTo>
                  <a:pt x="2175054" y="5677896"/>
                  <a:pt x="2168386" y="5679271"/>
                  <a:pt x="2162608" y="5682020"/>
                </a:cubicBezTo>
                <a:cubicBezTo>
                  <a:pt x="2156828" y="5684311"/>
                  <a:pt x="2151940" y="5687976"/>
                  <a:pt x="2147938" y="5693016"/>
                </a:cubicBezTo>
                <a:cubicBezTo>
                  <a:pt x="2143938" y="5698056"/>
                  <a:pt x="2140826" y="5703554"/>
                  <a:pt x="2138605" y="5709969"/>
                </a:cubicBezTo>
                <a:cubicBezTo>
                  <a:pt x="2136382" y="5717300"/>
                  <a:pt x="2135492" y="5725089"/>
                  <a:pt x="2135492" y="5732878"/>
                </a:cubicBezTo>
                <a:cubicBezTo>
                  <a:pt x="2134603" y="5747998"/>
                  <a:pt x="2139493" y="5763118"/>
                  <a:pt x="2148828" y="5775031"/>
                </a:cubicBezTo>
                <a:cubicBezTo>
                  <a:pt x="2158163" y="5785111"/>
                  <a:pt x="2171942" y="5790609"/>
                  <a:pt x="2185722" y="5789693"/>
                </a:cubicBezTo>
                <a:cubicBezTo>
                  <a:pt x="2195945" y="5790151"/>
                  <a:pt x="2206169" y="5787860"/>
                  <a:pt x="2215502" y="5783278"/>
                </a:cubicBezTo>
                <a:lnTo>
                  <a:pt x="2215502" y="5769991"/>
                </a:lnTo>
                <a:cubicBezTo>
                  <a:pt x="2206613" y="5775489"/>
                  <a:pt x="2196390" y="5778238"/>
                  <a:pt x="2185722" y="5778238"/>
                </a:cubicBezTo>
                <a:cubicBezTo>
                  <a:pt x="2175942" y="5778696"/>
                  <a:pt x="2166607" y="5774573"/>
                  <a:pt x="2159941" y="5766784"/>
                </a:cubicBezTo>
                <a:cubicBezTo>
                  <a:pt x="2152829" y="5758536"/>
                  <a:pt x="2149273" y="5747998"/>
                  <a:pt x="2149273" y="5737002"/>
                </a:cubicBezTo>
                <a:lnTo>
                  <a:pt x="2223504" y="5737460"/>
                </a:lnTo>
                <a:cubicBezTo>
                  <a:pt x="2223504" y="5731504"/>
                  <a:pt x="2223504" y="5726464"/>
                  <a:pt x="2223059" y="5722340"/>
                </a:cubicBezTo>
                <a:cubicBezTo>
                  <a:pt x="2222614" y="5718216"/>
                  <a:pt x="2221726" y="5714093"/>
                  <a:pt x="2220836" y="5709969"/>
                </a:cubicBezTo>
                <a:cubicBezTo>
                  <a:pt x="2219059" y="5700805"/>
                  <a:pt x="2214169" y="5692558"/>
                  <a:pt x="2207058" y="5686144"/>
                </a:cubicBezTo>
                <a:cubicBezTo>
                  <a:pt x="2199500" y="5680645"/>
                  <a:pt x="2190610" y="5677896"/>
                  <a:pt x="2181277" y="5677896"/>
                </a:cubicBezTo>
                <a:close/>
                <a:moveTo>
                  <a:pt x="1517703" y="5677896"/>
                </a:moveTo>
                <a:cubicBezTo>
                  <a:pt x="1511480" y="5677896"/>
                  <a:pt x="1504812" y="5679271"/>
                  <a:pt x="1499034" y="5682020"/>
                </a:cubicBezTo>
                <a:cubicBezTo>
                  <a:pt x="1493255" y="5684311"/>
                  <a:pt x="1488366" y="5687976"/>
                  <a:pt x="1484365" y="5693016"/>
                </a:cubicBezTo>
                <a:cubicBezTo>
                  <a:pt x="1480365" y="5698056"/>
                  <a:pt x="1477253" y="5703554"/>
                  <a:pt x="1475031" y="5709969"/>
                </a:cubicBezTo>
                <a:cubicBezTo>
                  <a:pt x="1472808" y="5717300"/>
                  <a:pt x="1471919" y="5725089"/>
                  <a:pt x="1471919" y="5732878"/>
                </a:cubicBezTo>
                <a:cubicBezTo>
                  <a:pt x="1471030" y="5747998"/>
                  <a:pt x="1475920" y="5763118"/>
                  <a:pt x="1485254" y="5775031"/>
                </a:cubicBezTo>
                <a:cubicBezTo>
                  <a:pt x="1494589" y="5785111"/>
                  <a:pt x="1508368" y="5790609"/>
                  <a:pt x="1522148" y="5789693"/>
                </a:cubicBezTo>
                <a:cubicBezTo>
                  <a:pt x="1532371" y="5790151"/>
                  <a:pt x="1542595" y="5787860"/>
                  <a:pt x="1551929" y="5783278"/>
                </a:cubicBezTo>
                <a:lnTo>
                  <a:pt x="1551929" y="5769991"/>
                </a:lnTo>
                <a:cubicBezTo>
                  <a:pt x="1543039" y="5775489"/>
                  <a:pt x="1532816" y="5778238"/>
                  <a:pt x="1522148" y="5778238"/>
                </a:cubicBezTo>
                <a:cubicBezTo>
                  <a:pt x="1512369" y="5778696"/>
                  <a:pt x="1503034" y="5774573"/>
                  <a:pt x="1496367" y="5766784"/>
                </a:cubicBezTo>
                <a:cubicBezTo>
                  <a:pt x="1489255" y="5758536"/>
                  <a:pt x="1485699" y="5747998"/>
                  <a:pt x="1485699" y="5737002"/>
                </a:cubicBezTo>
                <a:lnTo>
                  <a:pt x="1559930" y="5737460"/>
                </a:lnTo>
                <a:cubicBezTo>
                  <a:pt x="1559930" y="5731504"/>
                  <a:pt x="1559930" y="5726464"/>
                  <a:pt x="1559486" y="5722340"/>
                </a:cubicBezTo>
                <a:cubicBezTo>
                  <a:pt x="1559041" y="5718216"/>
                  <a:pt x="1558152" y="5714093"/>
                  <a:pt x="1557263" y="5709969"/>
                </a:cubicBezTo>
                <a:cubicBezTo>
                  <a:pt x="1555485" y="5700805"/>
                  <a:pt x="1550596" y="5692558"/>
                  <a:pt x="1543484" y="5686144"/>
                </a:cubicBezTo>
                <a:cubicBezTo>
                  <a:pt x="1535927" y="5680645"/>
                  <a:pt x="1527037" y="5677896"/>
                  <a:pt x="1517703" y="5677896"/>
                </a:cubicBezTo>
                <a:close/>
                <a:moveTo>
                  <a:pt x="1411811" y="5677896"/>
                </a:moveTo>
                <a:cubicBezTo>
                  <a:pt x="1405076" y="5677896"/>
                  <a:pt x="1398790" y="5679271"/>
                  <a:pt x="1392953" y="5682020"/>
                </a:cubicBezTo>
                <a:cubicBezTo>
                  <a:pt x="1387117" y="5684311"/>
                  <a:pt x="1382178" y="5687976"/>
                  <a:pt x="1378137" y="5693016"/>
                </a:cubicBezTo>
                <a:cubicBezTo>
                  <a:pt x="1374096" y="5698056"/>
                  <a:pt x="1370504" y="5703554"/>
                  <a:pt x="1368708" y="5709969"/>
                </a:cubicBezTo>
                <a:cubicBezTo>
                  <a:pt x="1366463" y="5717300"/>
                  <a:pt x="1365565" y="5725089"/>
                  <a:pt x="1365565" y="5732878"/>
                </a:cubicBezTo>
                <a:cubicBezTo>
                  <a:pt x="1364667" y="5747998"/>
                  <a:pt x="1369157" y="5763118"/>
                  <a:pt x="1378586" y="5775031"/>
                </a:cubicBezTo>
                <a:cubicBezTo>
                  <a:pt x="1388464" y="5785111"/>
                  <a:pt x="1401933" y="5790609"/>
                  <a:pt x="1416301" y="5789693"/>
                </a:cubicBezTo>
                <a:cubicBezTo>
                  <a:pt x="1426628" y="5790151"/>
                  <a:pt x="1436505" y="5787860"/>
                  <a:pt x="1445934" y="5783278"/>
                </a:cubicBezTo>
                <a:lnTo>
                  <a:pt x="1445934" y="5769991"/>
                </a:lnTo>
                <a:cubicBezTo>
                  <a:pt x="1436954" y="5775489"/>
                  <a:pt x="1426628" y="5778238"/>
                  <a:pt x="1416301" y="5778238"/>
                </a:cubicBezTo>
                <a:cubicBezTo>
                  <a:pt x="1406423" y="5778696"/>
                  <a:pt x="1396545" y="5774573"/>
                  <a:pt x="1389810" y="5766784"/>
                </a:cubicBezTo>
                <a:cubicBezTo>
                  <a:pt x="1383076" y="5758536"/>
                  <a:pt x="1379484" y="5747998"/>
                  <a:pt x="1379484" y="5737002"/>
                </a:cubicBezTo>
                <a:lnTo>
                  <a:pt x="1453567" y="5737460"/>
                </a:lnTo>
                <a:lnTo>
                  <a:pt x="1453567" y="5722340"/>
                </a:lnTo>
                <a:cubicBezTo>
                  <a:pt x="1453118" y="5718216"/>
                  <a:pt x="1452669" y="5714093"/>
                  <a:pt x="1451771" y="5709969"/>
                </a:cubicBezTo>
                <a:cubicBezTo>
                  <a:pt x="1449975" y="5700805"/>
                  <a:pt x="1444587" y="5692558"/>
                  <a:pt x="1437403" y="5686144"/>
                </a:cubicBezTo>
                <a:cubicBezTo>
                  <a:pt x="1430220" y="5680645"/>
                  <a:pt x="1421240" y="5677896"/>
                  <a:pt x="1411811" y="5677896"/>
                </a:cubicBezTo>
                <a:close/>
                <a:moveTo>
                  <a:pt x="1912214" y="5650909"/>
                </a:moveTo>
                <a:lnTo>
                  <a:pt x="1899004" y="5655964"/>
                </a:lnTo>
                <a:lnTo>
                  <a:pt x="1899004" y="5682617"/>
                </a:lnTo>
                <a:lnTo>
                  <a:pt x="1877428" y="5682617"/>
                </a:lnTo>
                <a:lnTo>
                  <a:pt x="1877428" y="5694106"/>
                </a:lnTo>
                <a:lnTo>
                  <a:pt x="1898564" y="5693187"/>
                </a:lnTo>
                <a:lnTo>
                  <a:pt x="1898564" y="5768092"/>
                </a:lnTo>
                <a:cubicBezTo>
                  <a:pt x="1898564" y="5769930"/>
                  <a:pt x="1899004" y="5771309"/>
                  <a:pt x="1899444" y="5773147"/>
                </a:cubicBezTo>
                <a:cubicBezTo>
                  <a:pt x="1899444" y="5774066"/>
                  <a:pt x="1900765" y="5775444"/>
                  <a:pt x="1901206" y="5776823"/>
                </a:cubicBezTo>
                <a:cubicBezTo>
                  <a:pt x="1906049" y="5785554"/>
                  <a:pt x="1915296" y="5790609"/>
                  <a:pt x="1924983" y="5789690"/>
                </a:cubicBezTo>
                <a:cubicBezTo>
                  <a:pt x="1927185" y="5789690"/>
                  <a:pt x="1928946" y="5789690"/>
                  <a:pt x="1931148" y="5789690"/>
                </a:cubicBezTo>
                <a:cubicBezTo>
                  <a:pt x="1933349" y="5789231"/>
                  <a:pt x="1935551" y="5788771"/>
                  <a:pt x="1937753" y="5787852"/>
                </a:cubicBezTo>
                <a:lnTo>
                  <a:pt x="1937312" y="5776364"/>
                </a:lnTo>
                <a:cubicBezTo>
                  <a:pt x="1935551" y="5776823"/>
                  <a:pt x="1933790" y="5777742"/>
                  <a:pt x="1932029" y="5777742"/>
                </a:cubicBezTo>
                <a:cubicBezTo>
                  <a:pt x="1930708" y="5778202"/>
                  <a:pt x="1928946" y="5778202"/>
                  <a:pt x="1927625" y="5777742"/>
                </a:cubicBezTo>
                <a:cubicBezTo>
                  <a:pt x="1921901" y="5778202"/>
                  <a:pt x="1916177" y="5775444"/>
                  <a:pt x="1913535" y="5770390"/>
                </a:cubicBezTo>
                <a:cubicBezTo>
                  <a:pt x="1913094" y="5769470"/>
                  <a:pt x="1912654" y="5768551"/>
                  <a:pt x="1912214" y="5767173"/>
                </a:cubicBezTo>
                <a:cubicBezTo>
                  <a:pt x="1912214" y="5765794"/>
                  <a:pt x="1912214" y="5764415"/>
                  <a:pt x="1912214" y="5763037"/>
                </a:cubicBezTo>
                <a:lnTo>
                  <a:pt x="1912214" y="5694106"/>
                </a:lnTo>
                <a:lnTo>
                  <a:pt x="1936872" y="5694106"/>
                </a:lnTo>
                <a:lnTo>
                  <a:pt x="1936872" y="5683077"/>
                </a:lnTo>
                <a:lnTo>
                  <a:pt x="1912214" y="5683077"/>
                </a:lnTo>
                <a:close/>
                <a:moveTo>
                  <a:pt x="510592" y="5641384"/>
                </a:moveTo>
                <a:lnTo>
                  <a:pt x="552986" y="5787434"/>
                </a:lnTo>
                <a:lnTo>
                  <a:pt x="570390" y="5787434"/>
                </a:lnTo>
                <a:lnTo>
                  <a:pt x="598058" y="5690373"/>
                </a:lnTo>
                <a:cubicBezTo>
                  <a:pt x="599397" y="5684879"/>
                  <a:pt x="600735" y="5679843"/>
                  <a:pt x="602074" y="5675722"/>
                </a:cubicBezTo>
                <a:cubicBezTo>
                  <a:pt x="602967" y="5671601"/>
                  <a:pt x="603859" y="5667939"/>
                  <a:pt x="604752" y="5664734"/>
                </a:cubicBezTo>
                <a:cubicBezTo>
                  <a:pt x="605198" y="5661529"/>
                  <a:pt x="605644" y="5658782"/>
                  <a:pt x="606537" y="5656035"/>
                </a:cubicBezTo>
                <a:cubicBezTo>
                  <a:pt x="606983" y="5653746"/>
                  <a:pt x="607429" y="5651457"/>
                  <a:pt x="607429" y="5649167"/>
                </a:cubicBezTo>
                <a:cubicBezTo>
                  <a:pt x="607429" y="5651915"/>
                  <a:pt x="608322" y="5654204"/>
                  <a:pt x="608768" y="5656951"/>
                </a:cubicBezTo>
                <a:cubicBezTo>
                  <a:pt x="609214" y="5659240"/>
                  <a:pt x="609661" y="5661987"/>
                  <a:pt x="610553" y="5664734"/>
                </a:cubicBezTo>
                <a:cubicBezTo>
                  <a:pt x="610999" y="5667481"/>
                  <a:pt x="611892" y="5671601"/>
                  <a:pt x="613231" y="5675264"/>
                </a:cubicBezTo>
                <a:cubicBezTo>
                  <a:pt x="614123" y="5679385"/>
                  <a:pt x="615462" y="5684421"/>
                  <a:pt x="617247" y="5690373"/>
                </a:cubicBezTo>
                <a:lnTo>
                  <a:pt x="645361" y="5787434"/>
                </a:lnTo>
                <a:lnTo>
                  <a:pt x="662765" y="5787434"/>
                </a:lnTo>
                <a:lnTo>
                  <a:pt x="704267" y="5641842"/>
                </a:lnTo>
                <a:lnTo>
                  <a:pt x="690433" y="5642758"/>
                </a:lnTo>
                <a:lnTo>
                  <a:pt x="669013" y="5718301"/>
                </a:lnTo>
                <a:cubicBezTo>
                  <a:pt x="667228" y="5724711"/>
                  <a:pt x="665889" y="5728831"/>
                  <a:pt x="664996" y="5732494"/>
                </a:cubicBezTo>
                <a:cubicBezTo>
                  <a:pt x="664104" y="5736614"/>
                  <a:pt x="663211" y="5739819"/>
                  <a:pt x="662319" y="5742566"/>
                </a:cubicBezTo>
                <a:cubicBezTo>
                  <a:pt x="661872" y="5745313"/>
                  <a:pt x="660980" y="5747602"/>
                  <a:pt x="660534" y="5750349"/>
                </a:cubicBezTo>
                <a:lnTo>
                  <a:pt x="658302" y="5758591"/>
                </a:lnTo>
                <a:cubicBezTo>
                  <a:pt x="657410" y="5761338"/>
                  <a:pt x="656964" y="5764085"/>
                  <a:pt x="656517" y="5765916"/>
                </a:cubicBezTo>
                <a:cubicBezTo>
                  <a:pt x="656071" y="5768205"/>
                  <a:pt x="656071" y="5770036"/>
                  <a:pt x="655625" y="5771868"/>
                </a:cubicBezTo>
                <a:cubicBezTo>
                  <a:pt x="655625" y="5773699"/>
                  <a:pt x="655625" y="5775073"/>
                  <a:pt x="655625" y="5776446"/>
                </a:cubicBezTo>
                <a:lnTo>
                  <a:pt x="655625" y="5780567"/>
                </a:lnTo>
                <a:cubicBezTo>
                  <a:pt x="655625" y="5776904"/>
                  <a:pt x="654732" y="5773241"/>
                  <a:pt x="653840" y="5770494"/>
                </a:cubicBezTo>
                <a:cubicBezTo>
                  <a:pt x="653394" y="5767289"/>
                  <a:pt x="652501" y="5764085"/>
                  <a:pt x="651609" y="5759506"/>
                </a:cubicBezTo>
                <a:cubicBezTo>
                  <a:pt x="650270" y="5755386"/>
                  <a:pt x="648931" y="5750349"/>
                  <a:pt x="647146" y="5743940"/>
                </a:cubicBezTo>
                <a:cubicBezTo>
                  <a:pt x="645361" y="5737530"/>
                  <a:pt x="642684" y="5728831"/>
                  <a:pt x="640006" y="5718759"/>
                </a:cubicBezTo>
                <a:lnTo>
                  <a:pt x="616354" y="5641842"/>
                </a:lnTo>
                <a:lnTo>
                  <a:pt x="598950" y="5641842"/>
                </a:lnTo>
                <a:lnTo>
                  <a:pt x="577084" y="5718759"/>
                </a:lnTo>
                <a:lnTo>
                  <a:pt x="569944" y="5743940"/>
                </a:lnTo>
                <a:cubicBezTo>
                  <a:pt x="568159" y="5750349"/>
                  <a:pt x="566820" y="5755843"/>
                  <a:pt x="565927" y="5759964"/>
                </a:cubicBezTo>
                <a:cubicBezTo>
                  <a:pt x="565035" y="5764085"/>
                  <a:pt x="564143" y="5767747"/>
                  <a:pt x="563250" y="5770952"/>
                </a:cubicBezTo>
                <a:cubicBezTo>
                  <a:pt x="562804" y="5773699"/>
                  <a:pt x="562358" y="5776904"/>
                  <a:pt x="561465" y="5780567"/>
                </a:cubicBezTo>
                <a:cubicBezTo>
                  <a:pt x="561465" y="5777362"/>
                  <a:pt x="560572" y="5774157"/>
                  <a:pt x="560126" y="5770952"/>
                </a:cubicBezTo>
                <a:cubicBezTo>
                  <a:pt x="559234" y="5768205"/>
                  <a:pt x="558341" y="5764085"/>
                  <a:pt x="557449" y="5759506"/>
                </a:cubicBezTo>
                <a:cubicBezTo>
                  <a:pt x="556110" y="5754928"/>
                  <a:pt x="554771" y="5749434"/>
                  <a:pt x="553432" y="5743482"/>
                </a:cubicBezTo>
                <a:lnTo>
                  <a:pt x="547185" y="5718759"/>
                </a:lnTo>
                <a:lnTo>
                  <a:pt x="525318" y="5641384"/>
                </a:lnTo>
                <a:close/>
                <a:moveTo>
                  <a:pt x="1210679" y="5633446"/>
                </a:moveTo>
                <a:lnTo>
                  <a:pt x="1210679" y="5650909"/>
                </a:lnTo>
                <a:lnTo>
                  <a:pt x="1226554" y="5650909"/>
                </a:lnTo>
                <a:lnTo>
                  <a:pt x="1226554" y="5633446"/>
                </a:lnTo>
                <a:close/>
                <a:moveTo>
                  <a:pt x="1743692" y="5630727"/>
                </a:moveTo>
                <a:cubicBezTo>
                  <a:pt x="1733521" y="5630271"/>
                  <a:pt x="1723792" y="5635745"/>
                  <a:pt x="1718927" y="5644869"/>
                </a:cubicBezTo>
                <a:cubicBezTo>
                  <a:pt x="1717601" y="5648062"/>
                  <a:pt x="1716274" y="5651255"/>
                  <a:pt x="1715832" y="5654905"/>
                </a:cubicBezTo>
                <a:cubicBezTo>
                  <a:pt x="1715389" y="5660379"/>
                  <a:pt x="1715389" y="5666309"/>
                  <a:pt x="1715389" y="5672240"/>
                </a:cubicBezTo>
                <a:lnTo>
                  <a:pt x="1715389" y="5684556"/>
                </a:lnTo>
                <a:lnTo>
                  <a:pt x="1693278" y="5684556"/>
                </a:lnTo>
                <a:lnTo>
                  <a:pt x="1693278" y="5694592"/>
                </a:lnTo>
                <a:lnTo>
                  <a:pt x="1715389" y="5694592"/>
                </a:lnTo>
                <a:lnTo>
                  <a:pt x="1715389" y="5789021"/>
                </a:lnTo>
                <a:lnTo>
                  <a:pt x="1728214" y="5789021"/>
                </a:lnTo>
                <a:lnTo>
                  <a:pt x="1728214" y="5694592"/>
                </a:lnTo>
                <a:lnTo>
                  <a:pt x="1752979" y="5694592"/>
                </a:lnTo>
                <a:lnTo>
                  <a:pt x="1752979" y="5683644"/>
                </a:lnTo>
                <a:lnTo>
                  <a:pt x="1728214" y="5683644"/>
                </a:lnTo>
                <a:lnTo>
                  <a:pt x="1728214" y="5671327"/>
                </a:lnTo>
                <a:cubicBezTo>
                  <a:pt x="1728214" y="5666766"/>
                  <a:pt x="1728214" y="5662660"/>
                  <a:pt x="1728214" y="5658098"/>
                </a:cubicBezTo>
                <a:cubicBezTo>
                  <a:pt x="1728656" y="5655361"/>
                  <a:pt x="1729541" y="5652624"/>
                  <a:pt x="1730425" y="5650343"/>
                </a:cubicBezTo>
                <a:cubicBezTo>
                  <a:pt x="1733079" y="5644869"/>
                  <a:pt x="1738828" y="5641676"/>
                  <a:pt x="1744577" y="5642132"/>
                </a:cubicBezTo>
                <a:cubicBezTo>
                  <a:pt x="1745904" y="5642132"/>
                  <a:pt x="1747230" y="5642132"/>
                  <a:pt x="1748999" y="5642132"/>
                </a:cubicBezTo>
                <a:cubicBezTo>
                  <a:pt x="1750768" y="5642588"/>
                  <a:pt x="1752095" y="5643500"/>
                  <a:pt x="1753864" y="5643957"/>
                </a:cubicBezTo>
                <a:lnTo>
                  <a:pt x="1755190" y="5632096"/>
                </a:lnTo>
                <a:cubicBezTo>
                  <a:pt x="1752979" y="5631640"/>
                  <a:pt x="1751210" y="5631184"/>
                  <a:pt x="1748999" y="5630727"/>
                </a:cubicBezTo>
                <a:cubicBezTo>
                  <a:pt x="1747230" y="5630727"/>
                  <a:pt x="1745461" y="5630727"/>
                  <a:pt x="1743692" y="5630727"/>
                </a:cubicBezTo>
                <a:close/>
                <a:moveTo>
                  <a:pt x="1845681" y="5488985"/>
                </a:moveTo>
                <a:lnTo>
                  <a:pt x="1863370" y="5488985"/>
                </a:lnTo>
                <a:cubicBezTo>
                  <a:pt x="1882420" y="5488985"/>
                  <a:pt x="1893306" y="5497272"/>
                  <a:pt x="1893306" y="5512464"/>
                </a:cubicBezTo>
                <a:cubicBezTo>
                  <a:pt x="1893306" y="5527196"/>
                  <a:pt x="1881967" y="5535022"/>
                  <a:pt x="1861556" y="5535022"/>
                </a:cubicBezTo>
                <a:lnTo>
                  <a:pt x="1845681" y="5535022"/>
                </a:lnTo>
                <a:close/>
                <a:moveTo>
                  <a:pt x="2010336" y="5433421"/>
                </a:moveTo>
                <a:cubicBezTo>
                  <a:pt x="2011225" y="5437062"/>
                  <a:pt x="2012114" y="5440249"/>
                  <a:pt x="2013447" y="5443435"/>
                </a:cubicBezTo>
                <a:lnTo>
                  <a:pt x="2033005" y="5498508"/>
                </a:lnTo>
                <a:lnTo>
                  <a:pt x="1988555" y="5498508"/>
                </a:lnTo>
                <a:lnTo>
                  <a:pt x="2006780" y="5446166"/>
                </a:lnTo>
                <a:cubicBezTo>
                  <a:pt x="2007669" y="5443435"/>
                  <a:pt x="2008113" y="5442069"/>
                  <a:pt x="2009447" y="5437973"/>
                </a:cubicBezTo>
                <a:close/>
                <a:moveTo>
                  <a:pt x="780025" y="5433421"/>
                </a:moveTo>
                <a:cubicBezTo>
                  <a:pt x="780914" y="5437062"/>
                  <a:pt x="781803" y="5440249"/>
                  <a:pt x="783136" y="5443435"/>
                </a:cubicBezTo>
                <a:lnTo>
                  <a:pt x="802694" y="5498508"/>
                </a:lnTo>
                <a:lnTo>
                  <a:pt x="758244" y="5498508"/>
                </a:lnTo>
                <a:lnTo>
                  <a:pt x="776469" y="5446166"/>
                </a:lnTo>
                <a:cubicBezTo>
                  <a:pt x="777802" y="5443435"/>
                  <a:pt x="777802" y="5442069"/>
                  <a:pt x="779136" y="5437973"/>
                </a:cubicBezTo>
                <a:close/>
                <a:moveTo>
                  <a:pt x="1847268" y="5427072"/>
                </a:moveTo>
                <a:lnTo>
                  <a:pt x="1863143" y="5427072"/>
                </a:lnTo>
                <a:cubicBezTo>
                  <a:pt x="1879925" y="5427072"/>
                  <a:pt x="1888543" y="5434456"/>
                  <a:pt x="1888543" y="5447377"/>
                </a:cubicBezTo>
                <a:cubicBezTo>
                  <a:pt x="1888543" y="5459837"/>
                  <a:pt x="1879472" y="5466759"/>
                  <a:pt x="1861782" y="5466759"/>
                </a:cubicBezTo>
                <a:lnTo>
                  <a:pt x="1847268" y="5466759"/>
                </a:lnTo>
                <a:close/>
                <a:moveTo>
                  <a:pt x="2099873" y="5403259"/>
                </a:moveTo>
                <a:lnTo>
                  <a:pt x="2099873" y="5498022"/>
                </a:lnTo>
                <a:cubicBezTo>
                  <a:pt x="2098093" y="5514583"/>
                  <a:pt x="2102986" y="5531603"/>
                  <a:pt x="2113221" y="5544944"/>
                </a:cubicBezTo>
                <a:cubicBezTo>
                  <a:pt x="2126124" y="5558284"/>
                  <a:pt x="2143921" y="5565184"/>
                  <a:pt x="2162609" y="5563344"/>
                </a:cubicBezTo>
                <a:cubicBezTo>
                  <a:pt x="2206213" y="5563344"/>
                  <a:pt x="2226680" y="5543104"/>
                  <a:pt x="2226680" y="5498022"/>
                </a:cubicBezTo>
                <a:lnTo>
                  <a:pt x="2226680" y="5403259"/>
                </a:lnTo>
                <a:lnTo>
                  <a:pt x="2195089" y="5403259"/>
                </a:lnTo>
                <a:lnTo>
                  <a:pt x="2195089" y="5493882"/>
                </a:lnTo>
                <a:cubicBezTo>
                  <a:pt x="2196424" y="5503542"/>
                  <a:pt x="2194645" y="5513663"/>
                  <a:pt x="2190640" y="5522403"/>
                </a:cubicBezTo>
                <a:cubicBezTo>
                  <a:pt x="2185301" y="5532523"/>
                  <a:pt x="2174621" y="5538503"/>
                  <a:pt x="2163499" y="5538043"/>
                </a:cubicBezTo>
                <a:cubicBezTo>
                  <a:pt x="2153711" y="5538503"/>
                  <a:pt x="2144811" y="5534363"/>
                  <a:pt x="2138582" y="5527003"/>
                </a:cubicBezTo>
                <a:cubicBezTo>
                  <a:pt x="2132353" y="5517803"/>
                  <a:pt x="2129683" y="5506302"/>
                  <a:pt x="2131018" y="5494802"/>
                </a:cubicBezTo>
                <a:lnTo>
                  <a:pt x="2131018" y="5403259"/>
                </a:lnTo>
                <a:close/>
                <a:moveTo>
                  <a:pt x="1993439" y="5403259"/>
                </a:moveTo>
                <a:lnTo>
                  <a:pt x="1932992" y="5558834"/>
                </a:lnTo>
                <a:lnTo>
                  <a:pt x="1965231" y="5558834"/>
                </a:lnTo>
                <a:lnTo>
                  <a:pt x="1978216" y="5523601"/>
                </a:lnTo>
                <a:lnTo>
                  <a:pt x="2042693" y="5523601"/>
                </a:lnTo>
                <a:lnTo>
                  <a:pt x="2056125" y="5558834"/>
                </a:lnTo>
                <a:lnTo>
                  <a:pt x="2090155" y="5558834"/>
                </a:lnTo>
                <a:lnTo>
                  <a:pt x="2028364" y="5403259"/>
                </a:lnTo>
                <a:close/>
                <a:moveTo>
                  <a:pt x="1656768" y="5403259"/>
                </a:moveTo>
                <a:lnTo>
                  <a:pt x="1656768" y="5558834"/>
                </a:lnTo>
                <a:lnTo>
                  <a:pt x="1686442" y="5558834"/>
                </a:lnTo>
                <a:lnTo>
                  <a:pt x="1686442" y="5477625"/>
                </a:lnTo>
                <a:cubicBezTo>
                  <a:pt x="1686442" y="5464394"/>
                  <a:pt x="1685093" y="5450707"/>
                  <a:pt x="1683294" y="5437477"/>
                </a:cubicBezTo>
                <a:cubicBezTo>
                  <a:pt x="1686891" y="5447057"/>
                  <a:pt x="1690938" y="5456182"/>
                  <a:pt x="1695434" y="5464851"/>
                </a:cubicBezTo>
                <a:lnTo>
                  <a:pt x="1746689" y="5558834"/>
                </a:lnTo>
                <a:lnTo>
                  <a:pt x="1785355" y="5558834"/>
                </a:lnTo>
                <a:lnTo>
                  <a:pt x="1785355" y="5403259"/>
                </a:lnTo>
                <a:lnTo>
                  <a:pt x="1755681" y="5403259"/>
                </a:lnTo>
                <a:lnTo>
                  <a:pt x="1755681" y="5486750"/>
                </a:lnTo>
                <a:cubicBezTo>
                  <a:pt x="1755232" y="5496787"/>
                  <a:pt x="1755681" y="5506824"/>
                  <a:pt x="1757030" y="5516861"/>
                </a:cubicBezTo>
                <a:cubicBezTo>
                  <a:pt x="1757480" y="5518230"/>
                  <a:pt x="1757929" y="5521423"/>
                  <a:pt x="1757929" y="5525073"/>
                </a:cubicBezTo>
                <a:cubicBezTo>
                  <a:pt x="1757030" y="5522336"/>
                  <a:pt x="1755681" y="5519598"/>
                  <a:pt x="1755681" y="5519142"/>
                </a:cubicBezTo>
                <a:cubicBezTo>
                  <a:pt x="1752984" y="5511842"/>
                  <a:pt x="1749836" y="5504543"/>
                  <a:pt x="1746239" y="5497699"/>
                </a:cubicBezTo>
                <a:lnTo>
                  <a:pt x="1694085" y="5403259"/>
                </a:lnTo>
                <a:close/>
                <a:moveTo>
                  <a:pt x="1531355" y="5403259"/>
                </a:moveTo>
                <a:lnTo>
                  <a:pt x="1531355" y="5558834"/>
                </a:lnTo>
                <a:lnTo>
                  <a:pt x="1624127" y="5558834"/>
                </a:lnTo>
                <a:lnTo>
                  <a:pt x="1625018" y="5531917"/>
                </a:lnTo>
                <a:lnTo>
                  <a:pt x="1563468" y="5531917"/>
                </a:lnTo>
                <a:lnTo>
                  <a:pt x="1563468" y="5490856"/>
                </a:lnTo>
                <a:lnTo>
                  <a:pt x="1618328" y="5490856"/>
                </a:lnTo>
                <a:lnTo>
                  <a:pt x="1618328" y="5465763"/>
                </a:lnTo>
                <a:lnTo>
                  <a:pt x="1563468" y="5465763"/>
                </a:lnTo>
                <a:lnTo>
                  <a:pt x="1563468" y="5428352"/>
                </a:lnTo>
                <a:lnTo>
                  <a:pt x="1622788" y="5428352"/>
                </a:lnTo>
                <a:lnTo>
                  <a:pt x="1622788" y="5403259"/>
                </a:lnTo>
                <a:close/>
                <a:moveTo>
                  <a:pt x="1366256" y="5403259"/>
                </a:moveTo>
                <a:lnTo>
                  <a:pt x="1366256" y="5558834"/>
                </a:lnTo>
                <a:lnTo>
                  <a:pt x="1396379" y="5558834"/>
                </a:lnTo>
                <a:lnTo>
                  <a:pt x="1396379" y="5477625"/>
                </a:lnTo>
                <a:cubicBezTo>
                  <a:pt x="1395930" y="5464394"/>
                  <a:pt x="1395031" y="5450707"/>
                  <a:pt x="1392783" y="5437477"/>
                </a:cubicBezTo>
                <a:cubicBezTo>
                  <a:pt x="1396379" y="5447057"/>
                  <a:pt x="1400426" y="5456182"/>
                  <a:pt x="1405372" y="5464851"/>
                </a:cubicBezTo>
                <a:lnTo>
                  <a:pt x="1456177" y="5558834"/>
                </a:lnTo>
                <a:lnTo>
                  <a:pt x="1494844" y="5558834"/>
                </a:lnTo>
                <a:lnTo>
                  <a:pt x="1494844" y="5403259"/>
                </a:lnTo>
                <a:lnTo>
                  <a:pt x="1465169" y="5403259"/>
                </a:lnTo>
                <a:lnTo>
                  <a:pt x="1465169" y="5486750"/>
                </a:lnTo>
                <a:cubicBezTo>
                  <a:pt x="1464720" y="5496787"/>
                  <a:pt x="1465169" y="5506824"/>
                  <a:pt x="1466968" y="5516861"/>
                </a:cubicBezTo>
                <a:cubicBezTo>
                  <a:pt x="1466968" y="5518230"/>
                  <a:pt x="1467417" y="5521423"/>
                  <a:pt x="1467417" y="5525073"/>
                </a:cubicBezTo>
                <a:cubicBezTo>
                  <a:pt x="1466968" y="5522336"/>
                  <a:pt x="1465169" y="5519598"/>
                  <a:pt x="1465169" y="5519142"/>
                </a:cubicBezTo>
                <a:cubicBezTo>
                  <a:pt x="1462921" y="5511386"/>
                  <a:pt x="1459774" y="5504543"/>
                  <a:pt x="1455728" y="5497699"/>
                </a:cubicBezTo>
                <a:lnTo>
                  <a:pt x="1404023" y="5403259"/>
                </a:lnTo>
                <a:close/>
                <a:moveTo>
                  <a:pt x="1296406" y="5403259"/>
                </a:moveTo>
                <a:lnTo>
                  <a:pt x="1296406" y="5558834"/>
                </a:lnTo>
                <a:lnTo>
                  <a:pt x="1328156" y="5558834"/>
                </a:lnTo>
                <a:lnTo>
                  <a:pt x="1328156" y="5403259"/>
                </a:lnTo>
                <a:close/>
                <a:moveTo>
                  <a:pt x="1134481" y="5403259"/>
                </a:moveTo>
                <a:lnTo>
                  <a:pt x="1134481" y="5558834"/>
                </a:lnTo>
                <a:lnTo>
                  <a:pt x="1165104" y="5558834"/>
                </a:lnTo>
                <a:lnTo>
                  <a:pt x="1165104" y="5492224"/>
                </a:lnTo>
                <a:lnTo>
                  <a:pt x="1226795" y="5492224"/>
                </a:lnTo>
                <a:lnTo>
                  <a:pt x="1226795" y="5558834"/>
                </a:lnTo>
                <a:lnTo>
                  <a:pt x="1258306" y="5558834"/>
                </a:lnTo>
                <a:lnTo>
                  <a:pt x="1258306" y="5403259"/>
                </a:lnTo>
                <a:lnTo>
                  <a:pt x="1227239" y="5403259"/>
                </a:lnTo>
                <a:lnTo>
                  <a:pt x="1227239" y="5467132"/>
                </a:lnTo>
                <a:lnTo>
                  <a:pt x="1165548" y="5467132"/>
                </a:lnTo>
                <a:lnTo>
                  <a:pt x="1165548" y="5403259"/>
                </a:lnTo>
                <a:close/>
                <a:moveTo>
                  <a:pt x="763129" y="5403259"/>
                </a:moveTo>
                <a:lnTo>
                  <a:pt x="702682" y="5558834"/>
                </a:lnTo>
                <a:lnTo>
                  <a:pt x="734921" y="5558834"/>
                </a:lnTo>
                <a:lnTo>
                  <a:pt x="748353" y="5523601"/>
                </a:lnTo>
                <a:lnTo>
                  <a:pt x="812383" y="5523601"/>
                </a:lnTo>
                <a:lnTo>
                  <a:pt x="825815" y="5558834"/>
                </a:lnTo>
                <a:lnTo>
                  <a:pt x="859845" y="5558834"/>
                </a:lnTo>
                <a:lnTo>
                  <a:pt x="798054" y="5403259"/>
                </a:lnTo>
                <a:close/>
                <a:moveTo>
                  <a:pt x="510594" y="5403259"/>
                </a:moveTo>
                <a:lnTo>
                  <a:pt x="510594" y="5558834"/>
                </a:lnTo>
                <a:lnTo>
                  <a:pt x="540441" y="5558834"/>
                </a:lnTo>
                <a:lnTo>
                  <a:pt x="540441" y="5465580"/>
                </a:lnTo>
                <a:cubicBezTo>
                  <a:pt x="540441" y="5455572"/>
                  <a:pt x="539550" y="5436467"/>
                  <a:pt x="538213" y="5425094"/>
                </a:cubicBezTo>
                <a:lnTo>
                  <a:pt x="539104" y="5425094"/>
                </a:lnTo>
                <a:cubicBezTo>
                  <a:pt x="542668" y="5438741"/>
                  <a:pt x="545341" y="5449204"/>
                  <a:pt x="549795" y="5461486"/>
                </a:cubicBezTo>
                <a:lnTo>
                  <a:pt x="583206" y="5558834"/>
                </a:lnTo>
                <a:lnTo>
                  <a:pt x="611716" y="5558834"/>
                </a:lnTo>
                <a:lnTo>
                  <a:pt x="651363" y="5441016"/>
                </a:lnTo>
                <a:cubicBezTo>
                  <a:pt x="653145" y="5435102"/>
                  <a:pt x="654036" y="5432828"/>
                  <a:pt x="655818" y="5425094"/>
                </a:cubicBezTo>
                <a:lnTo>
                  <a:pt x="656709" y="5425094"/>
                </a:lnTo>
                <a:cubicBezTo>
                  <a:pt x="655818" y="5435102"/>
                  <a:pt x="654481" y="5449204"/>
                  <a:pt x="654481" y="5466945"/>
                </a:cubicBezTo>
                <a:lnTo>
                  <a:pt x="654481" y="5558379"/>
                </a:lnTo>
                <a:lnTo>
                  <a:pt x="685219" y="5558379"/>
                </a:lnTo>
                <a:lnTo>
                  <a:pt x="685219" y="5403714"/>
                </a:lnTo>
                <a:lnTo>
                  <a:pt x="635771" y="5403714"/>
                </a:lnTo>
                <a:lnTo>
                  <a:pt x="606370" y="5491964"/>
                </a:lnTo>
                <a:cubicBezTo>
                  <a:pt x="603698" y="5500152"/>
                  <a:pt x="601025" y="5508796"/>
                  <a:pt x="599243" y="5517439"/>
                </a:cubicBezTo>
                <a:cubicBezTo>
                  <a:pt x="599243" y="5519258"/>
                  <a:pt x="598797" y="5521078"/>
                  <a:pt x="598352" y="5522897"/>
                </a:cubicBezTo>
                <a:cubicBezTo>
                  <a:pt x="596125" y="5510160"/>
                  <a:pt x="592561" y="5497423"/>
                  <a:pt x="588551" y="5484686"/>
                </a:cubicBezTo>
                <a:lnTo>
                  <a:pt x="560487" y="5403259"/>
                </a:lnTo>
                <a:close/>
                <a:moveTo>
                  <a:pt x="1815518" y="5403047"/>
                </a:moveTo>
                <a:lnTo>
                  <a:pt x="1815518" y="5558834"/>
                </a:lnTo>
                <a:lnTo>
                  <a:pt x="1862083" y="5558834"/>
                </a:lnTo>
                <a:cubicBezTo>
                  <a:pt x="1886030" y="5558834"/>
                  <a:pt x="1894013" y="5557460"/>
                  <a:pt x="1904656" y="5551503"/>
                </a:cubicBezTo>
                <a:cubicBezTo>
                  <a:pt x="1917074" y="5544172"/>
                  <a:pt x="1924613" y="5530426"/>
                  <a:pt x="1924169" y="5515764"/>
                </a:cubicBezTo>
                <a:cubicBezTo>
                  <a:pt x="1925056" y="5495145"/>
                  <a:pt x="1908648" y="5477733"/>
                  <a:pt x="1888248" y="5477275"/>
                </a:cubicBezTo>
                <a:cubicBezTo>
                  <a:pt x="1888691" y="5477275"/>
                  <a:pt x="1888691" y="5477275"/>
                  <a:pt x="1888691" y="5477275"/>
                </a:cubicBezTo>
                <a:cubicBezTo>
                  <a:pt x="1906430" y="5475900"/>
                  <a:pt x="1919734" y="5460780"/>
                  <a:pt x="1918847" y="5442452"/>
                </a:cubicBezTo>
                <a:cubicBezTo>
                  <a:pt x="1918847" y="5430081"/>
                  <a:pt x="1913082" y="5418626"/>
                  <a:pt x="1903326" y="5411294"/>
                </a:cubicBezTo>
                <a:cubicBezTo>
                  <a:pt x="1891796" y="5404421"/>
                  <a:pt x="1878048" y="5401672"/>
                  <a:pt x="1864744" y="5403047"/>
                </a:cubicBezTo>
                <a:close/>
                <a:moveTo>
                  <a:pt x="1068903" y="5402584"/>
                </a:moveTo>
                <a:cubicBezTo>
                  <a:pt x="1047168" y="5401671"/>
                  <a:pt x="1026321" y="5409426"/>
                  <a:pt x="1009909" y="5423568"/>
                </a:cubicBezTo>
                <a:cubicBezTo>
                  <a:pt x="994827" y="5439078"/>
                  <a:pt x="986843" y="5459606"/>
                  <a:pt x="988174" y="5481046"/>
                </a:cubicBezTo>
                <a:cubicBezTo>
                  <a:pt x="988174" y="5530770"/>
                  <a:pt x="1019224" y="5560421"/>
                  <a:pt x="1071564" y="5560421"/>
                </a:cubicBezTo>
                <a:cubicBezTo>
                  <a:pt x="1083984" y="5560421"/>
                  <a:pt x="1095961" y="5559053"/>
                  <a:pt x="1107493" y="5555403"/>
                </a:cubicBezTo>
                <a:lnTo>
                  <a:pt x="1106606" y="5527576"/>
                </a:lnTo>
                <a:cubicBezTo>
                  <a:pt x="1095961" y="5532138"/>
                  <a:pt x="1084428" y="5534419"/>
                  <a:pt x="1072895" y="5534419"/>
                </a:cubicBezTo>
                <a:cubicBezTo>
                  <a:pt x="1071121" y="5534419"/>
                  <a:pt x="1069790" y="5534419"/>
                  <a:pt x="1068016" y="5533963"/>
                </a:cubicBezTo>
                <a:cubicBezTo>
                  <a:pt x="1040071" y="5532138"/>
                  <a:pt x="1019224" y="5507961"/>
                  <a:pt x="1021441" y="5480134"/>
                </a:cubicBezTo>
                <a:cubicBezTo>
                  <a:pt x="1020998" y="5477397"/>
                  <a:pt x="1020998" y="5475116"/>
                  <a:pt x="1020998" y="5472835"/>
                </a:cubicBezTo>
                <a:cubicBezTo>
                  <a:pt x="1022772" y="5446377"/>
                  <a:pt x="1045394" y="5425849"/>
                  <a:pt x="1071564" y="5427673"/>
                </a:cubicBezTo>
                <a:cubicBezTo>
                  <a:pt x="1083097" y="5427217"/>
                  <a:pt x="1094186" y="5430410"/>
                  <a:pt x="1103945" y="5435885"/>
                </a:cubicBezTo>
                <a:lnTo>
                  <a:pt x="1107050" y="5409426"/>
                </a:lnTo>
                <a:cubicBezTo>
                  <a:pt x="1094630" y="5404864"/>
                  <a:pt x="1081766" y="5402584"/>
                  <a:pt x="1068903" y="5402584"/>
                </a:cubicBezTo>
                <a:close/>
                <a:moveTo>
                  <a:pt x="921278" y="5400084"/>
                </a:moveTo>
                <a:cubicBezTo>
                  <a:pt x="888890" y="5400994"/>
                  <a:pt x="870256" y="5417823"/>
                  <a:pt x="870256" y="5445569"/>
                </a:cubicBezTo>
                <a:cubicBezTo>
                  <a:pt x="869368" y="5457395"/>
                  <a:pt x="874693" y="5469221"/>
                  <a:pt x="884010" y="5476953"/>
                </a:cubicBezTo>
                <a:cubicBezTo>
                  <a:pt x="892439" y="5483776"/>
                  <a:pt x="902200" y="5488779"/>
                  <a:pt x="912404" y="5491963"/>
                </a:cubicBezTo>
                <a:cubicBezTo>
                  <a:pt x="918616" y="5494237"/>
                  <a:pt x="924827" y="5496966"/>
                  <a:pt x="930151" y="5500605"/>
                </a:cubicBezTo>
                <a:cubicBezTo>
                  <a:pt x="935031" y="5504244"/>
                  <a:pt x="937693" y="5509702"/>
                  <a:pt x="937693" y="5515615"/>
                </a:cubicBezTo>
                <a:cubicBezTo>
                  <a:pt x="937693" y="5528806"/>
                  <a:pt x="927045" y="5537448"/>
                  <a:pt x="910630" y="5537448"/>
                </a:cubicBezTo>
                <a:cubicBezTo>
                  <a:pt x="898207" y="5536993"/>
                  <a:pt x="886228" y="5533354"/>
                  <a:pt x="876024" y="5526986"/>
                </a:cubicBezTo>
                <a:lnTo>
                  <a:pt x="873361" y="5554732"/>
                </a:lnTo>
                <a:cubicBezTo>
                  <a:pt x="886228" y="5559735"/>
                  <a:pt x="899538" y="5562009"/>
                  <a:pt x="913292" y="5562009"/>
                </a:cubicBezTo>
                <a:cubicBezTo>
                  <a:pt x="948785" y="5562009"/>
                  <a:pt x="970968" y="5543815"/>
                  <a:pt x="970968" y="5513341"/>
                </a:cubicBezTo>
                <a:cubicBezTo>
                  <a:pt x="970968" y="5491963"/>
                  <a:pt x="959877" y="5477408"/>
                  <a:pt x="932813" y="5466947"/>
                </a:cubicBezTo>
                <a:cubicBezTo>
                  <a:pt x="925271" y="5464672"/>
                  <a:pt x="918616" y="5461488"/>
                  <a:pt x="911517" y="5457850"/>
                </a:cubicBezTo>
                <a:cubicBezTo>
                  <a:pt x="905749" y="5455121"/>
                  <a:pt x="902200" y="5449208"/>
                  <a:pt x="902200" y="5442385"/>
                </a:cubicBezTo>
                <a:cubicBezTo>
                  <a:pt x="902200" y="5431014"/>
                  <a:pt x="911961" y="5424191"/>
                  <a:pt x="927045" y="5424191"/>
                </a:cubicBezTo>
                <a:cubicBezTo>
                  <a:pt x="938137" y="5424191"/>
                  <a:pt x="948785" y="5426920"/>
                  <a:pt x="958989" y="5431469"/>
                </a:cubicBezTo>
                <a:lnTo>
                  <a:pt x="961651" y="5405997"/>
                </a:lnTo>
                <a:cubicBezTo>
                  <a:pt x="951447" y="5402358"/>
                  <a:pt x="940799" y="5400539"/>
                  <a:pt x="930151" y="5400084"/>
                </a:cubicBezTo>
                <a:close/>
                <a:moveTo>
                  <a:pt x="8999995" y="432087"/>
                </a:moveTo>
                <a:lnTo>
                  <a:pt x="8999995" y="1368088"/>
                </a:lnTo>
                <a:lnTo>
                  <a:pt x="11519995" y="1368088"/>
                </a:lnTo>
                <a:lnTo>
                  <a:pt x="11519995" y="432087"/>
                </a:lnTo>
                <a:close/>
                <a:moveTo>
                  <a:pt x="0" y="0"/>
                </a:moveTo>
                <a:lnTo>
                  <a:pt x="11520483" y="0"/>
                </a:lnTo>
                <a:lnTo>
                  <a:pt x="11520483" y="6480172"/>
                </a:lnTo>
                <a:lnTo>
                  <a:pt x="0" y="6480172"/>
                </a:lnTo>
                <a:close/>
              </a:path>
            </a:pathLst>
          </a:custGeom>
          <a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tIns="1296000" anchor="ctr" anchorCtr="1">
            <a:noAutofit/>
          </a:bodyPr>
          <a:lstStyle>
            <a:lvl1pPr algn="ctr"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4AAF41-BD8B-8E53-14D4-7E072C94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F498CD-908B-343E-32C0-A94653901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244" y="1656087"/>
            <a:ext cx="8352000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81" name="Rechteck 280">
            <a:extLst>
              <a:ext uri="{FF2B5EF4-FFF2-40B4-BE49-F238E27FC236}">
                <a16:creationId xmlns:a16="http://schemas.microsoft.com/office/drawing/2014/main" id="{E652DBC7-79FF-1194-9D71-C823693577FE}"/>
              </a:ext>
            </a:extLst>
          </p:cNvPr>
          <p:cNvSpPr/>
          <p:nvPr userDrawn="1"/>
        </p:nvSpPr>
        <p:spPr>
          <a:xfrm>
            <a:off x="9000000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82" name="Logo TU Darmstadt">
            <a:extLst>
              <a:ext uri="{FF2B5EF4-FFF2-40B4-BE49-F238E27FC236}">
                <a16:creationId xmlns:a16="http://schemas.microsoft.com/office/drawing/2014/main" id="{C516EECB-EB91-E84D-9EFC-1F73DC3114C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283" name="Freeform 97">
              <a:extLst>
                <a:ext uri="{FF2B5EF4-FFF2-40B4-BE49-F238E27FC236}">
                  <a16:creationId xmlns:a16="http://schemas.microsoft.com/office/drawing/2014/main" id="{97A3F11E-2702-A0FC-2A2D-999F3D5C67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4" name="Freeform 98">
              <a:extLst>
                <a:ext uri="{FF2B5EF4-FFF2-40B4-BE49-F238E27FC236}">
                  <a16:creationId xmlns:a16="http://schemas.microsoft.com/office/drawing/2014/main" id="{D36B3466-484E-49AB-0F76-43B7C160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5" name="Freeform 99">
              <a:extLst>
                <a:ext uri="{FF2B5EF4-FFF2-40B4-BE49-F238E27FC236}">
                  <a16:creationId xmlns:a16="http://schemas.microsoft.com/office/drawing/2014/main" id="{4B30C183-0CF8-A3E6-B8E1-EDF40AB2FF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6" name="Freeform 100">
              <a:extLst>
                <a:ext uri="{FF2B5EF4-FFF2-40B4-BE49-F238E27FC236}">
                  <a16:creationId xmlns:a16="http://schemas.microsoft.com/office/drawing/2014/main" id="{4DF8286A-E678-9922-B2A8-2A0D4833F2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7" name="Freeform 101">
              <a:extLst>
                <a:ext uri="{FF2B5EF4-FFF2-40B4-BE49-F238E27FC236}">
                  <a16:creationId xmlns:a16="http://schemas.microsoft.com/office/drawing/2014/main" id="{96127EDF-3FAF-A0EF-AEC8-653271D77B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8" name="Freeform 102">
              <a:extLst>
                <a:ext uri="{FF2B5EF4-FFF2-40B4-BE49-F238E27FC236}">
                  <a16:creationId xmlns:a16="http://schemas.microsoft.com/office/drawing/2014/main" id="{8315407D-A821-A643-C030-5A0051CF5B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9" name="Freeform 103">
              <a:extLst>
                <a:ext uri="{FF2B5EF4-FFF2-40B4-BE49-F238E27FC236}">
                  <a16:creationId xmlns:a16="http://schemas.microsoft.com/office/drawing/2014/main" id="{7B43E648-48BA-C0E8-F293-10231CF38F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0" name="Freeform 104">
              <a:extLst>
                <a:ext uri="{FF2B5EF4-FFF2-40B4-BE49-F238E27FC236}">
                  <a16:creationId xmlns:a16="http://schemas.microsoft.com/office/drawing/2014/main" id="{0398B07E-A56F-DE9C-201A-29297C7737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1" name="Freeform 105">
              <a:extLst>
                <a:ext uri="{FF2B5EF4-FFF2-40B4-BE49-F238E27FC236}">
                  <a16:creationId xmlns:a16="http://schemas.microsoft.com/office/drawing/2014/main" id="{E7EF9ABB-FD27-1F84-8822-E82EF7E7CA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2" name="Freeform 106">
              <a:extLst>
                <a:ext uri="{FF2B5EF4-FFF2-40B4-BE49-F238E27FC236}">
                  <a16:creationId xmlns:a16="http://schemas.microsoft.com/office/drawing/2014/main" id="{37934B3D-75B9-5E39-2CE5-9BEA565A8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3" name="Freeform 107">
              <a:extLst>
                <a:ext uri="{FF2B5EF4-FFF2-40B4-BE49-F238E27FC236}">
                  <a16:creationId xmlns:a16="http://schemas.microsoft.com/office/drawing/2014/main" id="{8947BA63-C756-BAD6-FDEC-C62C7A180D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4" name="Freeform 108">
              <a:extLst>
                <a:ext uri="{FF2B5EF4-FFF2-40B4-BE49-F238E27FC236}">
                  <a16:creationId xmlns:a16="http://schemas.microsoft.com/office/drawing/2014/main" id="{7033575C-F33D-D4FE-70AE-77CCC9EA0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5" name="Freeform 109">
              <a:extLst>
                <a:ext uri="{FF2B5EF4-FFF2-40B4-BE49-F238E27FC236}">
                  <a16:creationId xmlns:a16="http://schemas.microsoft.com/office/drawing/2014/main" id="{26F527A0-E344-222C-369C-335729EA65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6" name="Freeform 110">
              <a:extLst>
                <a:ext uri="{FF2B5EF4-FFF2-40B4-BE49-F238E27FC236}">
                  <a16:creationId xmlns:a16="http://schemas.microsoft.com/office/drawing/2014/main" id="{4D72B40D-2F0E-BD67-49AA-7A1A0DECB6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7" name="Freeform 111">
              <a:extLst>
                <a:ext uri="{FF2B5EF4-FFF2-40B4-BE49-F238E27FC236}">
                  <a16:creationId xmlns:a16="http://schemas.microsoft.com/office/drawing/2014/main" id="{03CFBB7F-7337-0DD0-DB57-104147721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8" name="Freeform 112">
              <a:extLst>
                <a:ext uri="{FF2B5EF4-FFF2-40B4-BE49-F238E27FC236}">
                  <a16:creationId xmlns:a16="http://schemas.microsoft.com/office/drawing/2014/main" id="{8C05591A-37AE-757A-4C92-1D44FF0483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9" name="Freeform 113">
              <a:extLst>
                <a:ext uri="{FF2B5EF4-FFF2-40B4-BE49-F238E27FC236}">
                  <a16:creationId xmlns:a16="http://schemas.microsoft.com/office/drawing/2014/main" id="{9D1F9451-01B7-6778-9E95-E7DF50AD03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0" name="Freeform 114">
              <a:extLst>
                <a:ext uri="{FF2B5EF4-FFF2-40B4-BE49-F238E27FC236}">
                  <a16:creationId xmlns:a16="http://schemas.microsoft.com/office/drawing/2014/main" id="{564EAD7C-7A13-5C29-5DD0-F1C5A8274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1" name="Freeform 115">
              <a:extLst>
                <a:ext uri="{FF2B5EF4-FFF2-40B4-BE49-F238E27FC236}">
                  <a16:creationId xmlns:a16="http://schemas.microsoft.com/office/drawing/2014/main" id="{0EB279B4-E60C-383C-99B0-507906102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2" name="Freeform 116">
              <a:extLst>
                <a:ext uri="{FF2B5EF4-FFF2-40B4-BE49-F238E27FC236}">
                  <a16:creationId xmlns:a16="http://schemas.microsoft.com/office/drawing/2014/main" id="{9F5C6A1A-E6F4-D8F8-7B00-FE048103C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3" name="Freeform 117">
              <a:extLst>
                <a:ext uri="{FF2B5EF4-FFF2-40B4-BE49-F238E27FC236}">
                  <a16:creationId xmlns:a16="http://schemas.microsoft.com/office/drawing/2014/main" id="{8873FCE5-7267-5770-73F2-89691D0439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4" name="Freeform 118">
              <a:extLst>
                <a:ext uri="{FF2B5EF4-FFF2-40B4-BE49-F238E27FC236}">
                  <a16:creationId xmlns:a16="http://schemas.microsoft.com/office/drawing/2014/main" id="{75468A8D-6FD7-4C64-84BB-165F1E2DC9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5" name="Freeform 119">
              <a:extLst>
                <a:ext uri="{FF2B5EF4-FFF2-40B4-BE49-F238E27FC236}">
                  <a16:creationId xmlns:a16="http://schemas.microsoft.com/office/drawing/2014/main" id="{90C6D24A-3717-BE72-6813-B3EDE9481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6" name="Freeform 120">
              <a:extLst>
                <a:ext uri="{FF2B5EF4-FFF2-40B4-BE49-F238E27FC236}">
                  <a16:creationId xmlns:a16="http://schemas.microsoft.com/office/drawing/2014/main" id="{573D95C7-74C1-B416-A281-69FF14F265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7" name="Freeform 121">
              <a:extLst>
                <a:ext uri="{FF2B5EF4-FFF2-40B4-BE49-F238E27FC236}">
                  <a16:creationId xmlns:a16="http://schemas.microsoft.com/office/drawing/2014/main" id="{3149D5F5-359D-6275-C433-BDEFFD6870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8" name="Freeform 122">
              <a:extLst>
                <a:ext uri="{FF2B5EF4-FFF2-40B4-BE49-F238E27FC236}">
                  <a16:creationId xmlns:a16="http://schemas.microsoft.com/office/drawing/2014/main" id="{39E4DA2B-0536-FC8B-3BD4-1449622AB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9" name="Freeform 123">
              <a:extLst>
                <a:ext uri="{FF2B5EF4-FFF2-40B4-BE49-F238E27FC236}">
                  <a16:creationId xmlns:a16="http://schemas.microsoft.com/office/drawing/2014/main" id="{5D33E678-0BF8-6F28-1314-B503C010DD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0" name="Freeform 124">
              <a:extLst>
                <a:ext uri="{FF2B5EF4-FFF2-40B4-BE49-F238E27FC236}">
                  <a16:creationId xmlns:a16="http://schemas.microsoft.com/office/drawing/2014/main" id="{44C13748-D4F6-3555-98D8-AD2BC7ACD2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1" name="Freeform 125">
              <a:extLst>
                <a:ext uri="{FF2B5EF4-FFF2-40B4-BE49-F238E27FC236}">
                  <a16:creationId xmlns:a16="http://schemas.microsoft.com/office/drawing/2014/main" id="{F5EB5B93-8BD0-F233-E290-25D8776C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2" name="Freeform 126">
              <a:extLst>
                <a:ext uri="{FF2B5EF4-FFF2-40B4-BE49-F238E27FC236}">
                  <a16:creationId xmlns:a16="http://schemas.microsoft.com/office/drawing/2014/main" id="{7A328A3D-D6BF-6A46-0DDA-B54668B2B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3" name="Freeform 127">
              <a:extLst>
                <a:ext uri="{FF2B5EF4-FFF2-40B4-BE49-F238E27FC236}">
                  <a16:creationId xmlns:a16="http://schemas.microsoft.com/office/drawing/2014/main" id="{8DF8B3A5-E91F-4AAB-2068-32B358BC40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4" name="Freeform 128">
              <a:extLst>
                <a:ext uri="{FF2B5EF4-FFF2-40B4-BE49-F238E27FC236}">
                  <a16:creationId xmlns:a16="http://schemas.microsoft.com/office/drawing/2014/main" id="{01031D8D-5CB0-2052-B7E0-C7FC71793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5" name="Freeform 129">
              <a:extLst>
                <a:ext uri="{FF2B5EF4-FFF2-40B4-BE49-F238E27FC236}">
                  <a16:creationId xmlns:a16="http://schemas.microsoft.com/office/drawing/2014/main" id="{D81DC086-4814-B7F5-56CE-C9B1D9B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6" name="Freeform 130">
              <a:extLst>
                <a:ext uri="{FF2B5EF4-FFF2-40B4-BE49-F238E27FC236}">
                  <a16:creationId xmlns:a16="http://schemas.microsoft.com/office/drawing/2014/main" id="{3133048B-9000-5B49-5031-B330DEE613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7" name="Freeform 131">
              <a:extLst>
                <a:ext uri="{FF2B5EF4-FFF2-40B4-BE49-F238E27FC236}">
                  <a16:creationId xmlns:a16="http://schemas.microsoft.com/office/drawing/2014/main" id="{1F732DD0-836C-9447-461B-B4936F7CCE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8" name="Freeform 132">
              <a:extLst>
                <a:ext uri="{FF2B5EF4-FFF2-40B4-BE49-F238E27FC236}">
                  <a16:creationId xmlns:a16="http://schemas.microsoft.com/office/drawing/2014/main" id="{E10D38F6-94C2-EA44-71F8-8B2E7D4885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9" name="Freeform 133">
              <a:extLst>
                <a:ext uri="{FF2B5EF4-FFF2-40B4-BE49-F238E27FC236}">
                  <a16:creationId xmlns:a16="http://schemas.microsoft.com/office/drawing/2014/main" id="{500A9FD5-8311-6CF2-0964-D8A38018A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0" name="Freeform 134">
              <a:extLst>
                <a:ext uri="{FF2B5EF4-FFF2-40B4-BE49-F238E27FC236}">
                  <a16:creationId xmlns:a16="http://schemas.microsoft.com/office/drawing/2014/main" id="{C75EF17D-03BD-D22B-BC31-CB5381A84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1" name="Freeform 135">
              <a:extLst>
                <a:ext uri="{FF2B5EF4-FFF2-40B4-BE49-F238E27FC236}">
                  <a16:creationId xmlns:a16="http://schemas.microsoft.com/office/drawing/2014/main" id="{87786305-B769-769E-A510-6A225C82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2" name="Freeform 136">
              <a:extLst>
                <a:ext uri="{FF2B5EF4-FFF2-40B4-BE49-F238E27FC236}">
                  <a16:creationId xmlns:a16="http://schemas.microsoft.com/office/drawing/2014/main" id="{F6B1BE7A-F99A-0DF5-C8EE-DDE41B512E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3" name="Freeform 137">
              <a:extLst>
                <a:ext uri="{FF2B5EF4-FFF2-40B4-BE49-F238E27FC236}">
                  <a16:creationId xmlns:a16="http://schemas.microsoft.com/office/drawing/2014/main" id="{445E225C-04EC-93B3-C6E0-0EFD6BA9A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4" name="Freeform 138">
              <a:extLst>
                <a:ext uri="{FF2B5EF4-FFF2-40B4-BE49-F238E27FC236}">
                  <a16:creationId xmlns:a16="http://schemas.microsoft.com/office/drawing/2014/main" id="{12777923-E57D-775E-7354-E184D342CE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5" name="Freeform 139">
              <a:extLst>
                <a:ext uri="{FF2B5EF4-FFF2-40B4-BE49-F238E27FC236}">
                  <a16:creationId xmlns:a16="http://schemas.microsoft.com/office/drawing/2014/main" id="{71A9CB08-897D-C4B6-F68B-BADF1AF77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6" name="Freeform 140">
              <a:extLst>
                <a:ext uri="{FF2B5EF4-FFF2-40B4-BE49-F238E27FC236}">
                  <a16:creationId xmlns:a16="http://schemas.microsoft.com/office/drawing/2014/main" id="{06C66763-D111-ECBD-236C-79DF2E3D82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7" name="Freeform 141">
              <a:extLst>
                <a:ext uri="{FF2B5EF4-FFF2-40B4-BE49-F238E27FC236}">
                  <a16:creationId xmlns:a16="http://schemas.microsoft.com/office/drawing/2014/main" id="{8DFB48AF-FE72-756D-9071-4087C5F92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8" name="Freeform 142">
              <a:extLst>
                <a:ext uri="{FF2B5EF4-FFF2-40B4-BE49-F238E27FC236}">
                  <a16:creationId xmlns:a16="http://schemas.microsoft.com/office/drawing/2014/main" id="{45E85BAD-2609-E5FE-BC3C-4C479806DF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9" name="Freeform 143">
              <a:extLst>
                <a:ext uri="{FF2B5EF4-FFF2-40B4-BE49-F238E27FC236}">
                  <a16:creationId xmlns:a16="http://schemas.microsoft.com/office/drawing/2014/main" id="{A2D006C1-350C-F086-D209-C9303B5596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0" name="Freeform 144">
              <a:extLst>
                <a:ext uri="{FF2B5EF4-FFF2-40B4-BE49-F238E27FC236}">
                  <a16:creationId xmlns:a16="http://schemas.microsoft.com/office/drawing/2014/main" id="{47622E1D-8B35-840F-EF15-ECEB4E2FBF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1" name="Freeform 145">
              <a:extLst>
                <a:ext uri="{FF2B5EF4-FFF2-40B4-BE49-F238E27FC236}">
                  <a16:creationId xmlns:a16="http://schemas.microsoft.com/office/drawing/2014/main" id="{2778E3EB-FDE3-C96B-4A37-AC9B10D4D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2" name="Freeform 146">
              <a:extLst>
                <a:ext uri="{FF2B5EF4-FFF2-40B4-BE49-F238E27FC236}">
                  <a16:creationId xmlns:a16="http://schemas.microsoft.com/office/drawing/2014/main" id="{66D0FC82-0FA9-1AB3-1959-DC54C8BC8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3" name="Freeform 147">
              <a:extLst>
                <a:ext uri="{FF2B5EF4-FFF2-40B4-BE49-F238E27FC236}">
                  <a16:creationId xmlns:a16="http://schemas.microsoft.com/office/drawing/2014/main" id="{39A3F035-F26D-B8D7-E9A3-A03A96F0BB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4" name="Freeform 148">
              <a:extLst>
                <a:ext uri="{FF2B5EF4-FFF2-40B4-BE49-F238E27FC236}">
                  <a16:creationId xmlns:a16="http://schemas.microsoft.com/office/drawing/2014/main" id="{3054FC5E-C517-F6CB-4BF2-7F142B95C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5" name="Freeform 149">
              <a:extLst>
                <a:ext uri="{FF2B5EF4-FFF2-40B4-BE49-F238E27FC236}">
                  <a16:creationId xmlns:a16="http://schemas.microsoft.com/office/drawing/2014/main" id="{CC3DF3C8-67C1-30B0-AF06-6E24236FDF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6" name="Freeform 150">
              <a:extLst>
                <a:ext uri="{FF2B5EF4-FFF2-40B4-BE49-F238E27FC236}">
                  <a16:creationId xmlns:a16="http://schemas.microsoft.com/office/drawing/2014/main" id="{73566874-FBE0-C289-630E-D9D988ABAA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7" name="Freeform 151">
              <a:extLst>
                <a:ext uri="{FF2B5EF4-FFF2-40B4-BE49-F238E27FC236}">
                  <a16:creationId xmlns:a16="http://schemas.microsoft.com/office/drawing/2014/main" id="{5B4D0E4A-DC3C-ADBA-38FC-F062281747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8" name="Freeform 152">
              <a:extLst>
                <a:ext uri="{FF2B5EF4-FFF2-40B4-BE49-F238E27FC236}">
                  <a16:creationId xmlns:a16="http://schemas.microsoft.com/office/drawing/2014/main" id="{5E5EFDDC-D88A-85ED-3C91-FB007C426C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9" name="Freeform 153">
              <a:extLst>
                <a:ext uri="{FF2B5EF4-FFF2-40B4-BE49-F238E27FC236}">
                  <a16:creationId xmlns:a16="http://schemas.microsoft.com/office/drawing/2014/main" id="{03FC448C-5BE8-5633-FD6C-386F147403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0" name="Freeform 154">
              <a:extLst>
                <a:ext uri="{FF2B5EF4-FFF2-40B4-BE49-F238E27FC236}">
                  <a16:creationId xmlns:a16="http://schemas.microsoft.com/office/drawing/2014/main" id="{15D9BAB8-8FBF-FCA9-7358-921A54E99D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1" name="Freeform 155">
              <a:extLst>
                <a:ext uri="{FF2B5EF4-FFF2-40B4-BE49-F238E27FC236}">
                  <a16:creationId xmlns:a16="http://schemas.microsoft.com/office/drawing/2014/main" id="{78D3BC81-F8B8-1BA2-514C-37DF963B2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2" name="Freeform 156">
              <a:extLst>
                <a:ext uri="{FF2B5EF4-FFF2-40B4-BE49-F238E27FC236}">
                  <a16:creationId xmlns:a16="http://schemas.microsoft.com/office/drawing/2014/main" id="{9348136D-CAEE-851D-6C90-A3F823DCC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3" name="Freeform 157">
              <a:extLst>
                <a:ext uri="{FF2B5EF4-FFF2-40B4-BE49-F238E27FC236}">
                  <a16:creationId xmlns:a16="http://schemas.microsoft.com/office/drawing/2014/main" id="{E7C7249C-16FF-0FE7-C6E6-B19A20AEAD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4" name="Freeform 158">
              <a:extLst>
                <a:ext uri="{FF2B5EF4-FFF2-40B4-BE49-F238E27FC236}">
                  <a16:creationId xmlns:a16="http://schemas.microsoft.com/office/drawing/2014/main" id="{0F0C335D-E624-A70F-A38A-0400ED4532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5" name="Freeform 159">
              <a:extLst>
                <a:ext uri="{FF2B5EF4-FFF2-40B4-BE49-F238E27FC236}">
                  <a16:creationId xmlns:a16="http://schemas.microsoft.com/office/drawing/2014/main" id="{B66EE7BD-F3BC-0DD5-820E-BF9C91F33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6" name="Freeform 160">
              <a:extLst>
                <a:ext uri="{FF2B5EF4-FFF2-40B4-BE49-F238E27FC236}">
                  <a16:creationId xmlns:a16="http://schemas.microsoft.com/office/drawing/2014/main" id="{967DFD0B-C746-1D4D-2466-2AFA500B35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7" name="Freeform 161">
              <a:extLst>
                <a:ext uri="{FF2B5EF4-FFF2-40B4-BE49-F238E27FC236}">
                  <a16:creationId xmlns:a16="http://schemas.microsoft.com/office/drawing/2014/main" id="{AAE98D0A-2969-865B-07D0-65DCE593B6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8" name="Freeform 162">
              <a:extLst>
                <a:ext uri="{FF2B5EF4-FFF2-40B4-BE49-F238E27FC236}">
                  <a16:creationId xmlns:a16="http://schemas.microsoft.com/office/drawing/2014/main" id="{CFC08F4D-1579-BB6A-2457-DFCD88291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9" name="Freeform 163">
              <a:extLst>
                <a:ext uri="{FF2B5EF4-FFF2-40B4-BE49-F238E27FC236}">
                  <a16:creationId xmlns:a16="http://schemas.microsoft.com/office/drawing/2014/main" id="{F54848FA-DEE5-4234-AAE9-A0481A1AE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0" name="Freeform 164">
              <a:extLst>
                <a:ext uri="{FF2B5EF4-FFF2-40B4-BE49-F238E27FC236}">
                  <a16:creationId xmlns:a16="http://schemas.microsoft.com/office/drawing/2014/main" id="{E8746C21-A2ED-83C4-A4A2-6570AE768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1" name="Freeform 165">
              <a:extLst>
                <a:ext uri="{FF2B5EF4-FFF2-40B4-BE49-F238E27FC236}">
                  <a16:creationId xmlns:a16="http://schemas.microsoft.com/office/drawing/2014/main" id="{E0BCFF2D-3999-9F17-DC63-C5AA26660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2" name="Freeform 166">
              <a:extLst>
                <a:ext uri="{FF2B5EF4-FFF2-40B4-BE49-F238E27FC236}">
                  <a16:creationId xmlns:a16="http://schemas.microsoft.com/office/drawing/2014/main" id="{C18926B5-0999-ECDA-C82E-8198918731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3" name="Freeform 167">
              <a:extLst>
                <a:ext uri="{FF2B5EF4-FFF2-40B4-BE49-F238E27FC236}">
                  <a16:creationId xmlns:a16="http://schemas.microsoft.com/office/drawing/2014/main" id="{D7CF880A-F34D-52B5-AA1E-6ABD8DB0DE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4" name="Freeform 168">
              <a:extLst>
                <a:ext uri="{FF2B5EF4-FFF2-40B4-BE49-F238E27FC236}">
                  <a16:creationId xmlns:a16="http://schemas.microsoft.com/office/drawing/2014/main" id="{1AD0FBB7-9A67-95B1-CCB9-1F4D91D366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5" name="Freeform 169">
              <a:extLst>
                <a:ext uri="{FF2B5EF4-FFF2-40B4-BE49-F238E27FC236}">
                  <a16:creationId xmlns:a16="http://schemas.microsoft.com/office/drawing/2014/main" id="{3907F54C-4EE9-AB7C-4155-A1288E9D3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6" name="Freeform 170">
              <a:extLst>
                <a:ext uri="{FF2B5EF4-FFF2-40B4-BE49-F238E27FC236}">
                  <a16:creationId xmlns:a16="http://schemas.microsoft.com/office/drawing/2014/main" id="{614F3195-5BC0-2FD7-3707-9C8681E62F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7" name="Oval 171">
              <a:extLst>
                <a:ext uri="{FF2B5EF4-FFF2-40B4-BE49-F238E27FC236}">
                  <a16:creationId xmlns:a16="http://schemas.microsoft.com/office/drawing/2014/main" id="{E961F30D-D237-183F-689C-47AB49AA9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8" name="Oval 172">
              <a:extLst>
                <a:ext uri="{FF2B5EF4-FFF2-40B4-BE49-F238E27FC236}">
                  <a16:creationId xmlns:a16="http://schemas.microsoft.com/office/drawing/2014/main" id="{F3020BD2-532F-40D4-5472-8CA768566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9" name="Oval 173">
              <a:extLst>
                <a:ext uri="{FF2B5EF4-FFF2-40B4-BE49-F238E27FC236}">
                  <a16:creationId xmlns:a16="http://schemas.microsoft.com/office/drawing/2014/main" id="{9AEA9C95-85F1-C36C-C7FE-2A79ABFC8B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0" name="Oval 174">
              <a:extLst>
                <a:ext uri="{FF2B5EF4-FFF2-40B4-BE49-F238E27FC236}">
                  <a16:creationId xmlns:a16="http://schemas.microsoft.com/office/drawing/2014/main" id="{71BBF6BB-B0A6-3023-8E8D-FEFA7DCC97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1" name="Oval 175">
              <a:extLst>
                <a:ext uri="{FF2B5EF4-FFF2-40B4-BE49-F238E27FC236}">
                  <a16:creationId xmlns:a16="http://schemas.microsoft.com/office/drawing/2014/main" id="{E137B143-AB6B-9735-2C73-FF8A492EB9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2" name="Oval 176">
              <a:extLst>
                <a:ext uri="{FF2B5EF4-FFF2-40B4-BE49-F238E27FC236}">
                  <a16:creationId xmlns:a16="http://schemas.microsoft.com/office/drawing/2014/main" id="{B2ED97B3-5812-8769-2B3B-90926D5F7C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3" name="Rectangle 177">
              <a:extLst>
                <a:ext uri="{FF2B5EF4-FFF2-40B4-BE49-F238E27FC236}">
                  <a16:creationId xmlns:a16="http://schemas.microsoft.com/office/drawing/2014/main" id="{1674B16C-63F2-3132-A142-7AF2ECB23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4" name="Freeform 178">
              <a:extLst>
                <a:ext uri="{FF2B5EF4-FFF2-40B4-BE49-F238E27FC236}">
                  <a16:creationId xmlns:a16="http://schemas.microsoft.com/office/drawing/2014/main" id="{085E3306-B2E5-546E-30F6-35046521B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5" name="Freeform 179">
              <a:extLst>
                <a:ext uri="{FF2B5EF4-FFF2-40B4-BE49-F238E27FC236}">
                  <a16:creationId xmlns:a16="http://schemas.microsoft.com/office/drawing/2014/main" id="{941ACBFE-9798-1D58-2EA5-A6AA6F923A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6" name="Freeform 180">
              <a:extLst>
                <a:ext uri="{FF2B5EF4-FFF2-40B4-BE49-F238E27FC236}">
                  <a16:creationId xmlns:a16="http://schemas.microsoft.com/office/drawing/2014/main" id="{BEAE8959-BFFB-6377-A68D-5F7753EFC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7" name="Freeform 181">
              <a:extLst>
                <a:ext uri="{FF2B5EF4-FFF2-40B4-BE49-F238E27FC236}">
                  <a16:creationId xmlns:a16="http://schemas.microsoft.com/office/drawing/2014/main" id="{8EB4CC01-F98E-B1E9-284C-9210A7A34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8" name="Freihandform: Form 367">
              <a:extLst>
                <a:ext uri="{FF2B5EF4-FFF2-40B4-BE49-F238E27FC236}">
                  <a16:creationId xmlns:a16="http://schemas.microsoft.com/office/drawing/2014/main" id="{F978B1FC-CA69-DD47-01C2-51158B9B95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69" name="Freihandform: Form 368">
              <a:extLst>
                <a:ext uri="{FF2B5EF4-FFF2-40B4-BE49-F238E27FC236}">
                  <a16:creationId xmlns:a16="http://schemas.microsoft.com/office/drawing/2014/main" id="{BA294F4A-CD38-FF11-CAA7-AFD452D2CB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0" name="Freeform 186">
              <a:extLst>
                <a:ext uri="{FF2B5EF4-FFF2-40B4-BE49-F238E27FC236}">
                  <a16:creationId xmlns:a16="http://schemas.microsoft.com/office/drawing/2014/main" id="{E415BBED-E95F-5471-1812-D225E8CE9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1" name="Freeform 187">
              <a:extLst>
                <a:ext uri="{FF2B5EF4-FFF2-40B4-BE49-F238E27FC236}">
                  <a16:creationId xmlns:a16="http://schemas.microsoft.com/office/drawing/2014/main" id="{0E3DCE8D-45D1-4F89-0780-19E0AA66C3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2" name="Freeform 188">
              <a:extLst>
                <a:ext uri="{FF2B5EF4-FFF2-40B4-BE49-F238E27FC236}">
                  <a16:creationId xmlns:a16="http://schemas.microsoft.com/office/drawing/2014/main" id="{4EDF20B3-A198-08E1-B870-E48983022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3" name="Freihandform: Form 372">
              <a:extLst>
                <a:ext uri="{FF2B5EF4-FFF2-40B4-BE49-F238E27FC236}">
                  <a16:creationId xmlns:a16="http://schemas.microsoft.com/office/drawing/2014/main" id="{6AD36607-261E-701E-AFF5-07C695588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4" name="Freihandform: Form 373">
              <a:extLst>
                <a:ext uri="{FF2B5EF4-FFF2-40B4-BE49-F238E27FC236}">
                  <a16:creationId xmlns:a16="http://schemas.microsoft.com/office/drawing/2014/main" id="{712CEFBF-EDF7-0C9C-4EF2-1609CCEE3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5" name="Freihandform: Form 374">
              <a:extLst>
                <a:ext uri="{FF2B5EF4-FFF2-40B4-BE49-F238E27FC236}">
                  <a16:creationId xmlns:a16="http://schemas.microsoft.com/office/drawing/2014/main" id="{39CF642F-3589-C452-B714-8BB579BC7E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6" name="Freeform 195">
              <a:extLst>
                <a:ext uri="{FF2B5EF4-FFF2-40B4-BE49-F238E27FC236}">
                  <a16:creationId xmlns:a16="http://schemas.microsoft.com/office/drawing/2014/main" id="{5ECB7383-3C3F-1B8B-D8A4-55B4091E24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7" name="Rectangle 196">
              <a:extLst>
                <a:ext uri="{FF2B5EF4-FFF2-40B4-BE49-F238E27FC236}">
                  <a16:creationId xmlns:a16="http://schemas.microsoft.com/office/drawing/2014/main" id="{8819CFB0-B24B-3725-A8DF-E317B6D5C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8" name="Rectangle 197">
              <a:extLst>
                <a:ext uri="{FF2B5EF4-FFF2-40B4-BE49-F238E27FC236}">
                  <a16:creationId xmlns:a16="http://schemas.microsoft.com/office/drawing/2014/main" id="{630411FA-C60F-94CF-3A48-80067A43D5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9" name="Freihandform: Form 378">
              <a:extLst>
                <a:ext uri="{FF2B5EF4-FFF2-40B4-BE49-F238E27FC236}">
                  <a16:creationId xmlns:a16="http://schemas.microsoft.com/office/drawing/2014/main" id="{45307632-9524-EF47-E2A3-BC31A1A25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80" name="Freeform 200">
              <a:extLst>
                <a:ext uri="{FF2B5EF4-FFF2-40B4-BE49-F238E27FC236}">
                  <a16:creationId xmlns:a16="http://schemas.microsoft.com/office/drawing/2014/main" id="{96706CB4-38E9-C901-0E30-9A72BEF6F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1" name="Rectangle 201">
              <a:extLst>
                <a:ext uri="{FF2B5EF4-FFF2-40B4-BE49-F238E27FC236}">
                  <a16:creationId xmlns:a16="http://schemas.microsoft.com/office/drawing/2014/main" id="{6B58EF8D-2E38-5DD3-7723-26EDFE2D5A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2" name="Freeform 202">
              <a:extLst>
                <a:ext uri="{FF2B5EF4-FFF2-40B4-BE49-F238E27FC236}">
                  <a16:creationId xmlns:a16="http://schemas.microsoft.com/office/drawing/2014/main" id="{50C03598-8C64-74FC-4DD8-893B83B34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3" name="Freihandform: Form 382">
              <a:extLst>
                <a:ext uri="{FF2B5EF4-FFF2-40B4-BE49-F238E27FC236}">
                  <a16:creationId xmlns:a16="http://schemas.microsoft.com/office/drawing/2014/main" id="{A49B314B-3120-A3D8-6769-5D3489AF4B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84" name="Freeform 205">
              <a:extLst>
                <a:ext uri="{FF2B5EF4-FFF2-40B4-BE49-F238E27FC236}">
                  <a16:creationId xmlns:a16="http://schemas.microsoft.com/office/drawing/2014/main" id="{13CBE57B-3EED-D597-537B-832A211E5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5" name="Freeform 206">
              <a:extLst>
                <a:ext uri="{FF2B5EF4-FFF2-40B4-BE49-F238E27FC236}">
                  <a16:creationId xmlns:a16="http://schemas.microsoft.com/office/drawing/2014/main" id="{B02CA492-242A-A9E6-6A27-343239541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6" name="Rectangle 207">
              <a:extLst>
                <a:ext uri="{FF2B5EF4-FFF2-40B4-BE49-F238E27FC236}">
                  <a16:creationId xmlns:a16="http://schemas.microsoft.com/office/drawing/2014/main" id="{EDE322ED-E779-792B-6A40-F3B0C1F5F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7" name="Freeform 208">
              <a:extLst>
                <a:ext uri="{FF2B5EF4-FFF2-40B4-BE49-F238E27FC236}">
                  <a16:creationId xmlns:a16="http://schemas.microsoft.com/office/drawing/2014/main" id="{095206F2-5929-6C3C-A06F-560DD86B4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8" name="Freeform 209">
              <a:extLst>
                <a:ext uri="{FF2B5EF4-FFF2-40B4-BE49-F238E27FC236}">
                  <a16:creationId xmlns:a16="http://schemas.microsoft.com/office/drawing/2014/main" id="{E7B2AF3B-40FE-2945-70AA-54BE00059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9" name="Freeform 210">
              <a:extLst>
                <a:ext uri="{FF2B5EF4-FFF2-40B4-BE49-F238E27FC236}">
                  <a16:creationId xmlns:a16="http://schemas.microsoft.com/office/drawing/2014/main" id="{312F0ECE-C57C-0AC9-8CD9-66199F4872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0" name="Freeform 211">
              <a:extLst>
                <a:ext uri="{FF2B5EF4-FFF2-40B4-BE49-F238E27FC236}">
                  <a16:creationId xmlns:a16="http://schemas.microsoft.com/office/drawing/2014/main" id="{C0C6D016-C5AD-A331-62B3-49553E6DAC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1" name="Freeform 212">
              <a:extLst>
                <a:ext uri="{FF2B5EF4-FFF2-40B4-BE49-F238E27FC236}">
                  <a16:creationId xmlns:a16="http://schemas.microsoft.com/office/drawing/2014/main" id="{9C99CF35-EA8A-D000-AAE8-81A64A9038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2" name="Freeform 213">
              <a:extLst>
                <a:ext uri="{FF2B5EF4-FFF2-40B4-BE49-F238E27FC236}">
                  <a16:creationId xmlns:a16="http://schemas.microsoft.com/office/drawing/2014/main" id="{80FEAC27-DCC4-1DF6-73D9-6CD53DB18D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3" name="Rectangle 214">
              <a:extLst>
                <a:ext uri="{FF2B5EF4-FFF2-40B4-BE49-F238E27FC236}">
                  <a16:creationId xmlns:a16="http://schemas.microsoft.com/office/drawing/2014/main" id="{7F9C6B8C-1F89-2880-934C-9BCCE62698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4" name="Freeform 215">
              <a:extLst>
                <a:ext uri="{FF2B5EF4-FFF2-40B4-BE49-F238E27FC236}">
                  <a16:creationId xmlns:a16="http://schemas.microsoft.com/office/drawing/2014/main" id="{E20120FE-4770-62E0-7019-46105F265F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5" name="Freeform 216">
              <a:extLst>
                <a:ext uri="{FF2B5EF4-FFF2-40B4-BE49-F238E27FC236}">
                  <a16:creationId xmlns:a16="http://schemas.microsoft.com/office/drawing/2014/main" id="{085B7643-82A5-0236-D09B-128733603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6" name="Freeform 217">
              <a:extLst>
                <a:ext uri="{FF2B5EF4-FFF2-40B4-BE49-F238E27FC236}">
                  <a16:creationId xmlns:a16="http://schemas.microsoft.com/office/drawing/2014/main" id="{31604A2C-F3B6-D39C-308D-F941230B8F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7" name="Freeform 218">
              <a:extLst>
                <a:ext uri="{FF2B5EF4-FFF2-40B4-BE49-F238E27FC236}">
                  <a16:creationId xmlns:a16="http://schemas.microsoft.com/office/drawing/2014/main" id="{3423578A-B69D-C667-E22E-A50FFC5290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8" name="Freeform 219">
              <a:extLst>
                <a:ext uri="{FF2B5EF4-FFF2-40B4-BE49-F238E27FC236}">
                  <a16:creationId xmlns:a16="http://schemas.microsoft.com/office/drawing/2014/main" id="{F54823CC-C5AE-A1B9-5B50-5F353C922A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399" name="Gruppieren 398">
              <a:extLst>
                <a:ext uri="{FF2B5EF4-FFF2-40B4-BE49-F238E27FC236}">
                  <a16:creationId xmlns:a16="http://schemas.microsoft.com/office/drawing/2014/main" id="{A5B927FC-194F-111A-6A37-56D50C7EC637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400" name="Freeform 96">
                <a:extLst>
                  <a:ext uri="{FF2B5EF4-FFF2-40B4-BE49-F238E27FC236}">
                    <a16:creationId xmlns:a16="http://schemas.microsoft.com/office/drawing/2014/main" id="{F8485E34-49F3-5F8C-04BD-447BEAA1A8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01" name="Rechteck: eine Ecke abgeschnitten 400">
                <a:extLst>
                  <a:ext uri="{FF2B5EF4-FFF2-40B4-BE49-F238E27FC236}">
                    <a16:creationId xmlns:a16="http://schemas.microsoft.com/office/drawing/2014/main" id="{3144CE66-3469-4F41-A029-A60A957145D5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81200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(1)">
    <p:bg>
      <p:bgPr>
        <a:solidFill>
          <a:srgbClr val="004E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AAF41-BD8B-8E53-14D4-7E072C94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A4BBDD8F-B677-D2D0-ADCA-129B2492E4DF}"/>
              </a:ext>
            </a:extLst>
          </p:cNvPr>
          <p:cNvSpPr/>
          <p:nvPr userDrawn="1"/>
        </p:nvSpPr>
        <p:spPr>
          <a:xfrm>
            <a:off x="9009769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8" name="Logo TU Darmstadt">
            <a:extLst>
              <a:ext uri="{FF2B5EF4-FFF2-40B4-BE49-F238E27FC236}">
                <a16:creationId xmlns:a16="http://schemas.microsoft.com/office/drawing/2014/main" id="{EEF3EB56-B16D-FABC-EEA5-276AEA157BF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39" name="Freeform 97">
              <a:extLst>
                <a:ext uri="{FF2B5EF4-FFF2-40B4-BE49-F238E27FC236}">
                  <a16:creationId xmlns:a16="http://schemas.microsoft.com/office/drawing/2014/main" id="{25172F9D-A836-F517-38E9-3882E54CC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98">
              <a:extLst>
                <a:ext uri="{FF2B5EF4-FFF2-40B4-BE49-F238E27FC236}">
                  <a16:creationId xmlns:a16="http://schemas.microsoft.com/office/drawing/2014/main" id="{B344E1E8-9D30-A4C1-10F1-1DA72C0A50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99">
              <a:extLst>
                <a:ext uri="{FF2B5EF4-FFF2-40B4-BE49-F238E27FC236}">
                  <a16:creationId xmlns:a16="http://schemas.microsoft.com/office/drawing/2014/main" id="{DA91CC40-FA46-FDC3-6E96-A2693460A2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Freeform 100">
              <a:extLst>
                <a:ext uri="{FF2B5EF4-FFF2-40B4-BE49-F238E27FC236}">
                  <a16:creationId xmlns:a16="http://schemas.microsoft.com/office/drawing/2014/main" id="{143F345F-B579-24B0-A803-F44AF4837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3" name="Freeform 101">
              <a:extLst>
                <a:ext uri="{FF2B5EF4-FFF2-40B4-BE49-F238E27FC236}">
                  <a16:creationId xmlns:a16="http://schemas.microsoft.com/office/drawing/2014/main" id="{AE5939A0-9118-CEC9-D1A7-5D13D0FAD4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102">
              <a:extLst>
                <a:ext uri="{FF2B5EF4-FFF2-40B4-BE49-F238E27FC236}">
                  <a16:creationId xmlns:a16="http://schemas.microsoft.com/office/drawing/2014/main" id="{D6207B13-FB6D-1C49-4D2A-80731E2A2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103">
              <a:extLst>
                <a:ext uri="{FF2B5EF4-FFF2-40B4-BE49-F238E27FC236}">
                  <a16:creationId xmlns:a16="http://schemas.microsoft.com/office/drawing/2014/main" id="{9113E0FF-6D2A-31B3-A054-506BF32625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Freeform 104">
              <a:extLst>
                <a:ext uri="{FF2B5EF4-FFF2-40B4-BE49-F238E27FC236}">
                  <a16:creationId xmlns:a16="http://schemas.microsoft.com/office/drawing/2014/main" id="{617ACCAE-8C47-9B85-2BED-6220D9EDC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0" name="Freeform 105">
              <a:extLst>
                <a:ext uri="{FF2B5EF4-FFF2-40B4-BE49-F238E27FC236}">
                  <a16:creationId xmlns:a16="http://schemas.microsoft.com/office/drawing/2014/main" id="{AED9D6D8-E56B-1ADC-88BF-81F9474C6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1" name="Freeform 106">
              <a:extLst>
                <a:ext uri="{FF2B5EF4-FFF2-40B4-BE49-F238E27FC236}">
                  <a16:creationId xmlns:a16="http://schemas.microsoft.com/office/drawing/2014/main" id="{1B660F03-71ED-C4EA-6DE8-B6E33B4F7D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2" name="Freeform 107">
              <a:extLst>
                <a:ext uri="{FF2B5EF4-FFF2-40B4-BE49-F238E27FC236}">
                  <a16:creationId xmlns:a16="http://schemas.microsoft.com/office/drawing/2014/main" id="{A9F42700-FFBF-D5A7-E3E1-9B34117D56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3" name="Freeform 108">
              <a:extLst>
                <a:ext uri="{FF2B5EF4-FFF2-40B4-BE49-F238E27FC236}">
                  <a16:creationId xmlns:a16="http://schemas.microsoft.com/office/drawing/2014/main" id="{0C9C03B5-BE0C-83B7-725B-6531508C3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4" name="Freeform 109">
              <a:extLst>
                <a:ext uri="{FF2B5EF4-FFF2-40B4-BE49-F238E27FC236}">
                  <a16:creationId xmlns:a16="http://schemas.microsoft.com/office/drawing/2014/main" id="{5DAF37E7-07C4-23AD-0AD3-42A9B78D6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5" name="Freeform 110">
              <a:extLst>
                <a:ext uri="{FF2B5EF4-FFF2-40B4-BE49-F238E27FC236}">
                  <a16:creationId xmlns:a16="http://schemas.microsoft.com/office/drawing/2014/main" id="{2BF70E6F-BE51-5B5C-54C9-5A0BE7908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6" name="Freeform 111">
              <a:extLst>
                <a:ext uri="{FF2B5EF4-FFF2-40B4-BE49-F238E27FC236}">
                  <a16:creationId xmlns:a16="http://schemas.microsoft.com/office/drawing/2014/main" id="{B2025A21-A3CA-E15B-ED68-87E363CD04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7" name="Freeform 112">
              <a:extLst>
                <a:ext uri="{FF2B5EF4-FFF2-40B4-BE49-F238E27FC236}">
                  <a16:creationId xmlns:a16="http://schemas.microsoft.com/office/drawing/2014/main" id="{55B752F0-9986-5C1C-7289-CE9B9D90E6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8" name="Freeform 113">
              <a:extLst>
                <a:ext uri="{FF2B5EF4-FFF2-40B4-BE49-F238E27FC236}">
                  <a16:creationId xmlns:a16="http://schemas.microsoft.com/office/drawing/2014/main" id="{AFACAFA3-747E-88DF-9CF2-DB4117772F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9" name="Freeform 114">
              <a:extLst>
                <a:ext uri="{FF2B5EF4-FFF2-40B4-BE49-F238E27FC236}">
                  <a16:creationId xmlns:a16="http://schemas.microsoft.com/office/drawing/2014/main" id="{C49E0D82-2494-C974-786B-0CD3D47AB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0" name="Freeform 115">
              <a:extLst>
                <a:ext uri="{FF2B5EF4-FFF2-40B4-BE49-F238E27FC236}">
                  <a16:creationId xmlns:a16="http://schemas.microsoft.com/office/drawing/2014/main" id="{7737AB93-15D9-B0FF-2CAE-CE92878D92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1" name="Freeform 116">
              <a:extLst>
                <a:ext uri="{FF2B5EF4-FFF2-40B4-BE49-F238E27FC236}">
                  <a16:creationId xmlns:a16="http://schemas.microsoft.com/office/drawing/2014/main" id="{46F6E7EA-345B-0D70-FD49-C380E48AF6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Freeform 117">
              <a:extLst>
                <a:ext uri="{FF2B5EF4-FFF2-40B4-BE49-F238E27FC236}">
                  <a16:creationId xmlns:a16="http://schemas.microsoft.com/office/drawing/2014/main" id="{4499D7CA-A801-6424-7EBA-8E94AC3C3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Freeform 118">
              <a:extLst>
                <a:ext uri="{FF2B5EF4-FFF2-40B4-BE49-F238E27FC236}">
                  <a16:creationId xmlns:a16="http://schemas.microsoft.com/office/drawing/2014/main" id="{23519A6E-F0D5-7F82-A2ED-1D531668E1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4" name="Freeform 119">
              <a:extLst>
                <a:ext uri="{FF2B5EF4-FFF2-40B4-BE49-F238E27FC236}">
                  <a16:creationId xmlns:a16="http://schemas.microsoft.com/office/drawing/2014/main" id="{6D1A7195-7212-19CB-B8BF-B7F22FBC1D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5" name="Freeform 120">
              <a:extLst>
                <a:ext uri="{FF2B5EF4-FFF2-40B4-BE49-F238E27FC236}">
                  <a16:creationId xmlns:a16="http://schemas.microsoft.com/office/drawing/2014/main" id="{EBD7EEA4-705F-E4BD-9F9E-AEFC2ACB00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6" name="Freeform 121">
              <a:extLst>
                <a:ext uri="{FF2B5EF4-FFF2-40B4-BE49-F238E27FC236}">
                  <a16:creationId xmlns:a16="http://schemas.microsoft.com/office/drawing/2014/main" id="{1013C660-29B9-D197-A177-42D53BF000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7" name="Freeform 122">
              <a:extLst>
                <a:ext uri="{FF2B5EF4-FFF2-40B4-BE49-F238E27FC236}">
                  <a16:creationId xmlns:a16="http://schemas.microsoft.com/office/drawing/2014/main" id="{0E525A24-5B7E-FE2A-E80D-8D37AA92BB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8" name="Freeform 123">
              <a:extLst>
                <a:ext uri="{FF2B5EF4-FFF2-40B4-BE49-F238E27FC236}">
                  <a16:creationId xmlns:a16="http://schemas.microsoft.com/office/drawing/2014/main" id="{59CEAA68-633B-7E1C-984E-05E2D7F45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9" name="Freeform 124">
              <a:extLst>
                <a:ext uri="{FF2B5EF4-FFF2-40B4-BE49-F238E27FC236}">
                  <a16:creationId xmlns:a16="http://schemas.microsoft.com/office/drawing/2014/main" id="{0370CC9A-4578-0658-3EF3-24D475436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0" name="Freeform 125">
              <a:extLst>
                <a:ext uri="{FF2B5EF4-FFF2-40B4-BE49-F238E27FC236}">
                  <a16:creationId xmlns:a16="http://schemas.microsoft.com/office/drawing/2014/main" id="{D8DC8D31-DDC5-52AC-BB4D-8AAE0A8C9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Freeform 126">
              <a:extLst>
                <a:ext uri="{FF2B5EF4-FFF2-40B4-BE49-F238E27FC236}">
                  <a16:creationId xmlns:a16="http://schemas.microsoft.com/office/drawing/2014/main" id="{2B4A7713-5FD1-1031-0827-CD3C0CA3F3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Freeform 127">
              <a:extLst>
                <a:ext uri="{FF2B5EF4-FFF2-40B4-BE49-F238E27FC236}">
                  <a16:creationId xmlns:a16="http://schemas.microsoft.com/office/drawing/2014/main" id="{1219CB98-3794-D7E2-B7F6-6F11AFB33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3" name="Freeform 128">
              <a:extLst>
                <a:ext uri="{FF2B5EF4-FFF2-40B4-BE49-F238E27FC236}">
                  <a16:creationId xmlns:a16="http://schemas.microsoft.com/office/drawing/2014/main" id="{0945A742-A2D8-9422-7C7C-B55F85FE6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4" name="Freeform 129">
              <a:extLst>
                <a:ext uri="{FF2B5EF4-FFF2-40B4-BE49-F238E27FC236}">
                  <a16:creationId xmlns:a16="http://schemas.microsoft.com/office/drawing/2014/main" id="{C7F96A2E-395F-2248-5E2F-49928F904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Freeform 130">
              <a:extLst>
                <a:ext uri="{FF2B5EF4-FFF2-40B4-BE49-F238E27FC236}">
                  <a16:creationId xmlns:a16="http://schemas.microsoft.com/office/drawing/2014/main" id="{48998C62-BC9D-B02E-5AA2-454D83619E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Freeform 131">
              <a:extLst>
                <a:ext uri="{FF2B5EF4-FFF2-40B4-BE49-F238E27FC236}">
                  <a16:creationId xmlns:a16="http://schemas.microsoft.com/office/drawing/2014/main" id="{44F31E46-9D38-9DEB-0EEE-EFE1225F63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7" name="Freeform 132">
              <a:extLst>
                <a:ext uri="{FF2B5EF4-FFF2-40B4-BE49-F238E27FC236}">
                  <a16:creationId xmlns:a16="http://schemas.microsoft.com/office/drawing/2014/main" id="{7C43FBC0-2F34-655F-66D7-EC804FE5B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1" name="Freeform 133">
              <a:extLst>
                <a:ext uri="{FF2B5EF4-FFF2-40B4-BE49-F238E27FC236}">
                  <a16:creationId xmlns:a16="http://schemas.microsoft.com/office/drawing/2014/main" id="{B56C11FC-5208-898C-89A9-EBFDDB5FF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2" name="Freeform 134">
              <a:extLst>
                <a:ext uri="{FF2B5EF4-FFF2-40B4-BE49-F238E27FC236}">
                  <a16:creationId xmlns:a16="http://schemas.microsoft.com/office/drawing/2014/main" id="{29D84C18-DA2E-C3C9-8FE8-6975E7214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3" name="Freeform 135">
              <a:extLst>
                <a:ext uri="{FF2B5EF4-FFF2-40B4-BE49-F238E27FC236}">
                  <a16:creationId xmlns:a16="http://schemas.microsoft.com/office/drawing/2014/main" id="{688A27AF-3F13-9BB0-D9CB-DF63B99B0C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0" name="Freeform 136">
              <a:extLst>
                <a:ext uri="{FF2B5EF4-FFF2-40B4-BE49-F238E27FC236}">
                  <a16:creationId xmlns:a16="http://schemas.microsoft.com/office/drawing/2014/main" id="{64D74EDC-033E-47E4-CE42-3D2E0643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1" name="Freeform 137">
              <a:extLst>
                <a:ext uri="{FF2B5EF4-FFF2-40B4-BE49-F238E27FC236}">
                  <a16:creationId xmlns:a16="http://schemas.microsoft.com/office/drawing/2014/main" id="{2EF2BA7C-5B33-E465-9C31-F60C38F534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2" name="Freeform 138">
              <a:extLst>
                <a:ext uri="{FF2B5EF4-FFF2-40B4-BE49-F238E27FC236}">
                  <a16:creationId xmlns:a16="http://schemas.microsoft.com/office/drawing/2014/main" id="{43595EA1-5F15-899F-B8B7-DE6332EAF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3" name="Freeform 139">
              <a:extLst>
                <a:ext uri="{FF2B5EF4-FFF2-40B4-BE49-F238E27FC236}">
                  <a16:creationId xmlns:a16="http://schemas.microsoft.com/office/drawing/2014/main" id="{384802C7-DF85-000D-38F7-B6DB73A31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Freeform 140">
              <a:extLst>
                <a:ext uri="{FF2B5EF4-FFF2-40B4-BE49-F238E27FC236}">
                  <a16:creationId xmlns:a16="http://schemas.microsoft.com/office/drawing/2014/main" id="{2E349C98-1A4A-BF34-16FE-DC8D237216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5" name="Freeform 141">
              <a:extLst>
                <a:ext uri="{FF2B5EF4-FFF2-40B4-BE49-F238E27FC236}">
                  <a16:creationId xmlns:a16="http://schemas.microsoft.com/office/drawing/2014/main" id="{4CAEF4F0-D371-5462-9418-EFA5412B52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Freeform 142">
              <a:extLst>
                <a:ext uri="{FF2B5EF4-FFF2-40B4-BE49-F238E27FC236}">
                  <a16:creationId xmlns:a16="http://schemas.microsoft.com/office/drawing/2014/main" id="{8321E5EE-268A-C1F8-73BD-45D7C2968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7" name="Freeform 143">
              <a:extLst>
                <a:ext uri="{FF2B5EF4-FFF2-40B4-BE49-F238E27FC236}">
                  <a16:creationId xmlns:a16="http://schemas.microsoft.com/office/drawing/2014/main" id="{49D830A9-E0C6-4B79-F669-902B05A45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8" name="Freeform 144">
              <a:extLst>
                <a:ext uri="{FF2B5EF4-FFF2-40B4-BE49-F238E27FC236}">
                  <a16:creationId xmlns:a16="http://schemas.microsoft.com/office/drawing/2014/main" id="{9BCDB7BC-EB2C-EA8E-56FF-DF72F86C58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Freeform 145">
              <a:extLst>
                <a:ext uri="{FF2B5EF4-FFF2-40B4-BE49-F238E27FC236}">
                  <a16:creationId xmlns:a16="http://schemas.microsoft.com/office/drawing/2014/main" id="{9F585005-1B5D-8004-F6D8-09D0E3D5D6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0" name="Freeform 146">
              <a:extLst>
                <a:ext uri="{FF2B5EF4-FFF2-40B4-BE49-F238E27FC236}">
                  <a16:creationId xmlns:a16="http://schemas.microsoft.com/office/drawing/2014/main" id="{932B7AFF-AA00-C2EF-3E7B-C7A5BAC11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Freeform 147">
              <a:extLst>
                <a:ext uri="{FF2B5EF4-FFF2-40B4-BE49-F238E27FC236}">
                  <a16:creationId xmlns:a16="http://schemas.microsoft.com/office/drawing/2014/main" id="{D9E2BF1D-12D5-5EA2-2669-EF6BBFE07E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2" name="Freeform 148">
              <a:extLst>
                <a:ext uri="{FF2B5EF4-FFF2-40B4-BE49-F238E27FC236}">
                  <a16:creationId xmlns:a16="http://schemas.microsoft.com/office/drawing/2014/main" id="{170492F9-7110-93E3-E669-4EEA0E32E2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3" name="Freeform 149">
              <a:extLst>
                <a:ext uri="{FF2B5EF4-FFF2-40B4-BE49-F238E27FC236}">
                  <a16:creationId xmlns:a16="http://schemas.microsoft.com/office/drawing/2014/main" id="{169DC812-7912-D6BF-1094-EF2371BD8F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4" name="Freeform 150">
              <a:extLst>
                <a:ext uri="{FF2B5EF4-FFF2-40B4-BE49-F238E27FC236}">
                  <a16:creationId xmlns:a16="http://schemas.microsoft.com/office/drawing/2014/main" id="{BA4B8569-C699-ED3A-16BD-E0AE9D846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5" name="Freeform 151">
              <a:extLst>
                <a:ext uri="{FF2B5EF4-FFF2-40B4-BE49-F238E27FC236}">
                  <a16:creationId xmlns:a16="http://schemas.microsoft.com/office/drawing/2014/main" id="{C2EC060E-60CB-E3E8-75C1-36BCD1FFB8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6" name="Freeform 152">
              <a:extLst>
                <a:ext uri="{FF2B5EF4-FFF2-40B4-BE49-F238E27FC236}">
                  <a16:creationId xmlns:a16="http://schemas.microsoft.com/office/drawing/2014/main" id="{9FF08EC6-DCE1-C088-7733-1DF32094A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7" name="Freeform 153">
              <a:extLst>
                <a:ext uri="{FF2B5EF4-FFF2-40B4-BE49-F238E27FC236}">
                  <a16:creationId xmlns:a16="http://schemas.microsoft.com/office/drawing/2014/main" id="{58D5A6FF-148C-D8B7-9180-E8B7C56B1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8" name="Freeform 154">
              <a:extLst>
                <a:ext uri="{FF2B5EF4-FFF2-40B4-BE49-F238E27FC236}">
                  <a16:creationId xmlns:a16="http://schemas.microsoft.com/office/drawing/2014/main" id="{8C8FCA70-CAC9-C7C4-9F76-7C62F20F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9" name="Freeform 155">
              <a:extLst>
                <a:ext uri="{FF2B5EF4-FFF2-40B4-BE49-F238E27FC236}">
                  <a16:creationId xmlns:a16="http://schemas.microsoft.com/office/drawing/2014/main" id="{BBB6DE5F-AF78-BC92-D98A-21BEF9307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0" name="Freeform 156">
              <a:extLst>
                <a:ext uri="{FF2B5EF4-FFF2-40B4-BE49-F238E27FC236}">
                  <a16:creationId xmlns:a16="http://schemas.microsoft.com/office/drawing/2014/main" id="{CB68B646-310F-A592-0E61-4F0E157E2D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1" name="Freeform 157">
              <a:extLst>
                <a:ext uri="{FF2B5EF4-FFF2-40B4-BE49-F238E27FC236}">
                  <a16:creationId xmlns:a16="http://schemas.microsoft.com/office/drawing/2014/main" id="{EF1D45B1-88DC-D204-C684-3B5954CFF4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2" name="Freeform 158">
              <a:extLst>
                <a:ext uri="{FF2B5EF4-FFF2-40B4-BE49-F238E27FC236}">
                  <a16:creationId xmlns:a16="http://schemas.microsoft.com/office/drawing/2014/main" id="{884BD870-4A36-0298-AF3C-B3D464A60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3" name="Freeform 159">
              <a:extLst>
                <a:ext uri="{FF2B5EF4-FFF2-40B4-BE49-F238E27FC236}">
                  <a16:creationId xmlns:a16="http://schemas.microsoft.com/office/drawing/2014/main" id="{03B7408A-4807-F41D-6EB1-D21BF377A9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4" name="Freeform 160">
              <a:extLst>
                <a:ext uri="{FF2B5EF4-FFF2-40B4-BE49-F238E27FC236}">
                  <a16:creationId xmlns:a16="http://schemas.microsoft.com/office/drawing/2014/main" id="{2AE9DDF4-D5A3-46E4-3BBF-B41E8A34A6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5" name="Freeform 161">
              <a:extLst>
                <a:ext uri="{FF2B5EF4-FFF2-40B4-BE49-F238E27FC236}">
                  <a16:creationId xmlns:a16="http://schemas.microsoft.com/office/drawing/2014/main" id="{179ABE4E-27A5-4523-A477-5BEB6AAF6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6" name="Freeform 162">
              <a:extLst>
                <a:ext uri="{FF2B5EF4-FFF2-40B4-BE49-F238E27FC236}">
                  <a16:creationId xmlns:a16="http://schemas.microsoft.com/office/drawing/2014/main" id="{E59354E9-FC11-74A6-4540-897BB730F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7" name="Freeform 163">
              <a:extLst>
                <a:ext uri="{FF2B5EF4-FFF2-40B4-BE49-F238E27FC236}">
                  <a16:creationId xmlns:a16="http://schemas.microsoft.com/office/drawing/2014/main" id="{8C506958-763F-B61F-9534-CD0938BC8E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8" name="Freeform 164">
              <a:extLst>
                <a:ext uri="{FF2B5EF4-FFF2-40B4-BE49-F238E27FC236}">
                  <a16:creationId xmlns:a16="http://schemas.microsoft.com/office/drawing/2014/main" id="{93EF82ED-4FD5-B599-6559-742B1ECC3C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9" name="Freeform 165">
              <a:extLst>
                <a:ext uri="{FF2B5EF4-FFF2-40B4-BE49-F238E27FC236}">
                  <a16:creationId xmlns:a16="http://schemas.microsoft.com/office/drawing/2014/main" id="{144E2EA1-951A-65E2-606E-9397E4F8E2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0" name="Freeform 166">
              <a:extLst>
                <a:ext uri="{FF2B5EF4-FFF2-40B4-BE49-F238E27FC236}">
                  <a16:creationId xmlns:a16="http://schemas.microsoft.com/office/drawing/2014/main" id="{243EDBCB-38D6-4437-952A-5DBC877B8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1" name="Freeform 167">
              <a:extLst>
                <a:ext uri="{FF2B5EF4-FFF2-40B4-BE49-F238E27FC236}">
                  <a16:creationId xmlns:a16="http://schemas.microsoft.com/office/drawing/2014/main" id="{74EEFEE5-173F-231A-0D01-BFD379A5C1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2" name="Freeform 168">
              <a:extLst>
                <a:ext uri="{FF2B5EF4-FFF2-40B4-BE49-F238E27FC236}">
                  <a16:creationId xmlns:a16="http://schemas.microsoft.com/office/drawing/2014/main" id="{5F6A0D0E-4341-201F-D319-74E4B90FF6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3" name="Freeform 169">
              <a:extLst>
                <a:ext uri="{FF2B5EF4-FFF2-40B4-BE49-F238E27FC236}">
                  <a16:creationId xmlns:a16="http://schemas.microsoft.com/office/drawing/2014/main" id="{6C006D8B-2F83-4E3D-F7D9-D559120BA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4" name="Freeform 170">
              <a:extLst>
                <a:ext uri="{FF2B5EF4-FFF2-40B4-BE49-F238E27FC236}">
                  <a16:creationId xmlns:a16="http://schemas.microsoft.com/office/drawing/2014/main" id="{D254845D-CD75-B733-ADE9-64B77E8B4A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5" name="Oval 171">
              <a:extLst>
                <a:ext uri="{FF2B5EF4-FFF2-40B4-BE49-F238E27FC236}">
                  <a16:creationId xmlns:a16="http://schemas.microsoft.com/office/drawing/2014/main" id="{D9440D51-7761-DC33-061C-DF76AC56A8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6" name="Oval 172">
              <a:extLst>
                <a:ext uri="{FF2B5EF4-FFF2-40B4-BE49-F238E27FC236}">
                  <a16:creationId xmlns:a16="http://schemas.microsoft.com/office/drawing/2014/main" id="{12BC5BA6-7EDF-9AF1-56FA-7EEB01CD82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7" name="Oval 173">
              <a:extLst>
                <a:ext uri="{FF2B5EF4-FFF2-40B4-BE49-F238E27FC236}">
                  <a16:creationId xmlns:a16="http://schemas.microsoft.com/office/drawing/2014/main" id="{F5A2F4A0-2206-739C-5257-A326BC6FF4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8" name="Oval 174">
              <a:extLst>
                <a:ext uri="{FF2B5EF4-FFF2-40B4-BE49-F238E27FC236}">
                  <a16:creationId xmlns:a16="http://schemas.microsoft.com/office/drawing/2014/main" id="{F0C5A06E-6780-715A-75E0-2D2D90F5E4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9" name="Oval 175">
              <a:extLst>
                <a:ext uri="{FF2B5EF4-FFF2-40B4-BE49-F238E27FC236}">
                  <a16:creationId xmlns:a16="http://schemas.microsoft.com/office/drawing/2014/main" id="{AB469EC0-5D4D-6500-AA7B-2F83D26C6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0" name="Oval 176">
              <a:extLst>
                <a:ext uri="{FF2B5EF4-FFF2-40B4-BE49-F238E27FC236}">
                  <a16:creationId xmlns:a16="http://schemas.microsoft.com/office/drawing/2014/main" id="{F4C55F3E-4818-9DAD-34B3-9BF0F2AA1B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1" name="Rectangle 177">
              <a:extLst>
                <a:ext uri="{FF2B5EF4-FFF2-40B4-BE49-F238E27FC236}">
                  <a16:creationId xmlns:a16="http://schemas.microsoft.com/office/drawing/2014/main" id="{FA6CD3AE-3F0A-8795-B30F-B6F695841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2" name="Freeform 178">
              <a:extLst>
                <a:ext uri="{FF2B5EF4-FFF2-40B4-BE49-F238E27FC236}">
                  <a16:creationId xmlns:a16="http://schemas.microsoft.com/office/drawing/2014/main" id="{AC23A391-76D0-92B6-F459-62308A11F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3" name="Freeform 179">
              <a:extLst>
                <a:ext uri="{FF2B5EF4-FFF2-40B4-BE49-F238E27FC236}">
                  <a16:creationId xmlns:a16="http://schemas.microsoft.com/office/drawing/2014/main" id="{EB2080E0-2E0C-7A8C-B250-51B334AE3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4" name="Freeform 180">
              <a:extLst>
                <a:ext uri="{FF2B5EF4-FFF2-40B4-BE49-F238E27FC236}">
                  <a16:creationId xmlns:a16="http://schemas.microsoft.com/office/drawing/2014/main" id="{105F537D-CFFA-7D99-D087-11C683E85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5" name="Freeform 181">
              <a:extLst>
                <a:ext uri="{FF2B5EF4-FFF2-40B4-BE49-F238E27FC236}">
                  <a16:creationId xmlns:a16="http://schemas.microsoft.com/office/drawing/2014/main" id="{BD217FA9-D57C-3CDC-860E-686B489F7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6" name="Freihandform: Form 155">
              <a:extLst>
                <a:ext uri="{FF2B5EF4-FFF2-40B4-BE49-F238E27FC236}">
                  <a16:creationId xmlns:a16="http://schemas.microsoft.com/office/drawing/2014/main" id="{B2D2DA8E-0DB3-0884-2E12-7C091D348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57" name="Freihandform: Form 156">
              <a:extLst>
                <a:ext uri="{FF2B5EF4-FFF2-40B4-BE49-F238E27FC236}">
                  <a16:creationId xmlns:a16="http://schemas.microsoft.com/office/drawing/2014/main" id="{724AE344-E01C-36D8-7DFF-F0B77262AD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58" name="Freeform 186">
              <a:extLst>
                <a:ext uri="{FF2B5EF4-FFF2-40B4-BE49-F238E27FC236}">
                  <a16:creationId xmlns:a16="http://schemas.microsoft.com/office/drawing/2014/main" id="{EF4A622A-ED8A-B04F-DDDD-3771D80BEC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9" name="Freeform 187">
              <a:extLst>
                <a:ext uri="{FF2B5EF4-FFF2-40B4-BE49-F238E27FC236}">
                  <a16:creationId xmlns:a16="http://schemas.microsoft.com/office/drawing/2014/main" id="{9382284A-EEE5-2E73-881F-8740DDFB1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0" name="Freeform 188">
              <a:extLst>
                <a:ext uri="{FF2B5EF4-FFF2-40B4-BE49-F238E27FC236}">
                  <a16:creationId xmlns:a16="http://schemas.microsoft.com/office/drawing/2014/main" id="{EB087393-024D-4977-3622-1C1CA37C2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1" name="Freihandform: Form 160">
              <a:extLst>
                <a:ext uri="{FF2B5EF4-FFF2-40B4-BE49-F238E27FC236}">
                  <a16:creationId xmlns:a16="http://schemas.microsoft.com/office/drawing/2014/main" id="{0C48D382-9176-8C59-C314-F7EC2CC193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2" name="Freihandform: Form 161">
              <a:extLst>
                <a:ext uri="{FF2B5EF4-FFF2-40B4-BE49-F238E27FC236}">
                  <a16:creationId xmlns:a16="http://schemas.microsoft.com/office/drawing/2014/main" id="{069A2024-4BED-2F4D-4CDC-E829F6105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3" name="Freihandform: Form 162">
              <a:extLst>
                <a:ext uri="{FF2B5EF4-FFF2-40B4-BE49-F238E27FC236}">
                  <a16:creationId xmlns:a16="http://schemas.microsoft.com/office/drawing/2014/main" id="{8D46E42E-95D5-6B75-5AD9-632F56D9C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4" name="Freeform 195">
              <a:extLst>
                <a:ext uri="{FF2B5EF4-FFF2-40B4-BE49-F238E27FC236}">
                  <a16:creationId xmlns:a16="http://schemas.microsoft.com/office/drawing/2014/main" id="{DA8B010D-847A-33AF-888D-AD029AE52C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5" name="Rectangle 196">
              <a:extLst>
                <a:ext uri="{FF2B5EF4-FFF2-40B4-BE49-F238E27FC236}">
                  <a16:creationId xmlns:a16="http://schemas.microsoft.com/office/drawing/2014/main" id="{71E111CF-C7B5-91F6-ECB3-DE18D7D25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6" name="Rectangle 197">
              <a:extLst>
                <a:ext uri="{FF2B5EF4-FFF2-40B4-BE49-F238E27FC236}">
                  <a16:creationId xmlns:a16="http://schemas.microsoft.com/office/drawing/2014/main" id="{9AEDCE72-F9ED-785A-AEA7-D8934B398E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C80C350C-82A9-3457-3AD4-0E06A8A9E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8" name="Freeform 200">
              <a:extLst>
                <a:ext uri="{FF2B5EF4-FFF2-40B4-BE49-F238E27FC236}">
                  <a16:creationId xmlns:a16="http://schemas.microsoft.com/office/drawing/2014/main" id="{8211BB8C-D1CD-78A1-6FD6-9867124E22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9" name="Rectangle 201">
              <a:extLst>
                <a:ext uri="{FF2B5EF4-FFF2-40B4-BE49-F238E27FC236}">
                  <a16:creationId xmlns:a16="http://schemas.microsoft.com/office/drawing/2014/main" id="{BCB04DD7-2726-45D5-50B5-F3D173DBF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0" name="Freeform 202">
              <a:extLst>
                <a:ext uri="{FF2B5EF4-FFF2-40B4-BE49-F238E27FC236}">
                  <a16:creationId xmlns:a16="http://schemas.microsoft.com/office/drawing/2014/main" id="{7A4DF5DB-AC9E-FEA5-04FB-78591A2EC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0B9DC5BB-62D6-B58C-49D1-E28AD0C68A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72" name="Freeform 205">
              <a:extLst>
                <a:ext uri="{FF2B5EF4-FFF2-40B4-BE49-F238E27FC236}">
                  <a16:creationId xmlns:a16="http://schemas.microsoft.com/office/drawing/2014/main" id="{A8F997E4-A3A1-65AD-276A-7C0BF9B9D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3" name="Freeform 206">
              <a:extLst>
                <a:ext uri="{FF2B5EF4-FFF2-40B4-BE49-F238E27FC236}">
                  <a16:creationId xmlns:a16="http://schemas.microsoft.com/office/drawing/2014/main" id="{2CD81A8D-766E-8082-E612-D5E49D8880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4" name="Rectangle 207">
              <a:extLst>
                <a:ext uri="{FF2B5EF4-FFF2-40B4-BE49-F238E27FC236}">
                  <a16:creationId xmlns:a16="http://schemas.microsoft.com/office/drawing/2014/main" id="{334B911F-C573-21CB-2374-737231323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5" name="Freeform 208">
              <a:extLst>
                <a:ext uri="{FF2B5EF4-FFF2-40B4-BE49-F238E27FC236}">
                  <a16:creationId xmlns:a16="http://schemas.microsoft.com/office/drawing/2014/main" id="{18882B5E-0833-2E69-2360-A880CF9C02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6" name="Freeform 209">
              <a:extLst>
                <a:ext uri="{FF2B5EF4-FFF2-40B4-BE49-F238E27FC236}">
                  <a16:creationId xmlns:a16="http://schemas.microsoft.com/office/drawing/2014/main" id="{31B0F17B-4931-C299-8294-F7DC4F4327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7" name="Freeform 210">
              <a:extLst>
                <a:ext uri="{FF2B5EF4-FFF2-40B4-BE49-F238E27FC236}">
                  <a16:creationId xmlns:a16="http://schemas.microsoft.com/office/drawing/2014/main" id="{AD42FC49-4827-A32C-626C-9459AE829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8" name="Freeform 211">
              <a:extLst>
                <a:ext uri="{FF2B5EF4-FFF2-40B4-BE49-F238E27FC236}">
                  <a16:creationId xmlns:a16="http://schemas.microsoft.com/office/drawing/2014/main" id="{C09AABDD-6D58-CB4C-2155-90A826433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9" name="Freeform 212">
              <a:extLst>
                <a:ext uri="{FF2B5EF4-FFF2-40B4-BE49-F238E27FC236}">
                  <a16:creationId xmlns:a16="http://schemas.microsoft.com/office/drawing/2014/main" id="{AC565983-5E40-4372-6C5D-C5C76C99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0" name="Freeform 213">
              <a:extLst>
                <a:ext uri="{FF2B5EF4-FFF2-40B4-BE49-F238E27FC236}">
                  <a16:creationId xmlns:a16="http://schemas.microsoft.com/office/drawing/2014/main" id="{04D69D38-2E8A-00DE-27E2-31970BFE7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1" name="Rectangle 214">
              <a:extLst>
                <a:ext uri="{FF2B5EF4-FFF2-40B4-BE49-F238E27FC236}">
                  <a16:creationId xmlns:a16="http://schemas.microsoft.com/office/drawing/2014/main" id="{4BA5F282-E2C6-B4AC-1E09-2A8889C05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2" name="Freeform 215">
              <a:extLst>
                <a:ext uri="{FF2B5EF4-FFF2-40B4-BE49-F238E27FC236}">
                  <a16:creationId xmlns:a16="http://schemas.microsoft.com/office/drawing/2014/main" id="{97DA78BE-D7C6-DC90-9339-A5DDE20EFF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3" name="Freeform 216">
              <a:extLst>
                <a:ext uri="{FF2B5EF4-FFF2-40B4-BE49-F238E27FC236}">
                  <a16:creationId xmlns:a16="http://schemas.microsoft.com/office/drawing/2014/main" id="{060AD236-B5DC-3C1B-1FC7-4E6F218BE7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4" name="Freeform 217">
              <a:extLst>
                <a:ext uri="{FF2B5EF4-FFF2-40B4-BE49-F238E27FC236}">
                  <a16:creationId xmlns:a16="http://schemas.microsoft.com/office/drawing/2014/main" id="{7FA78966-BEF2-0ECC-64FF-5C5B2BF19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5" name="Freeform 218">
              <a:extLst>
                <a:ext uri="{FF2B5EF4-FFF2-40B4-BE49-F238E27FC236}">
                  <a16:creationId xmlns:a16="http://schemas.microsoft.com/office/drawing/2014/main" id="{063CB5D1-DE87-F44E-6C21-3634E3A9C5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6" name="Freeform 219">
              <a:extLst>
                <a:ext uri="{FF2B5EF4-FFF2-40B4-BE49-F238E27FC236}">
                  <a16:creationId xmlns:a16="http://schemas.microsoft.com/office/drawing/2014/main" id="{B07C2D53-9B32-633A-7227-FB43D2AD0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187" name="Gruppieren 186">
              <a:extLst>
                <a:ext uri="{FF2B5EF4-FFF2-40B4-BE49-F238E27FC236}">
                  <a16:creationId xmlns:a16="http://schemas.microsoft.com/office/drawing/2014/main" id="{E80BFC53-F8E2-8118-9A99-90B68D08079B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188" name="Freeform 96">
                <a:extLst>
                  <a:ext uri="{FF2B5EF4-FFF2-40B4-BE49-F238E27FC236}">
                    <a16:creationId xmlns:a16="http://schemas.microsoft.com/office/drawing/2014/main" id="{CE3617FD-6E70-4C7C-7D7E-53EF55767DF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89" name="Rechteck: eine Ecke abgeschnitten 188">
                <a:extLst>
                  <a:ext uri="{FF2B5EF4-FFF2-40B4-BE49-F238E27FC236}">
                    <a16:creationId xmlns:a16="http://schemas.microsoft.com/office/drawing/2014/main" id="{27416FEE-C392-A020-EC7D-0BD87F61D0AC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FC841D-163C-C8DA-86C8-F669FA774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C0D7981C-ACC4-4641-9E01-73C1B0A06BA1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190" name="Fußzeilenplatzhalter 189">
            <a:extLst>
              <a:ext uri="{FF2B5EF4-FFF2-40B4-BE49-F238E27FC236}">
                <a16:creationId xmlns:a16="http://schemas.microsoft.com/office/drawing/2014/main" id="{030DAD0B-DE34-897E-29F6-56F052DEC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191" name="Foliennummernplatzhalter 190">
            <a:extLst>
              <a:ext uri="{FF2B5EF4-FFF2-40B4-BE49-F238E27FC236}">
                <a16:creationId xmlns:a16="http://schemas.microsoft.com/office/drawing/2014/main" id="{0B31EC0A-7677-DB5B-F405-B4B272521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DC12C6BA-9755-C63B-56A8-EC5BE5E86F1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03238" y="5837322"/>
            <a:ext cx="10536237" cy="455969"/>
            <a:chOff x="503238" y="5837322"/>
            <a:chExt cx="10536237" cy="455969"/>
          </a:xfrm>
        </p:grpSpPr>
        <p:sp>
          <p:nvSpPr>
            <p:cNvPr id="3" name="Freeform 6">
              <a:extLst>
                <a:ext uri="{FF2B5EF4-FFF2-40B4-BE49-F238E27FC236}">
                  <a16:creationId xmlns:a16="http://schemas.microsoft.com/office/drawing/2014/main" id="{E1150F6B-4A98-9795-F8A3-CA70D83563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03238" y="6150416"/>
              <a:ext cx="1136650" cy="142875"/>
            </a:xfrm>
            <a:custGeom>
              <a:avLst/>
              <a:gdLst>
                <a:gd name="T0" fmla="*/ 81 w 951"/>
                <a:gd name="T1" fmla="*/ 72 h 114"/>
                <a:gd name="T2" fmla="*/ 71 w 951"/>
                <a:gd name="T3" fmla="*/ 49 h 114"/>
                <a:gd name="T4" fmla="*/ 28 w 951"/>
                <a:gd name="T5" fmla="*/ 78 h 114"/>
                <a:gd name="T6" fmla="*/ 48 w 951"/>
                <a:gd name="T7" fmla="*/ 34 h 114"/>
                <a:gd name="T8" fmla="*/ 59 w 951"/>
                <a:gd name="T9" fmla="*/ 34 h 114"/>
                <a:gd name="T10" fmla="*/ 150 w 951"/>
                <a:gd name="T11" fmla="*/ 32 h 114"/>
                <a:gd name="T12" fmla="*/ 147 w 951"/>
                <a:gd name="T13" fmla="*/ 88 h 114"/>
                <a:gd name="T14" fmla="*/ 118 w 951"/>
                <a:gd name="T15" fmla="*/ 54 h 114"/>
                <a:gd name="T16" fmla="*/ 118 w 951"/>
                <a:gd name="T17" fmla="*/ 54 h 114"/>
                <a:gd name="T18" fmla="*/ 206 w 951"/>
                <a:gd name="T19" fmla="*/ 36 h 114"/>
                <a:gd name="T20" fmla="*/ 227 w 951"/>
                <a:gd name="T21" fmla="*/ 83 h 114"/>
                <a:gd name="T22" fmla="*/ 215 w 951"/>
                <a:gd name="T23" fmla="*/ 37 h 114"/>
                <a:gd name="T24" fmla="*/ 260 w 951"/>
                <a:gd name="T25" fmla="*/ 29 h 114"/>
                <a:gd name="T26" fmla="*/ 267 w 951"/>
                <a:gd name="T27" fmla="*/ 59 h 114"/>
                <a:gd name="T28" fmla="*/ 298 w 951"/>
                <a:gd name="T29" fmla="*/ 48 h 114"/>
                <a:gd name="T30" fmla="*/ 305 w 951"/>
                <a:gd name="T31" fmla="*/ 41 h 114"/>
                <a:gd name="T32" fmla="*/ 260 w 951"/>
                <a:gd name="T33" fmla="*/ 29 h 114"/>
                <a:gd name="T34" fmla="*/ 361 w 951"/>
                <a:gd name="T35" fmla="*/ 37 h 114"/>
                <a:gd name="T36" fmla="*/ 322 w 951"/>
                <a:gd name="T37" fmla="*/ 70 h 114"/>
                <a:gd name="T38" fmla="*/ 364 w 951"/>
                <a:gd name="T39" fmla="*/ 86 h 114"/>
                <a:gd name="T40" fmla="*/ 325 w 951"/>
                <a:gd name="T41" fmla="*/ 110 h 114"/>
                <a:gd name="T42" fmla="*/ 352 w 951"/>
                <a:gd name="T43" fmla="*/ 37 h 114"/>
                <a:gd name="T44" fmla="*/ 338 w 951"/>
                <a:gd name="T45" fmla="*/ 80 h 114"/>
                <a:gd name="T46" fmla="*/ 397 w 951"/>
                <a:gd name="T47" fmla="*/ 3 h 114"/>
                <a:gd name="T48" fmla="*/ 389 w 951"/>
                <a:gd name="T49" fmla="*/ 88 h 114"/>
                <a:gd name="T50" fmla="*/ 414 w 951"/>
                <a:gd name="T51" fmla="*/ 44 h 114"/>
                <a:gd name="T52" fmla="*/ 430 w 951"/>
                <a:gd name="T53" fmla="*/ 37 h 114"/>
                <a:gd name="T54" fmla="*/ 460 w 951"/>
                <a:gd name="T55" fmla="*/ 87 h 114"/>
                <a:gd name="T56" fmla="*/ 420 w 951"/>
                <a:gd name="T57" fmla="*/ 41 h 114"/>
                <a:gd name="T58" fmla="*/ 522 w 951"/>
                <a:gd name="T59" fmla="*/ 45 h 114"/>
                <a:gd name="T60" fmla="*/ 502 w 951"/>
                <a:gd name="T61" fmla="*/ 89 h 114"/>
                <a:gd name="T62" fmla="*/ 482 w 951"/>
                <a:gd name="T63" fmla="*/ 54 h 114"/>
                <a:gd name="T64" fmla="*/ 515 w 951"/>
                <a:gd name="T65" fmla="*/ 48 h 114"/>
                <a:gd name="T66" fmla="*/ 559 w 951"/>
                <a:gd name="T67" fmla="*/ 28 h 114"/>
                <a:gd name="T68" fmla="*/ 578 w 951"/>
                <a:gd name="T69" fmla="*/ 85 h 114"/>
                <a:gd name="T70" fmla="*/ 542 w 951"/>
                <a:gd name="T71" fmla="*/ 49 h 114"/>
                <a:gd name="T72" fmla="*/ 541 w 951"/>
                <a:gd name="T73" fmla="*/ 54 h 114"/>
                <a:gd name="T74" fmla="*/ 601 w 951"/>
                <a:gd name="T75" fmla="*/ 56 h 114"/>
                <a:gd name="T76" fmla="*/ 619 w 951"/>
                <a:gd name="T77" fmla="*/ 29 h 114"/>
                <a:gd name="T78" fmla="*/ 594 w 951"/>
                <a:gd name="T79" fmla="*/ 29 h 114"/>
                <a:gd name="T80" fmla="*/ 656 w 951"/>
                <a:gd name="T81" fmla="*/ 30 h 114"/>
                <a:gd name="T82" fmla="*/ 676 w 951"/>
                <a:gd name="T83" fmla="*/ 30 h 114"/>
                <a:gd name="T84" fmla="*/ 747 w 951"/>
                <a:gd name="T85" fmla="*/ 29 h 114"/>
                <a:gd name="T86" fmla="*/ 739 w 951"/>
                <a:gd name="T87" fmla="*/ 70 h 114"/>
                <a:gd name="T88" fmla="*/ 710 w 951"/>
                <a:gd name="T89" fmla="*/ 29 h 114"/>
                <a:gd name="T90" fmla="*/ 733 w 951"/>
                <a:gd name="T91" fmla="*/ 85 h 114"/>
                <a:gd name="T92" fmla="*/ 748 w 951"/>
                <a:gd name="T93" fmla="*/ 74 h 114"/>
                <a:gd name="T94" fmla="*/ 770 w 951"/>
                <a:gd name="T95" fmla="*/ 80 h 114"/>
                <a:gd name="T96" fmla="*/ 778 w 951"/>
                <a:gd name="T97" fmla="*/ 78 h 114"/>
                <a:gd name="T98" fmla="*/ 778 w 951"/>
                <a:gd name="T99" fmla="*/ 13 h 114"/>
                <a:gd name="T100" fmla="*/ 842 w 951"/>
                <a:gd name="T101" fmla="*/ 29 h 114"/>
                <a:gd name="T102" fmla="*/ 814 w 951"/>
                <a:gd name="T103" fmla="*/ 75 h 114"/>
                <a:gd name="T104" fmla="*/ 805 w 951"/>
                <a:gd name="T105" fmla="*/ 66 h 114"/>
                <a:gd name="T106" fmla="*/ 844 w 951"/>
                <a:gd name="T107" fmla="*/ 85 h 114"/>
                <a:gd name="T108" fmla="*/ 868 w 951"/>
                <a:gd name="T109" fmla="*/ 29 h 114"/>
                <a:gd name="T110" fmla="*/ 875 w 951"/>
                <a:gd name="T111" fmla="*/ 56 h 114"/>
                <a:gd name="T112" fmla="*/ 891 w 951"/>
                <a:gd name="T113" fmla="*/ 29 h 114"/>
                <a:gd name="T114" fmla="*/ 951 w 951"/>
                <a:gd name="T115" fmla="*/ 60 h 114"/>
                <a:gd name="T116" fmla="*/ 904 w 951"/>
                <a:gd name="T117" fmla="*/ 45 h 114"/>
                <a:gd name="T118" fmla="*/ 916 w 951"/>
                <a:gd name="T119" fmla="*/ 76 h 114"/>
                <a:gd name="T120" fmla="*/ 935 w 951"/>
                <a:gd name="T121" fmla="*/ 3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51" h="114">
                  <a:moveTo>
                    <a:pt x="106" y="7"/>
                  </a:moveTo>
                  <a:lnTo>
                    <a:pt x="106" y="7"/>
                  </a:lnTo>
                  <a:lnTo>
                    <a:pt x="99" y="7"/>
                  </a:lnTo>
                  <a:lnTo>
                    <a:pt x="87" y="49"/>
                  </a:lnTo>
                  <a:cubicBezTo>
                    <a:pt x="86" y="53"/>
                    <a:pt x="85" y="55"/>
                    <a:pt x="85" y="57"/>
                  </a:cubicBezTo>
                  <a:cubicBezTo>
                    <a:pt x="84" y="59"/>
                    <a:pt x="84" y="61"/>
                    <a:pt x="83" y="63"/>
                  </a:cubicBezTo>
                  <a:cubicBezTo>
                    <a:pt x="83" y="64"/>
                    <a:pt x="82" y="66"/>
                    <a:pt x="82" y="67"/>
                  </a:cubicBezTo>
                  <a:cubicBezTo>
                    <a:pt x="82" y="68"/>
                    <a:pt x="81" y="70"/>
                    <a:pt x="81" y="72"/>
                  </a:cubicBezTo>
                  <a:cubicBezTo>
                    <a:pt x="81" y="73"/>
                    <a:pt x="80" y="74"/>
                    <a:pt x="80" y="76"/>
                  </a:cubicBezTo>
                  <a:cubicBezTo>
                    <a:pt x="80" y="77"/>
                    <a:pt x="80" y="78"/>
                    <a:pt x="79" y="79"/>
                  </a:cubicBezTo>
                  <a:cubicBezTo>
                    <a:pt x="79" y="80"/>
                    <a:pt x="79" y="81"/>
                    <a:pt x="79" y="81"/>
                  </a:cubicBezTo>
                  <a:cubicBezTo>
                    <a:pt x="79" y="82"/>
                    <a:pt x="79" y="83"/>
                    <a:pt x="79" y="84"/>
                  </a:cubicBezTo>
                  <a:cubicBezTo>
                    <a:pt x="79" y="82"/>
                    <a:pt x="79" y="80"/>
                    <a:pt x="78" y="78"/>
                  </a:cubicBezTo>
                  <a:cubicBezTo>
                    <a:pt x="78" y="76"/>
                    <a:pt x="78" y="74"/>
                    <a:pt x="77" y="72"/>
                  </a:cubicBezTo>
                  <a:cubicBezTo>
                    <a:pt x="76" y="70"/>
                    <a:pt x="76" y="67"/>
                    <a:pt x="75" y="63"/>
                  </a:cubicBezTo>
                  <a:cubicBezTo>
                    <a:pt x="74" y="60"/>
                    <a:pt x="72" y="55"/>
                    <a:pt x="71" y="49"/>
                  </a:cubicBezTo>
                  <a:lnTo>
                    <a:pt x="58" y="7"/>
                  </a:lnTo>
                  <a:lnTo>
                    <a:pt x="49" y="7"/>
                  </a:lnTo>
                  <a:lnTo>
                    <a:pt x="37" y="49"/>
                  </a:lnTo>
                  <a:cubicBezTo>
                    <a:pt x="35" y="55"/>
                    <a:pt x="34" y="60"/>
                    <a:pt x="33" y="63"/>
                  </a:cubicBezTo>
                  <a:cubicBezTo>
                    <a:pt x="32" y="67"/>
                    <a:pt x="31" y="70"/>
                    <a:pt x="31" y="72"/>
                  </a:cubicBezTo>
                  <a:cubicBezTo>
                    <a:pt x="30" y="74"/>
                    <a:pt x="30" y="76"/>
                    <a:pt x="29" y="78"/>
                  </a:cubicBezTo>
                  <a:cubicBezTo>
                    <a:pt x="29" y="80"/>
                    <a:pt x="29" y="81"/>
                    <a:pt x="29" y="83"/>
                  </a:cubicBezTo>
                  <a:cubicBezTo>
                    <a:pt x="29" y="82"/>
                    <a:pt x="28" y="80"/>
                    <a:pt x="28" y="78"/>
                  </a:cubicBezTo>
                  <a:cubicBezTo>
                    <a:pt x="27" y="76"/>
                    <a:pt x="27" y="74"/>
                    <a:pt x="26" y="72"/>
                  </a:cubicBezTo>
                  <a:cubicBezTo>
                    <a:pt x="25" y="69"/>
                    <a:pt x="25" y="66"/>
                    <a:pt x="24" y="63"/>
                  </a:cubicBezTo>
                  <a:cubicBezTo>
                    <a:pt x="23" y="59"/>
                    <a:pt x="22" y="55"/>
                    <a:pt x="20" y="50"/>
                  </a:cubicBezTo>
                  <a:lnTo>
                    <a:pt x="8" y="7"/>
                  </a:lnTo>
                  <a:lnTo>
                    <a:pt x="0" y="7"/>
                  </a:lnTo>
                  <a:lnTo>
                    <a:pt x="23" y="87"/>
                  </a:lnTo>
                  <a:lnTo>
                    <a:pt x="33" y="87"/>
                  </a:lnTo>
                  <a:lnTo>
                    <a:pt x="48" y="34"/>
                  </a:lnTo>
                  <a:cubicBezTo>
                    <a:pt x="49" y="31"/>
                    <a:pt x="49" y="28"/>
                    <a:pt x="50" y="26"/>
                  </a:cubicBezTo>
                  <a:cubicBezTo>
                    <a:pt x="51" y="24"/>
                    <a:pt x="51" y="22"/>
                    <a:pt x="52" y="20"/>
                  </a:cubicBezTo>
                  <a:cubicBezTo>
                    <a:pt x="52" y="18"/>
                    <a:pt x="52" y="17"/>
                    <a:pt x="53" y="15"/>
                  </a:cubicBezTo>
                  <a:cubicBezTo>
                    <a:pt x="53" y="14"/>
                    <a:pt x="53" y="13"/>
                    <a:pt x="53" y="11"/>
                  </a:cubicBezTo>
                  <a:cubicBezTo>
                    <a:pt x="53" y="13"/>
                    <a:pt x="53" y="14"/>
                    <a:pt x="54" y="16"/>
                  </a:cubicBezTo>
                  <a:cubicBezTo>
                    <a:pt x="55" y="17"/>
                    <a:pt x="54" y="18"/>
                    <a:pt x="55" y="20"/>
                  </a:cubicBezTo>
                  <a:cubicBezTo>
                    <a:pt x="55" y="22"/>
                    <a:pt x="56" y="24"/>
                    <a:pt x="56" y="26"/>
                  </a:cubicBezTo>
                  <a:cubicBezTo>
                    <a:pt x="57" y="28"/>
                    <a:pt x="58" y="31"/>
                    <a:pt x="59" y="34"/>
                  </a:cubicBezTo>
                  <a:lnTo>
                    <a:pt x="74" y="87"/>
                  </a:lnTo>
                  <a:lnTo>
                    <a:pt x="84" y="87"/>
                  </a:lnTo>
                  <a:lnTo>
                    <a:pt x="106" y="7"/>
                  </a:lnTo>
                  <a:close/>
                  <a:moveTo>
                    <a:pt x="159" y="60"/>
                  </a:moveTo>
                  <a:lnTo>
                    <a:pt x="159" y="60"/>
                  </a:lnTo>
                  <a:lnTo>
                    <a:pt x="159" y="52"/>
                  </a:lnTo>
                  <a:cubicBezTo>
                    <a:pt x="159" y="50"/>
                    <a:pt x="159" y="48"/>
                    <a:pt x="158" y="45"/>
                  </a:cubicBezTo>
                  <a:cubicBezTo>
                    <a:pt x="157" y="40"/>
                    <a:pt x="154" y="36"/>
                    <a:pt x="150" y="32"/>
                  </a:cubicBezTo>
                  <a:cubicBezTo>
                    <a:pt x="146" y="29"/>
                    <a:pt x="141" y="28"/>
                    <a:pt x="136" y="28"/>
                  </a:cubicBezTo>
                  <a:cubicBezTo>
                    <a:pt x="133" y="28"/>
                    <a:pt x="129" y="28"/>
                    <a:pt x="126" y="30"/>
                  </a:cubicBezTo>
                  <a:cubicBezTo>
                    <a:pt x="123" y="31"/>
                    <a:pt x="120" y="33"/>
                    <a:pt x="118" y="36"/>
                  </a:cubicBezTo>
                  <a:cubicBezTo>
                    <a:pt x="115" y="39"/>
                    <a:pt x="114" y="42"/>
                    <a:pt x="112" y="45"/>
                  </a:cubicBezTo>
                  <a:cubicBezTo>
                    <a:pt x="111" y="49"/>
                    <a:pt x="111" y="53"/>
                    <a:pt x="111" y="58"/>
                  </a:cubicBezTo>
                  <a:cubicBezTo>
                    <a:pt x="110" y="66"/>
                    <a:pt x="113" y="74"/>
                    <a:pt x="118" y="81"/>
                  </a:cubicBezTo>
                  <a:cubicBezTo>
                    <a:pt x="123" y="86"/>
                    <a:pt x="131" y="89"/>
                    <a:pt x="139" y="89"/>
                  </a:cubicBezTo>
                  <a:cubicBezTo>
                    <a:pt x="141" y="89"/>
                    <a:pt x="144" y="89"/>
                    <a:pt x="147" y="88"/>
                  </a:cubicBezTo>
                  <a:cubicBezTo>
                    <a:pt x="150" y="87"/>
                    <a:pt x="152" y="87"/>
                    <a:pt x="155" y="85"/>
                  </a:cubicBezTo>
                  <a:lnTo>
                    <a:pt x="155" y="78"/>
                  </a:lnTo>
                  <a:cubicBezTo>
                    <a:pt x="150" y="81"/>
                    <a:pt x="144" y="83"/>
                    <a:pt x="139" y="83"/>
                  </a:cubicBezTo>
                  <a:cubicBezTo>
                    <a:pt x="133" y="83"/>
                    <a:pt x="128" y="81"/>
                    <a:pt x="124" y="76"/>
                  </a:cubicBezTo>
                  <a:cubicBezTo>
                    <a:pt x="120" y="72"/>
                    <a:pt x="118" y="66"/>
                    <a:pt x="118" y="60"/>
                  </a:cubicBezTo>
                  <a:lnTo>
                    <a:pt x="159" y="60"/>
                  </a:lnTo>
                  <a:close/>
                  <a:moveTo>
                    <a:pt x="118" y="54"/>
                  </a:moveTo>
                  <a:lnTo>
                    <a:pt x="118" y="54"/>
                  </a:lnTo>
                  <a:cubicBezTo>
                    <a:pt x="118" y="53"/>
                    <a:pt x="118" y="51"/>
                    <a:pt x="119" y="49"/>
                  </a:cubicBezTo>
                  <a:cubicBezTo>
                    <a:pt x="119" y="48"/>
                    <a:pt x="120" y="46"/>
                    <a:pt x="120" y="45"/>
                  </a:cubicBezTo>
                  <a:cubicBezTo>
                    <a:pt x="122" y="42"/>
                    <a:pt x="124" y="39"/>
                    <a:pt x="127" y="37"/>
                  </a:cubicBezTo>
                  <a:cubicBezTo>
                    <a:pt x="132" y="34"/>
                    <a:pt x="139" y="34"/>
                    <a:pt x="144" y="37"/>
                  </a:cubicBezTo>
                  <a:cubicBezTo>
                    <a:pt x="146" y="39"/>
                    <a:pt x="148" y="41"/>
                    <a:pt x="150" y="44"/>
                  </a:cubicBezTo>
                  <a:cubicBezTo>
                    <a:pt x="150" y="45"/>
                    <a:pt x="151" y="47"/>
                    <a:pt x="151" y="49"/>
                  </a:cubicBezTo>
                  <a:cubicBezTo>
                    <a:pt x="151" y="51"/>
                    <a:pt x="152" y="53"/>
                    <a:pt x="152" y="55"/>
                  </a:cubicBezTo>
                  <a:lnTo>
                    <a:pt x="118" y="54"/>
                  </a:lnTo>
                  <a:close/>
                  <a:moveTo>
                    <a:pt x="248" y="60"/>
                  </a:moveTo>
                  <a:lnTo>
                    <a:pt x="248" y="60"/>
                  </a:lnTo>
                  <a:lnTo>
                    <a:pt x="248" y="52"/>
                  </a:lnTo>
                  <a:cubicBezTo>
                    <a:pt x="248" y="50"/>
                    <a:pt x="247" y="48"/>
                    <a:pt x="247" y="45"/>
                  </a:cubicBezTo>
                  <a:cubicBezTo>
                    <a:pt x="246" y="40"/>
                    <a:pt x="243" y="36"/>
                    <a:pt x="239" y="32"/>
                  </a:cubicBezTo>
                  <a:cubicBezTo>
                    <a:pt x="235" y="29"/>
                    <a:pt x="230" y="28"/>
                    <a:pt x="225" y="28"/>
                  </a:cubicBezTo>
                  <a:cubicBezTo>
                    <a:pt x="221" y="28"/>
                    <a:pt x="218" y="28"/>
                    <a:pt x="214" y="30"/>
                  </a:cubicBezTo>
                  <a:cubicBezTo>
                    <a:pt x="211" y="31"/>
                    <a:pt x="208" y="33"/>
                    <a:pt x="206" y="36"/>
                  </a:cubicBezTo>
                  <a:cubicBezTo>
                    <a:pt x="204" y="39"/>
                    <a:pt x="202" y="42"/>
                    <a:pt x="201" y="45"/>
                  </a:cubicBezTo>
                  <a:cubicBezTo>
                    <a:pt x="200" y="49"/>
                    <a:pt x="199" y="53"/>
                    <a:pt x="199" y="58"/>
                  </a:cubicBezTo>
                  <a:cubicBezTo>
                    <a:pt x="199" y="66"/>
                    <a:pt x="201" y="74"/>
                    <a:pt x="207" y="81"/>
                  </a:cubicBezTo>
                  <a:cubicBezTo>
                    <a:pt x="212" y="86"/>
                    <a:pt x="219" y="89"/>
                    <a:pt x="227" y="89"/>
                  </a:cubicBezTo>
                  <a:cubicBezTo>
                    <a:pt x="230" y="89"/>
                    <a:pt x="233" y="89"/>
                    <a:pt x="236" y="88"/>
                  </a:cubicBezTo>
                  <a:cubicBezTo>
                    <a:pt x="238" y="87"/>
                    <a:pt x="241" y="87"/>
                    <a:pt x="244" y="85"/>
                  </a:cubicBezTo>
                  <a:lnTo>
                    <a:pt x="244" y="78"/>
                  </a:lnTo>
                  <a:cubicBezTo>
                    <a:pt x="239" y="81"/>
                    <a:pt x="233" y="83"/>
                    <a:pt x="227" y="83"/>
                  </a:cubicBezTo>
                  <a:cubicBezTo>
                    <a:pt x="222" y="83"/>
                    <a:pt x="216" y="81"/>
                    <a:pt x="213" y="76"/>
                  </a:cubicBezTo>
                  <a:cubicBezTo>
                    <a:pt x="209" y="72"/>
                    <a:pt x="207" y="66"/>
                    <a:pt x="207" y="60"/>
                  </a:cubicBezTo>
                  <a:lnTo>
                    <a:pt x="248" y="60"/>
                  </a:lnTo>
                  <a:close/>
                  <a:moveTo>
                    <a:pt x="207" y="54"/>
                  </a:moveTo>
                  <a:lnTo>
                    <a:pt x="207" y="54"/>
                  </a:lnTo>
                  <a:cubicBezTo>
                    <a:pt x="207" y="53"/>
                    <a:pt x="207" y="51"/>
                    <a:pt x="207" y="49"/>
                  </a:cubicBezTo>
                  <a:cubicBezTo>
                    <a:pt x="208" y="48"/>
                    <a:pt x="208" y="46"/>
                    <a:pt x="209" y="45"/>
                  </a:cubicBezTo>
                  <a:cubicBezTo>
                    <a:pt x="210" y="42"/>
                    <a:pt x="213" y="39"/>
                    <a:pt x="215" y="37"/>
                  </a:cubicBezTo>
                  <a:cubicBezTo>
                    <a:pt x="218" y="35"/>
                    <a:pt x="221" y="34"/>
                    <a:pt x="225" y="34"/>
                  </a:cubicBezTo>
                  <a:cubicBezTo>
                    <a:pt x="227" y="34"/>
                    <a:pt x="230" y="35"/>
                    <a:pt x="233" y="37"/>
                  </a:cubicBezTo>
                  <a:cubicBezTo>
                    <a:pt x="235" y="38"/>
                    <a:pt x="237" y="41"/>
                    <a:pt x="239" y="43"/>
                  </a:cubicBezTo>
                  <a:cubicBezTo>
                    <a:pt x="239" y="45"/>
                    <a:pt x="240" y="47"/>
                    <a:pt x="240" y="48"/>
                  </a:cubicBezTo>
                  <a:cubicBezTo>
                    <a:pt x="240" y="50"/>
                    <a:pt x="241" y="52"/>
                    <a:pt x="241" y="54"/>
                  </a:cubicBezTo>
                  <a:lnTo>
                    <a:pt x="207" y="54"/>
                  </a:lnTo>
                  <a:close/>
                  <a:moveTo>
                    <a:pt x="260" y="29"/>
                  </a:moveTo>
                  <a:lnTo>
                    <a:pt x="260" y="29"/>
                  </a:lnTo>
                  <a:lnTo>
                    <a:pt x="260" y="33"/>
                  </a:lnTo>
                  <a:lnTo>
                    <a:pt x="260" y="38"/>
                  </a:lnTo>
                  <a:lnTo>
                    <a:pt x="260" y="42"/>
                  </a:lnTo>
                  <a:lnTo>
                    <a:pt x="260" y="47"/>
                  </a:lnTo>
                  <a:lnTo>
                    <a:pt x="260" y="51"/>
                  </a:lnTo>
                  <a:lnTo>
                    <a:pt x="260" y="88"/>
                  </a:lnTo>
                  <a:lnTo>
                    <a:pt x="267" y="88"/>
                  </a:lnTo>
                  <a:lnTo>
                    <a:pt x="267" y="59"/>
                  </a:lnTo>
                  <a:cubicBezTo>
                    <a:pt x="267" y="56"/>
                    <a:pt x="267" y="53"/>
                    <a:pt x="268" y="50"/>
                  </a:cubicBezTo>
                  <a:cubicBezTo>
                    <a:pt x="268" y="48"/>
                    <a:pt x="269" y="45"/>
                    <a:pt x="270" y="44"/>
                  </a:cubicBezTo>
                  <a:cubicBezTo>
                    <a:pt x="271" y="41"/>
                    <a:pt x="273" y="39"/>
                    <a:pt x="276" y="37"/>
                  </a:cubicBezTo>
                  <a:cubicBezTo>
                    <a:pt x="279" y="35"/>
                    <a:pt x="282" y="35"/>
                    <a:pt x="285" y="35"/>
                  </a:cubicBezTo>
                  <a:cubicBezTo>
                    <a:pt x="287" y="35"/>
                    <a:pt x="290" y="35"/>
                    <a:pt x="292" y="37"/>
                  </a:cubicBezTo>
                  <a:cubicBezTo>
                    <a:pt x="294" y="38"/>
                    <a:pt x="296" y="40"/>
                    <a:pt x="297" y="42"/>
                  </a:cubicBezTo>
                  <a:lnTo>
                    <a:pt x="298" y="44"/>
                  </a:lnTo>
                  <a:cubicBezTo>
                    <a:pt x="298" y="45"/>
                    <a:pt x="298" y="47"/>
                    <a:pt x="298" y="48"/>
                  </a:cubicBezTo>
                  <a:lnTo>
                    <a:pt x="298" y="52"/>
                  </a:lnTo>
                  <a:lnTo>
                    <a:pt x="298" y="87"/>
                  </a:lnTo>
                  <a:lnTo>
                    <a:pt x="307" y="87"/>
                  </a:lnTo>
                  <a:lnTo>
                    <a:pt x="307" y="58"/>
                  </a:lnTo>
                  <a:lnTo>
                    <a:pt x="307" y="52"/>
                  </a:lnTo>
                  <a:lnTo>
                    <a:pt x="307" y="47"/>
                  </a:lnTo>
                  <a:cubicBezTo>
                    <a:pt x="307" y="46"/>
                    <a:pt x="306" y="45"/>
                    <a:pt x="306" y="43"/>
                  </a:cubicBezTo>
                  <a:cubicBezTo>
                    <a:pt x="306" y="42"/>
                    <a:pt x="306" y="41"/>
                    <a:pt x="305" y="41"/>
                  </a:cubicBezTo>
                  <a:cubicBezTo>
                    <a:pt x="304" y="37"/>
                    <a:pt x="302" y="33"/>
                    <a:pt x="298" y="31"/>
                  </a:cubicBezTo>
                  <a:cubicBezTo>
                    <a:pt x="295" y="29"/>
                    <a:pt x="291" y="28"/>
                    <a:pt x="287" y="28"/>
                  </a:cubicBezTo>
                  <a:cubicBezTo>
                    <a:pt x="283" y="28"/>
                    <a:pt x="279" y="29"/>
                    <a:pt x="275" y="31"/>
                  </a:cubicBezTo>
                  <a:cubicBezTo>
                    <a:pt x="272" y="34"/>
                    <a:pt x="269" y="37"/>
                    <a:pt x="267" y="41"/>
                  </a:cubicBezTo>
                  <a:lnTo>
                    <a:pt x="267" y="38"/>
                  </a:lnTo>
                  <a:lnTo>
                    <a:pt x="267" y="33"/>
                  </a:lnTo>
                  <a:lnTo>
                    <a:pt x="267" y="29"/>
                  </a:lnTo>
                  <a:lnTo>
                    <a:pt x="260" y="29"/>
                  </a:lnTo>
                  <a:close/>
                  <a:moveTo>
                    <a:pt x="370" y="29"/>
                  </a:moveTo>
                  <a:lnTo>
                    <a:pt x="370" y="29"/>
                  </a:lnTo>
                  <a:lnTo>
                    <a:pt x="363" y="29"/>
                  </a:lnTo>
                  <a:lnTo>
                    <a:pt x="363" y="33"/>
                  </a:lnTo>
                  <a:cubicBezTo>
                    <a:pt x="363" y="34"/>
                    <a:pt x="363" y="34"/>
                    <a:pt x="363" y="35"/>
                  </a:cubicBezTo>
                  <a:cubicBezTo>
                    <a:pt x="363" y="36"/>
                    <a:pt x="363" y="37"/>
                    <a:pt x="363" y="38"/>
                  </a:cubicBezTo>
                  <a:lnTo>
                    <a:pt x="363" y="40"/>
                  </a:lnTo>
                  <a:cubicBezTo>
                    <a:pt x="362" y="39"/>
                    <a:pt x="362" y="38"/>
                    <a:pt x="361" y="37"/>
                  </a:cubicBezTo>
                  <a:lnTo>
                    <a:pt x="359" y="35"/>
                  </a:lnTo>
                  <a:cubicBezTo>
                    <a:pt x="358" y="33"/>
                    <a:pt x="355" y="31"/>
                    <a:pt x="353" y="30"/>
                  </a:cubicBezTo>
                  <a:cubicBezTo>
                    <a:pt x="350" y="29"/>
                    <a:pt x="346" y="28"/>
                    <a:pt x="343" y="28"/>
                  </a:cubicBezTo>
                  <a:cubicBezTo>
                    <a:pt x="340" y="28"/>
                    <a:pt x="337" y="29"/>
                    <a:pt x="335" y="31"/>
                  </a:cubicBezTo>
                  <a:cubicBezTo>
                    <a:pt x="332" y="32"/>
                    <a:pt x="329" y="34"/>
                    <a:pt x="327" y="37"/>
                  </a:cubicBezTo>
                  <a:cubicBezTo>
                    <a:pt x="325" y="39"/>
                    <a:pt x="323" y="42"/>
                    <a:pt x="322" y="46"/>
                  </a:cubicBezTo>
                  <a:cubicBezTo>
                    <a:pt x="321" y="50"/>
                    <a:pt x="320" y="54"/>
                    <a:pt x="320" y="58"/>
                  </a:cubicBezTo>
                  <a:cubicBezTo>
                    <a:pt x="320" y="62"/>
                    <a:pt x="321" y="66"/>
                    <a:pt x="322" y="70"/>
                  </a:cubicBezTo>
                  <a:cubicBezTo>
                    <a:pt x="323" y="74"/>
                    <a:pt x="325" y="77"/>
                    <a:pt x="327" y="80"/>
                  </a:cubicBezTo>
                  <a:cubicBezTo>
                    <a:pt x="329" y="82"/>
                    <a:pt x="332" y="85"/>
                    <a:pt x="335" y="86"/>
                  </a:cubicBezTo>
                  <a:cubicBezTo>
                    <a:pt x="338" y="88"/>
                    <a:pt x="341" y="88"/>
                    <a:pt x="345" y="88"/>
                  </a:cubicBezTo>
                  <a:cubicBezTo>
                    <a:pt x="349" y="88"/>
                    <a:pt x="353" y="87"/>
                    <a:pt x="357" y="84"/>
                  </a:cubicBezTo>
                  <a:cubicBezTo>
                    <a:pt x="360" y="82"/>
                    <a:pt x="363" y="78"/>
                    <a:pt x="364" y="74"/>
                  </a:cubicBezTo>
                  <a:lnTo>
                    <a:pt x="364" y="77"/>
                  </a:lnTo>
                  <a:lnTo>
                    <a:pt x="364" y="79"/>
                  </a:lnTo>
                  <a:lnTo>
                    <a:pt x="364" y="86"/>
                  </a:lnTo>
                  <a:cubicBezTo>
                    <a:pt x="364" y="87"/>
                    <a:pt x="364" y="89"/>
                    <a:pt x="364" y="90"/>
                  </a:cubicBezTo>
                  <a:cubicBezTo>
                    <a:pt x="364" y="92"/>
                    <a:pt x="363" y="93"/>
                    <a:pt x="363" y="94"/>
                  </a:cubicBezTo>
                  <a:cubicBezTo>
                    <a:pt x="363" y="94"/>
                    <a:pt x="363" y="95"/>
                    <a:pt x="362" y="96"/>
                  </a:cubicBezTo>
                  <a:cubicBezTo>
                    <a:pt x="361" y="99"/>
                    <a:pt x="358" y="102"/>
                    <a:pt x="355" y="103"/>
                  </a:cubicBezTo>
                  <a:cubicBezTo>
                    <a:pt x="352" y="105"/>
                    <a:pt x="348" y="106"/>
                    <a:pt x="344" y="106"/>
                  </a:cubicBezTo>
                  <a:cubicBezTo>
                    <a:pt x="342" y="106"/>
                    <a:pt x="339" y="106"/>
                    <a:pt x="336" y="105"/>
                  </a:cubicBezTo>
                  <a:cubicBezTo>
                    <a:pt x="332" y="104"/>
                    <a:pt x="329" y="103"/>
                    <a:pt x="325" y="102"/>
                  </a:cubicBezTo>
                  <a:lnTo>
                    <a:pt x="325" y="110"/>
                  </a:lnTo>
                  <a:cubicBezTo>
                    <a:pt x="328" y="111"/>
                    <a:pt x="331" y="112"/>
                    <a:pt x="334" y="113"/>
                  </a:cubicBezTo>
                  <a:cubicBezTo>
                    <a:pt x="337" y="113"/>
                    <a:pt x="340" y="113"/>
                    <a:pt x="343" y="113"/>
                  </a:cubicBezTo>
                  <a:cubicBezTo>
                    <a:pt x="350" y="114"/>
                    <a:pt x="357" y="111"/>
                    <a:pt x="362" y="106"/>
                  </a:cubicBezTo>
                  <a:cubicBezTo>
                    <a:pt x="365" y="104"/>
                    <a:pt x="367" y="100"/>
                    <a:pt x="368" y="97"/>
                  </a:cubicBezTo>
                  <a:cubicBezTo>
                    <a:pt x="369" y="93"/>
                    <a:pt x="370" y="89"/>
                    <a:pt x="370" y="84"/>
                  </a:cubicBezTo>
                  <a:lnTo>
                    <a:pt x="370" y="76"/>
                  </a:lnTo>
                  <a:lnTo>
                    <a:pt x="370" y="29"/>
                  </a:lnTo>
                  <a:close/>
                  <a:moveTo>
                    <a:pt x="352" y="37"/>
                  </a:moveTo>
                  <a:lnTo>
                    <a:pt x="352" y="37"/>
                  </a:lnTo>
                  <a:cubicBezTo>
                    <a:pt x="355" y="39"/>
                    <a:pt x="357" y="41"/>
                    <a:pt x="359" y="43"/>
                  </a:cubicBezTo>
                  <a:cubicBezTo>
                    <a:pt x="362" y="48"/>
                    <a:pt x="363" y="53"/>
                    <a:pt x="363" y="58"/>
                  </a:cubicBezTo>
                  <a:cubicBezTo>
                    <a:pt x="363" y="61"/>
                    <a:pt x="363" y="65"/>
                    <a:pt x="362" y="68"/>
                  </a:cubicBezTo>
                  <a:cubicBezTo>
                    <a:pt x="361" y="70"/>
                    <a:pt x="360" y="73"/>
                    <a:pt x="358" y="75"/>
                  </a:cubicBezTo>
                  <a:cubicBezTo>
                    <a:pt x="356" y="77"/>
                    <a:pt x="354" y="79"/>
                    <a:pt x="352" y="80"/>
                  </a:cubicBezTo>
                  <a:cubicBezTo>
                    <a:pt x="350" y="81"/>
                    <a:pt x="347" y="82"/>
                    <a:pt x="345" y="82"/>
                  </a:cubicBezTo>
                  <a:cubicBezTo>
                    <a:pt x="342" y="82"/>
                    <a:pt x="340" y="81"/>
                    <a:pt x="338" y="80"/>
                  </a:cubicBezTo>
                  <a:cubicBezTo>
                    <a:pt x="336" y="79"/>
                    <a:pt x="334" y="77"/>
                    <a:pt x="332" y="75"/>
                  </a:cubicBezTo>
                  <a:cubicBezTo>
                    <a:pt x="331" y="73"/>
                    <a:pt x="329" y="70"/>
                    <a:pt x="329" y="68"/>
                  </a:cubicBezTo>
                  <a:cubicBezTo>
                    <a:pt x="328" y="64"/>
                    <a:pt x="327" y="61"/>
                    <a:pt x="327" y="58"/>
                  </a:cubicBezTo>
                  <a:cubicBezTo>
                    <a:pt x="327" y="52"/>
                    <a:pt x="329" y="46"/>
                    <a:pt x="332" y="41"/>
                  </a:cubicBezTo>
                  <a:cubicBezTo>
                    <a:pt x="335" y="37"/>
                    <a:pt x="340" y="35"/>
                    <a:pt x="345" y="35"/>
                  </a:cubicBezTo>
                  <a:cubicBezTo>
                    <a:pt x="347" y="35"/>
                    <a:pt x="350" y="35"/>
                    <a:pt x="352" y="37"/>
                  </a:cubicBezTo>
                  <a:close/>
                  <a:moveTo>
                    <a:pt x="397" y="3"/>
                  </a:moveTo>
                  <a:lnTo>
                    <a:pt x="397" y="3"/>
                  </a:lnTo>
                  <a:lnTo>
                    <a:pt x="388" y="3"/>
                  </a:lnTo>
                  <a:lnTo>
                    <a:pt x="388" y="13"/>
                  </a:lnTo>
                  <a:lnTo>
                    <a:pt x="397" y="13"/>
                  </a:lnTo>
                  <a:lnTo>
                    <a:pt x="397" y="3"/>
                  </a:lnTo>
                  <a:close/>
                  <a:moveTo>
                    <a:pt x="396" y="29"/>
                  </a:moveTo>
                  <a:lnTo>
                    <a:pt x="396" y="29"/>
                  </a:lnTo>
                  <a:lnTo>
                    <a:pt x="389" y="29"/>
                  </a:lnTo>
                  <a:lnTo>
                    <a:pt x="389" y="88"/>
                  </a:lnTo>
                  <a:lnTo>
                    <a:pt x="396" y="88"/>
                  </a:lnTo>
                  <a:lnTo>
                    <a:pt x="396" y="29"/>
                  </a:lnTo>
                  <a:close/>
                  <a:moveTo>
                    <a:pt x="414" y="29"/>
                  </a:moveTo>
                  <a:lnTo>
                    <a:pt x="414" y="29"/>
                  </a:lnTo>
                  <a:lnTo>
                    <a:pt x="414" y="33"/>
                  </a:lnTo>
                  <a:lnTo>
                    <a:pt x="414" y="38"/>
                  </a:lnTo>
                  <a:lnTo>
                    <a:pt x="414" y="42"/>
                  </a:lnTo>
                  <a:lnTo>
                    <a:pt x="414" y="44"/>
                  </a:lnTo>
                  <a:lnTo>
                    <a:pt x="414" y="46"/>
                  </a:lnTo>
                  <a:cubicBezTo>
                    <a:pt x="414" y="46"/>
                    <a:pt x="414" y="47"/>
                    <a:pt x="414" y="48"/>
                  </a:cubicBezTo>
                  <a:lnTo>
                    <a:pt x="414" y="88"/>
                  </a:lnTo>
                  <a:lnTo>
                    <a:pt x="421" y="88"/>
                  </a:lnTo>
                  <a:lnTo>
                    <a:pt x="421" y="59"/>
                  </a:lnTo>
                  <a:cubicBezTo>
                    <a:pt x="421" y="56"/>
                    <a:pt x="421" y="53"/>
                    <a:pt x="422" y="50"/>
                  </a:cubicBezTo>
                  <a:cubicBezTo>
                    <a:pt x="422" y="48"/>
                    <a:pt x="423" y="45"/>
                    <a:pt x="424" y="44"/>
                  </a:cubicBezTo>
                  <a:cubicBezTo>
                    <a:pt x="426" y="41"/>
                    <a:pt x="428" y="39"/>
                    <a:pt x="430" y="37"/>
                  </a:cubicBezTo>
                  <a:cubicBezTo>
                    <a:pt x="433" y="35"/>
                    <a:pt x="436" y="35"/>
                    <a:pt x="439" y="35"/>
                  </a:cubicBezTo>
                  <a:cubicBezTo>
                    <a:pt x="444" y="34"/>
                    <a:pt x="449" y="37"/>
                    <a:pt x="451" y="42"/>
                  </a:cubicBezTo>
                  <a:lnTo>
                    <a:pt x="452" y="44"/>
                  </a:lnTo>
                  <a:cubicBezTo>
                    <a:pt x="452" y="45"/>
                    <a:pt x="452" y="46"/>
                    <a:pt x="452" y="48"/>
                  </a:cubicBezTo>
                  <a:cubicBezTo>
                    <a:pt x="452" y="49"/>
                    <a:pt x="452" y="50"/>
                    <a:pt x="452" y="52"/>
                  </a:cubicBezTo>
                  <a:lnTo>
                    <a:pt x="452" y="58"/>
                  </a:lnTo>
                  <a:lnTo>
                    <a:pt x="452" y="87"/>
                  </a:lnTo>
                  <a:lnTo>
                    <a:pt x="460" y="87"/>
                  </a:lnTo>
                  <a:lnTo>
                    <a:pt x="460" y="52"/>
                  </a:lnTo>
                  <a:lnTo>
                    <a:pt x="460" y="47"/>
                  </a:lnTo>
                  <a:cubicBezTo>
                    <a:pt x="460" y="46"/>
                    <a:pt x="459" y="45"/>
                    <a:pt x="459" y="43"/>
                  </a:cubicBezTo>
                  <a:lnTo>
                    <a:pt x="458" y="41"/>
                  </a:lnTo>
                  <a:cubicBezTo>
                    <a:pt x="457" y="37"/>
                    <a:pt x="455" y="33"/>
                    <a:pt x="451" y="31"/>
                  </a:cubicBezTo>
                  <a:cubicBezTo>
                    <a:pt x="448" y="29"/>
                    <a:pt x="444" y="28"/>
                    <a:pt x="440" y="28"/>
                  </a:cubicBezTo>
                  <a:cubicBezTo>
                    <a:pt x="436" y="28"/>
                    <a:pt x="432" y="29"/>
                    <a:pt x="428" y="31"/>
                  </a:cubicBezTo>
                  <a:cubicBezTo>
                    <a:pt x="425" y="34"/>
                    <a:pt x="422" y="37"/>
                    <a:pt x="420" y="41"/>
                  </a:cubicBezTo>
                  <a:cubicBezTo>
                    <a:pt x="420" y="40"/>
                    <a:pt x="420" y="39"/>
                    <a:pt x="420" y="38"/>
                  </a:cubicBezTo>
                  <a:lnTo>
                    <a:pt x="420" y="33"/>
                  </a:lnTo>
                  <a:cubicBezTo>
                    <a:pt x="420" y="32"/>
                    <a:pt x="420" y="30"/>
                    <a:pt x="420" y="29"/>
                  </a:cubicBezTo>
                  <a:lnTo>
                    <a:pt x="414" y="29"/>
                  </a:lnTo>
                  <a:close/>
                  <a:moveTo>
                    <a:pt x="523" y="60"/>
                  </a:moveTo>
                  <a:lnTo>
                    <a:pt x="523" y="60"/>
                  </a:lnTo>
                  <a:lnTo>
                    <a:pt x="523" y="52"/>
                  </a:lnTo>
                  <a:cubicBezTo>
                    <a:pt x="523" y="50"/>
                    <a:pt x="522" y="48"/>
                    <a:pt x="522" y="45"/>
                  </a:cubicBezTo>
                  <a:cubicBezTo>
                    <a:pt x="521" y="40"/>
                    <a:pt x="518" y="36"/>
                    <a:pt x="514" y="32"/>
                  </a:cubicBezTo>
                  <a:cubicBezTo>
                    <a:pt x="510" y="29"/>
                    <a:pt x="505" y="28"/>
                    <a:pt x="500" y="28"/>
                  </a:cubicBezTo>
                  <a:cubicBezTo>
                    <a:pt x="496" y="28"/>
                    <a:pt x="493" y="28"/>
                    <a:pt x="489" y="30"/>
                  </a:cubicBezTo>
                  <a:cubicBezTo>
                    <a:pt x="486" y="31"/>
                    <a:pt x="483" y="33"/>
                    <a:pt x="481" y="36"/>
                  </a:cubicBezTo>
                  <a:cubicBezTo>
                    <a:pt x="479" y="39"/>
                    <a:pt x="477" y="42"/>
                    <a:pt x="476" y="45"/>
                  </a:cubicBezTo>
                  <a:cubicBezTo>
                    <a:pt x="475" y="49"/>
                    <a:pt x="474" y="53"/>
                    <a:pt x="474" y="58"/>
                  </a:cubicBezTo>
                  <a:cubicBezTo>
                    <a:pt x="474" y="66"/>
                    <a:pt x="476" y="74"/>
                    <a:pt x="482" y="81"/>
                  </a:cubicBezTo>
                  <a:cubicBezTo>
                    <a:pt x="487" y="86"/>
                    <a:pt x="495" y="89"/>
                    <a:pt x="502" y="89"/>
                  </a:cubicBezTo>
                  <a:cubicBezTo>
                    <a:pt x="505" y="89"/>
                    <a:pt x="508" y="89"/>
                    <a:pt x="511" y="88"/>
                  </a:cubicBezTo>
                  <a:cubicBezTo>
                    <a:pt x="513" y="88"/>
                    <a:pt x="516" y="87"/>
                    <a:pt x="519" y="85"/>
                  </a:cubicBezTo>
                  <a:lnTo>
                    <a:pt x="519" y="78"/>
                  </a:lnTo>
                  <a:cubicBezTo>
                    <a:pt x="514" y="81"/>
                    <a:pt x="508" y="83"/>
                    <a:pt x="502" y="83"/>
                  </a:cubicBezTo>
                  <a:cubicBezTo>
                    <a:pt x="497" y="83"/>
                    <a:pt x="491" y="81"/>
                    <a:pt x="488" y="76"/>
                  </a:cubicBezTo>
                  <a:cubicBezTo>
                    <a:pt x="484" y="72"/>
                    <a:pt x="482" y="66"/>
                    <a:pt x="482" y="60"/>
                  </a:cubicBezTo>
                  <a:lnTo>
                    <a:pt x="523" y="60"/>
                  </a:lnTo>
                  <a:close/>
                  <a:moveTo>
                    <a:pt x="482" y="54"/>
                  </a:moveTo>
                  <a:lnTo>
                    <a:pt x="482" y="54"/>
                  </a:lnTo>
                  <a:cubicBezTo>
                    <a:pt x="482" y="53"/>
                    <a:pt x="482" y="51"/>
                    <a:pt x="482" y="49"/>
                  </a:cubicBezTo>
                  <a:cubicBezTo>
                    <a:pt x="483" y="48"/>
                    <a:pt x="483" y="46"/>
                    <a:pt x="484" y="45"/>
                  </a:cubicBezTo>
                  <a:cubicBezTo>
                    <a:pt x="485" y="42"/>
                    <a:pt x="488" y="39"/>
                    <a:pt x="490" y="37"/>
                  </a:cubicBezTo>
                  <a:cubicBezTo>
                    <a:pt x="493" y="35"/>
                    <a:pt x="496" y="34"/>
                    <a:pt x="500" y="34"/>
                  </a:cubicBezTo>
                  <a:cubicBezTo>
                    <a:pt x="503" y="34"/>
                    <a:pt x="505" y="35"/>
                    <a:pt x="508" y="37"/>
                  </a:cubicBezTo>
                  <a:cubicBezTo>
                    <a:pt x="510" y="38"/>
                    <a:pt x="512" y="41"/>
                    <a:pt x="514" y="43"/>
                  </a:cubicBezTo>
                  <a:cubicBezTo>
                    <a:pt x="514" y="45"/>
                    <a:pt x="515" y="47"/>
                    <a:pt x="515" y="48"/>
                  </a:cubicBezTo>
                  <a:cubicBezTo>
                    <a:pt x="516" y="50"/>
                    <a:pt x="516" y="52"/>
                    <a:pt x="516" y="54"/>
                  </a:cubicBezTo>
                  <a:lnTo>
                    <a:pt x="482" y="54"/>
                  </a:lnTo>
                  <a:close/>
                  <a:moveTo>
                    <a:pt x="582" y="60"/>
                  </a:moveTo>
                  <a:lnTo>
                    <a:pt x="582" y="60"/>
                  </a:lnTo>
                  <a:lnTo>
                    <a:pt x="582" y="52"/>
                  </a:lnTo>
                  <a:cubicBezTo>
                    <a:pt x="582" y="50"/>
                    <a:pt x="582" y="48"/>
                    <a:pt x="581" y="45"/>
                  </a:cubicBezTo>
                  <a:cubicBezTo>
                    <a:pt x="580" y="40"/>
                    <a:pt x="577" y="36"/>
                    <a:pt x="573" y="32"/>
                  </a:cubicBezTo>
                  <a:cubicBezTo>
                    <a:pt x="569" y="29"/>
                    <a:pt x="564" y="28"/>
                    <a:pt x="559" y="28"/>
                  </a:cubicBezTo>
                  <a:cubicBezTo>
                    <a:pt x="555" y="28"/>
                    <a:pt x="552" y="28"/>
                    <a:pt x="549" y="30"/>
                  </a:cubicBezTo>
                  <a:cubicBezTo>
                    <a:pt x="546" y="31"/>
                    <a:pt x="543" y="33"/>
                    <a:pt x="541" y="36"/>
                  </a:cubicBezTo>
                  <a:cubicBezTo>
                    <a:pt x="538" y="39"/>
                    <a:pt x="536" y="42"/>
                    <a:pt x="535" y="45"/>
                  </a:cubicBezTo>
                  <a:cubicBezTo>
                    <a:pt x="534" y="49"/>
                    <a:pt x="533" y="53"/>
                    <a:pt x="533" y="58"/>
                  </a:cubicBezTo>
                  <a:cubicBezTo>
                    <a:pt x="533" y="66"/>
                    <a:pt x="536" y="74"/>
                    <a:pt x="541" y="81"/>
                  </a:cubicBezTo>
                  <a:cubicBezTo>
                    <a:pt x="546" y="86"/>
                    <a:pt x="554" y="89"/>
                    <a:pt x="562" y="89"/>
                  </a:cubicBezTo>
                  <a:cubicBezTo>
                    <a:pt x="564" y="89"/>
                    <a:pt x="567" y="89"/>
                    <a:pt x="570" y="88"/>
                  </a:cubicBezTo>
                  <a:cubicBezTo>
                    <a:pt x="573" y="87"/>
                    <a:pt x="575" y="87"/>
                    <a:pt x="578" y="85"/>
                  </a:cubicBezTo>
                  <a:lnTo>
                    <a:pt x="578" y="78"/>
                  </a:lnTo>
                  <a:cubicBezTo>
                    <a:pt x="573" y="81"/>
                    <a:pt x="567" y="83"/>
                    <a:pt x="561" y="83"/>
                  </a:cubicBezTo>
                  <a:cubicBezTo>
                    <a:pt x="556" y="83"/>
                    <a:pt x="551" y="81"/>
                    <a:pt x="547" y="76"/>
                  </a:cubicBezTo>
                  <a:cubicBezTo>
                    <a:pt x="543" y="72"/>
                    <a:pt x="541" y="66"/>
                    <a:pt x="541" y="60"/>
                  </a:cubicBezTo>
                  <a:lnTo>
                    <a:pt x="582" y="60"/>
                  </a:lnTo>
                  <a:close/>
                  <a:moveTo>
                    <a:pt x="541" y="54"/>
                  </a:moveTo>
                  <a:lnTo>
                    <a:pt x="541" y="54"/>
                  </a:lnTo>
                  <a:cubicBezTo>
                    <a:pt x="541" y="53"/>
                    <a:pt x="541" y="51"/>
                    <a:pt x="542" y="49"/>
                  </a:cubicBezTo>
                  <a:cubicBezTo>
                    <a:pt x="542" y="48"/>
                    <a:pt x="543" y="46"/>
                    <a:pt x="543" y="45"/>
                  </a:cubicBezTo>
                  <a:cubicBezTo>
                    <a:pt x="545" y="42"/>
                    <a:pt x="547" y="39"/>
                    <a:pt x="550" y="37"/>
                  </a:cubicBezTo>
                  <a:cubicBezTo>
                    <a:pt x="552" y="35"/>
                    <a:pt x="556" y="34"/>
                    <a:pt x="559" y="34"/>
                  </a:cubicBezTo>
                  <a:cubicBezTo>
                    <a:pt x="562" y="34"/>
                    <a:pt x="565" y="35"/>
                    <a:pt x="567" y="37"/>
                  </a:cubicBezTo>
                  <a:cubicBezTo>
                    <a:pt x="570" y="38"/>
                    <a:pt x="572" y="41"/>
                    <a:pt x="573" y="43"/>
                  </a:cubicBezTo>
                  <a:cubicBezTo>
                    <a:pt x="573" y="45"/>
                    <a:pt x="574" y="47"/>
                    <a:pt x="574" y="48"/>
                  </a:cubicBezTo>
                  <a:cubicBezTo>
                    <a:pt x="575" y="50"/>
                    <a:pt x="575" y="52"/>
                    <a:pt x="575" y="54"/>
                  </a:cubicBezTo>
                  <a:lnTo>
                    <a:pt x="541" y="54"/>
                  </a:lnTo>
                  <a:close/>
                  <a:moveTo>
                    <a:pt x="594" y="29"/>
                  </a:moveTo>
                  <a:lnTo>
                    <a:pt x="594" y="29"/>
                  </a:lnTo>
                  <a:lnTo>
                    <a:pt x="594" y="35"/>
                  </a:lnTo>
                  <a:lnTo>
                    <a:pt x="594" y="42"/>
                  </a:lnTo>
                  <a:lnTo>
                    <a:pt x="594" y="48"/>
                  </a:lnTo>
                  <a:lnTo>
                    <a:pt x="594" y="88"/>
                  </a:lnTo>
                  <a:lnTo>
                    <a:pt x="601" y="88"/>
                  </a:lnTo>
                  <a:lnTo>
                    <a:pt x="601" y="56"/>
                  </a:lnTo>
                  <a:lnTo>
                    <a:pt x="601" y="52"/>
                  </a:lnTo>
                  <a:lnTo>
                    <a:pt x="601" y="50"/>
                  </a:lnTo>
                  <a:cubicBezTo>
                    <a:pt x="601" y="49"/>
                    <a:pt x="601" y="48"/>
                    <a:pt x="602" y="47"/>
                  </a:cubicBezTo>
                  <a:cubicBezTo>
                    <a:pt x="604" y="41"/>
                    <a:pt x="609" y="36"/>
                    <a:pt x="616" y="37"/>
                  </a:cubicBezTo>
                  <a:lnTo>
                    <a:pt x="618" y="37"/>
                  </a:lnTo>
                  <a:lnTo>
                    <a:pt x="622" y="37"/>
                  </a:lnTo>
                  <a:lnTo>
                    <a:pt x="622" y="30"/>
                  </a:lnTo>
                  <a:lnTo>
                    <a:pt x="619" y="29"/>
                  </a:lnTo>
                  <a:lnTo>
                    <a:pt x="617" y="29"/>
                  </a:lnTo>
                  <a:cubicBezTo>
                    <a:pt x="612" y="29"/>
                    <a:pt x="607" y="32"/>
                    <a:pt x="605" y="36"/>
                  </a:cubicBezTo>
                  <a:cubicBezTo>
                    <a:pt x="604" y="37"/>
                    <a:pt x="603" y="38"/>
                    <a:pt x="603" y="39"/>
                  </a:cubicBezTo>
                  <a:cubicBezTo>
                    <a:pt x="602" y="40"/>
                    <a:pt x="601" y="42"/>
                    <a:pt x="601" y="43"/>
                  </a:cubicBezTo>
                  <a:lnTo>
                    <a:pt x="601" y="39"/>
                  </a:lnTo>
                  <a:lnTo>
                    <a:pt x="601" y="34"/>
                  </a:lnTo>
                  <a:lnTo>
                    <a:pt x="601" y="30"/>
                  </a:lnTo>
                  <a:lnTo>
                    <a:pt x="594" y="29"/>
                  </a:lnTo>
                  <a:close/>
                  <a:moveTo>
                    <a:pt x="690" y="2"/>
                  </a:moveTo>
                  <a:lnTo>
                    <a:pt x="690" y="2"/>
                  </a:lnTo>
                  <a:cubicBezTo>
                    <a:pt x="689" y="1"/>
                    <a:pt x="688" y="1"/>
                    <a:pt x="687" y="1"/>
                  </a:cubicBezTo>
                  <a:cubicBezTo>
                    <a:pt x="686" y="1"/>
                    <a:pt x="685" y="1"/>
                    <a:pt x="684" y="1"/>
                  </a:cubicBezTo>
                  <a:cubicBezTo>
                    <a:pt x="676" y="0"/>
                    <a:pt x="669" y="6"/>
                    <a:pt x="668" y="14"/>
                  </a:cubicBezTo>
                  <a:cubicBezTo>
                    <a:pt x="668" y="17"/>
                    <a:pt x="668" y="20"/>
                    <a:pt x="668" y="23"/>
                  </a:cubicBezTo>
                  <a:lnTo>
                    <a:pt x="668" y="30"/>
                  </a:lnTo>
                  <a:lnTo>
                    <a:pt x="656" y="30"/>
                  </a:lnTo>
                  <a:lnTo>
                    <a:pt x="656" y="36"/>
                  </a:lnTo>
                  <a:lnTo>
                    <a:pt x="668" y="36"/>
                  </a:lnTo>
                  <a:lnTo>
                    <a:pt x="668" y="88"/>
                  </a:lnTo>
                  <a:lnTo>
                    <a:pt x="676" y="88"/>
                  </a:lnTo>
                  <a:lnTo>
                    <a:pt x="676" y="36"/>
                  </a:lnTo>
                  <a:lnTo>
                    <a:pt x="689" y="36"/>
                  </a:lnTo>
                  <a:lnTo>
                    <a:pt x="689" y="30"/>
                  </a:lnTo>
                  <a:lnTo>
                    <a:pt x="676" y="30"/>
                  </a:lnTo>
                  <a:lnTo>
                    <a:pt x="676" y="23"/>
                  </a:lnTo>
                  <a:lnTo>
                    <a:pt x="676" y="16"/>
                  </a:lnTo>
                  <a:cubicBezTo>
                    <a:pt x="676" y="14"/>
                    <a:pt x="676" y="13"/>
                    <a:pt x="677" y="11"/>
                  </a:cubicBezTo>
                  <a:cubicBezTo>
                    <a:pt x="678" y="8"/>
                    <a:pt x="681" y="7"/>
                    <a:pt x="685" y="7"/>
                  </a:cubicBezTo>
                  <a:cubicBezTo>
                    <a:pt x="686" y="7"/>
                    <a:pt x="686" y="7"/>
                    <a:pt x="687" y="7"/>
                  </a:cubicBezTo>
                  <a:lnTo>
                    <a:pt x="690" y="8"/>
                  </a:lnTo>
                  <a:lnTo>
                    <a:pt x="690" y="2"/>
                  </a:lnTo>
                  <a:close/>
                  <a:moveTo>
                    <a:pt x="747" y="29"/>
                  </a:moveTo>
                  <a:lnTo>
                    <a:pt x="747" y="29"/>
                  </a:lnTo>
                  <a:lnTo>
                    <a:pt x="739" y="29"/>
                  </a:lnTo>
                  <a:lnTo>
                    <a:pt x="739" y="59"/>
                  </a:lnTo>
                  <a:cubicBezTo>
                    <a:pt x="739" y="59"/>
                    <a:pt x="739" y="60"/>
                    <a:pt x="739" y="60"/>
                  </a:cubicBezTo>
                  <a:lnTo>
                    <a:pt x="739" y="64"/>
                  </a:lnTo>
                  <a:cubicBezTo>
                    <a:pt x="739" y="64"/>
                    <a:pt x="739" y="65"/>
                    <a:pt x="739" y="66"/>
                  </a:cubicBezTo>
                  <a:lnTo>
                    <a:pt x="739" y="68"/>
                  </a:lnTo>
                  <a:cubicBezTo>
                    <a:pt x="739" y="69"/>
                    <a:pt x="739" y="69"/>
                    <a:pt x="739" y="70"/>
                  </a:cubicBezTo>
                  <a:cubicBezTo>
                    <a:pt x="738" y="74"/>
                    <a:pt x="735" y="77"/>
                    <a:pt x="732" y="79"/>
                  </a:cubicBezTo>
                  <a:cubicBezTo>
                    <a:pt x="730" y="81"/>
                    <a:pt x="726" y="82"/>
                    <a:pt x="723" y="82"/>
                  </a:cubicBezTo>
                  <a:cubicBezTo>
                    <a:pt x="718" y="83"/>
                    <a:pt x="714" y="80"/>
                    <a:pt x="712" y="75"/>
                  </a:cubicBezTo>
                  <a:cubicBezTo>
                    <a:pt x="712" y="74"/>
                    <a:pt x="711" y="73"/>
                    <a:pt x="710" y="73"/>
                  </a:cubicBezTo>
                  <a:cubicBezTo>
                    <a:pt x="710" y="72"/>
                    <a:pt x="710" y="70"/>
                    <a:pt x="710" y="69"/>
                  </a:cubicBezTo>
                  <a:lnTo>
                    <a:pt x="710" y="65"/>
                  </a:lnTo>
                  <a:lnTo>
                    <a:pt x="710" y="58"/>
                  </a:lnTo>
                  <a:lnTo>
                    <a:pt x="710" y="29"/>
                  </a:lnTo>
                  <a:lnTo>
                    <a:pt x="702" y="29"/>
                  </a:lnTo>
                  <a:lnTo>
                    <a:pt x="702" y="58"/>
                  </a:lnTo>
                  <a:lnTo>
                    <a:pt x="702" y="66"/>
                  </a:lnTo>
                  <a:cubicBezTo>
                    <a:pt x="702" y="68"/>
                    <a:pt x="702" y="69"/>
                    <a:pt x="702" y="71"/>
                  </a:cubicBezTo>
                  <a:cubicBezTo>
                    <a:pt x="703" y="72"/>
                    <a:pt x="703" y="73"/>
                    <a:pt x="703" y="75"/>
                  </a:cubicBezTo>
                  <a:cubicBezTo>
                    <a:pt x="703" y="76"/>
                    <a:pt x="704" y="77"/>
                    <a:pt x="704" y="78"/>
                  </a:cubicBezTo>
                  <a:cubicBezTo>
                    <a:pt x="707" y="85"/>
                    <a:pt x="714" y="89"/>
                    <a:pt x="722" y="89"/>
                  </a:cubicBezTo>
                  <a:cubicBezTo>
                    <a:pt x="726" y="89"/>
                    <a:pt x="730" y="88"/>
                    <a:pt x="733" y="85"/>
                  </a:cubicBezTo>
                  <a:cubicBezTo>
                    <a:pt x="737" y="83"/>
                    <a:pt x="739" y="80"/>
                    <a:pt x="741" y="76"/>
                  </a:cubicBezTo>
                  <a:cubicBezTo>
                    <a:pt x="741" y="77"/>
                    <a:pt x="741" y="78"/>
                    <a:pt x="741" y="79"/>
                  </a:cubicBezTo>
                  <a:lnTo>
                    <a:pt x="741" y="85"/>
                  </a:lnTo>
                  <a:cubicBezTo>
                    <a:pt x="741" y="86"/>
                    <a:pt x="741" y="87"/>
                    <a:pt x="741" y="88"/>
                  </a:cubicBezTo>
                  <a:lnTo>
                    <a:pt x="748" y="88"/>
                  </a:lnTo>
                  <a:lnTo>
                    <a:pt x="748" y="84"/>
                  </a:lnTo>
                  <a:lnTo>
                    <a:pt x="748" y="80"/>
                  </a:lnTo>
                  <a:lnTo>
                    <a:pt x="748" y="74"/>
                  </a:lnTo>
                  <a:lnTo>
                    <a:pt x="748" y="67"/>
                  </a:lnTo>
                  <a:lnTo>
                    <a:pt x="747" y="29"/>
                  </a:lnTo>
                  <a:close/>
                  <a:moveTo>
                    <a:pt x="770" y="36"/>
                  </a:moveTo>
                  <a:lnTo>
                    <a:pt x="770" y="36"/>
                  </a:lnTo>
                  <a:lnTo>
                    <a:pt x="770" y="65"/>
                  </a:lnTo>
                  <a:lnTo>
                    <a:pt x="770" y="73"/>
                  </a:lnTo>
                  <a:cubicBezTo>
                    <a:pt x="770" y="74"/>
                    <a:pt x="770" y="76"/>
                    <a:pt x="770" y="77"/>
                  </a:cubicBezTo>
                  <a:cubicBezTo>
                    <a:pt x="770" y="78"/>
                    <a:pt x="770" y="79"/>
                    <a:pt x="770" y="80"/>
                  </a:cubicBezTo>
                  <a:cubicBezTo>
                    <a:pt x="771" y="81"/>
                    <a:pt x="771" y="81"/>
                    <a:pt x="771" y="82"/>
                  </a:cubicBezTo>
                  <a:cubicBezTo>
                    <a:pt x="774" y="87"/>
                    <a:pt x="779" y="89"/>
                    <a:pt x="785" y="89"/>
                  </a:cubicBezTo>
                  <a:cubicBezTo>
                    <a:pt x="786" y="89"/>
                    <a:pt x="787" y="89"/>
                    <a:pt x="788" y="89"/>
                  </a:cubicBezTo>
                  <a:cubicBezTo>
                    <a:pt x="789" y="88"/>
                    <a:pt x="791" y="88"/>
                    <a:pt x="792" y="88"/>
                  </a:cubicBezTo>
                  <a:lnTo>
                    <a:pt x="792" y="81"/>
                  </a:lnTo>
                  <a:lnTo>
                    <a:pt x="789" y="82"/>
                  </a:lnTo>
                  <a:lnTo>
                    <a:pt x="786" y="82"/>
                  </a:lnTo>
                  <a:cubicBezTo>
                    <a:pt x="783" y="83"/>
                    <a:pt x="780" y="81"/>
                    <a:pt x="778" y="78"/>
                  </a:cubicBezTo>
                  <a:cubicBezTo>
                    <a:pt x="778" y="78"/>
                    <a:pt x="778" y="77"/>
                    <a:pt x="778" y="76"/>
                  </a:cubicBezTo>
                  <a:cubicBezTo>
                    <a:pt x="778" y="76"/>
                    <a:pt x="778" y="75"/>
                    <a:pt x="778" y="74"/>
                  </a:cubicBezTo>
                  <a:lnTo>
                    <a:pt x="778" y="71"/>
                  </a:lnTo>
                  <a:lnTo>
                    <a:pt x="778" y="36"/>
                  </a:lnTo>
                  <a:lnTo>
                    <a:pt x="791" y="36"/>
                  </a:lnTo>
                  <a:lnTo>
                    <a:pt x="791" y="30"/>
                  </a:lnTo>
                  <a:lnTo>
                    <a:pt x="778" y="30"/>
                  </a:lnTo>
                  <a:lnTo>
                    <a:pt x="778" y="13"/>
                  </a:lnTo>
                  <a:lnTo>
                    <a:pt x="770" y="15"/>
                  </a:lnTo>
                  <a:lnTo>
                    <a:pt x="770" y="30"/>
                  </a:lnTo>
                  <a:lnTo>
                    <a:pt x="758" y="30"/>
                  </a:lnTo>
                  <a:lnTo>
                    <a:pt x="758" y="36"/>
                  </a:lnTo>
                  <a:lnTo>
                    <a:pt x="770" y="36"/>
                  </a:lnTo>
                  <a:close/>
                  <a:moveTo>
                    <a:pt x="849" y="29"/>
                  </a:moveTo>
                  <a:lnTo>
                    <a:pt x="849" y="29"/>
                  </a:lnTo>
                  <a:lnTo>
                    <a:pt x="842" y="29"/>
                  </a:lnTo>
                  <a:lnTo>
                    <a:pt x="842" y="59"/>
                  </a:lnTo>
                  <a:cubicBezTo>
                    <a:pt x="842" y="59"/>
                    <a:pt x="842" y="60"/>
                    <a:pt x="842" y="60"/>
                  </a:cubicBezTo>
                  <a:lnTo>
                    <a:pt x="842" y="64"/>
                  </a:lnTo>
                  <a:cubicBezTo>
                    <a:pt x="842" y="64"/>
                    <a:pt x="842" y="65"/>
                    <a:pt x="842" y="66"/>
                  </a:cubicBezTo>
                  <a:cubicBezTo>
                    <a:pt x="842" y="67"/>
                    <a:pt x="842" y="67"/>
                    <a:pt x="842" y="68"/>
                  </a:cubicBezTo>
                  <a:cubicBezTo>
                    <a:pt x="840" y="72"/>
                    <a:pt x="838" y="76"/>
                    <a:pt x="835" y="79"/>
                  </a:cubicBezTo>
                  <a:cubicBezTo>
                    <a:pt x="832" y="81"/>
                    <a:pt x="829" y="82"/>
                    <a:pt x="825" y="82"/>
                  </a:cubicBezTo>
                  <a:cubicBezTo>
                    <a:pt x="820" y="82"/>
                    <a:pt x="816" y="80"/>
                    <a:pt x="814" y="75"/>
                  </a:cubicBezTo>
                  <a:cubicBezTo>
                    <a:pt x="813" y="74"/>
                    <a:pt x="813" y="73"/>
                    <a:pt x="813" y="72"/>
                  </a:cubicBezTo>
                  <a:cubicBezTo>
                    <a:pt x="812" y="71"/>
                    <a:pt x="812" y="70"/>
                    <a:pt x="812" y="69"/>
                  </a:cubicBezTo>
                  <a:cubicBezTo>
                    <a:pt x="812" y="68"/>
                    <a:pt x="812" y="66"/>
                    <a:pt x="812" y="65"/>
                  </a:cubicBezTo>
                  <a:lnTo>
                    <a:pt x="812" y="58"/>
                  </a:lnTo>
                  <a:lnTo>
                    <a:pt x="812" y="29"/>
                  </a:lnTo>
                  <a:lnTo>
                    <a:pt x="805" y="29"/>
                  </a:lnTo>
                  <a:lnTo>
                    <a:pt x="805" y="58"/>
                  </a:lnTo>
                  <a:lnTo>
                    <a:pt x="805" y="66"/>
                  </a:lnTo>
                  <a:cubicBezTo>
                    <a:pt x="805" y="68"/>
                    <a:pt x="805" y="70"/>
                    <a:pt x="805" y="71"/>
                  </a:cubicBezTo>
                  <a:cubicBezTo>
                    <a:pt x="805" y="72"/>
                    <a:pt x="806" y="73"/>
                    <a:pt x="806" y="75"/>
                  </a:cubicBezTo>
                  <a:cubicBezTo>
                    <a:pt x="806" y="76"/>
                    <a:pt x="807" y="77"/>
                    <a:pt x="807" y="78"/>
                  </a:cubicBezTo>
                  <a:cubicBezTo>
                    <a:pt x="810" y="85"/>
                    <a:pt x="817" y="89"/>
                    <a:pt x="824" y="89"/>
                  </a:cubicBezTo>
                  <a:cubicBezTo>
                    <a:pt x="829" y="89"/>
                    <a:pt x="833" y="88"/>
                    <a:pt x="836" y="85"/>
                  </a:cubicBezTo>
                  <a:cubicBezTo>
                    <a:pt x="840" y="83"/>
                    <a:pt x="843" y="80"/>
                    <a:pt x="844" y="76"/>
                  </a:cubicBezTo>
                  <a:cubicBezTo>
                    <a:pt x="844" y="77"/>
                    <a:pt x="844" y="78"/>
                    <a:pt x="844" y="79"/>
                  </a:cubicBezTo>
                  <a:lnTo>
                    <a:pt x="844" y="85"/>
                  </a:lnTo>
                  <a:cubicBezTo>
                    <a:pt x="844" y="86"/>
                    <a:pt x="844" y="87"/>
                    <a:pt x="844" y="88"/>
                  </a:cubicBezTo>
                  <a:lnTo>
                    <a:pt x="851" y="88"/>
                  </a:lnTo>
                  <a:cubicBezTo>
                    <a:pt x="851" y="87"/>
                    <a:pt x="851" y="85"/>
                    <a:pt x="851" y="84"/>
                  </a:cubicBezTo>
                  <a:lnTo>
                    <a:pt x="851" y="80"/>
                  </a:lnTo>
                  <a:lnTo>
                    <a:pt x="851" y="74"/>
                  </a:lnTo>
                  <a:lnTo>
                    <a:pt x="851" y="67"/>
                  </a:lnTo>
                  <a:lnTo>
                    <a:pt x="849" y="29"/>
                  </a:lnTo>
                  <a:close/>
                  <a:moveTo>
                    <a:pt x="868" y="29"/>
                  </a:moveTo>
                  <a:lnTo>
                    <a:pt x="868" y="29"/>
                  </a:lnTo>
                  <a:lnTo>
                    <a:pt x="868" y="35"/>
                  </a:lnTo>
                  <a:lnTo>
                    <a:pt x="868" y="42"/>
                  </a:lnTo>
                  <a:lnTo>
                    <a:pt x="868" y="48"/>
                  </a:lnTo>
                  <a:lnTo>
                    <a:pt x="868" y="53"/>
                  </a:lnTo>
                  <a:lnTo>
                    <a:pt x="868" y="88"/>
                  </a:lnTo>
                  <a:lnTo>
                    <a:pt x="875" y="88"/>
                  </a:lnTo>
                  <a:lnTo>
                    <a:pt x="875" y="56"/>
                  </a:lnTo>
                  <a:lnTo>
                    <a:pt x="875" y="52"/>
                  </a:lnTo>
                  <a:cubicBezTo>
                    <a:pt x="875" y="52"/>
                    <a:pt x="875" y="51"/>
                    <a:pt x="875" y="50"/>
                  </a:cubicBezTo>
                  <a:cubicBezTo>
                    <a:pt x="875" y="49"/>
                    <a:pt x="876" y="48"/>
                    <a:pt x="876" y="47"/>
                  </a:cubicBezTo>
                  <a:cubicBezTo>
                    <a:pt x="878" y="41"/>
                    <a:pt x="883" y="36"/>
                    <a:pt x="890" y="37"/>
                  </a:cubicBezTo>
                  <a:lnTo>
                    <a:pt x="892" y="37"/>
                  </a:lnTo>
                  <a:lnTo>
                    <a:pt x="894" y="37"/>
                  </a:lnTo>
                  <a:lnTo>
                    <a:pt x="894" y="29"/>
                  </a:lnTo>
                  <a:lnTo>
                    <a:pt x="891" y="29"/>
                  </a:lnTo>
                  <a:lnTo>
                    <a:pt x="891" y="29"/>
                  </a:lnTo>
                  <a:cubicBezTo>
                    <a:pt x="885" y="29"/>
                    <a:pt x="879" y="33"/>
                    <a:pt x="877" y="38"/>
                  </a:cubicBezTo>
                  <a:cubicBezTo>
                    <a:pt x="876" y="40"/>
                    <a:pt x="875" y="41"/>
                    <a:pt x="875" y="43"/>
                  </a:cubicBezTo>
                  <a:cubicBezTo>
                    <a:pt x="875" y="42"/>
                    <a:pt x="875" y="40"/>
                    <a:pt x="875" y="39"/>
                  </a:cubicBezTo>
                  <a:lnTo>
                    <a:pt x="875" y="33"/>
                  </a:lnTo>
                  <a:lnTo>
                    <a:pt x="875" y="29"/>
                  </a:lnTo>
                  <a:lnTo>
                    <a:pt x="868" y="29"/>
                  </a:lnTo>
                  <a:close/>
                  <a:moveTo>
                    <a:pt x="951" y="60"/>
                  </a:moveTo>
                  <a:lnTo>
                    <a:pt x="951" y="60"/>
                  </a:lnTo>
                  <a:lnTo>
                    <a:pt x="951" y="52"/>
                  </a:lnTo>
                  <a:cubicBezTo>
                    <a:pt x="950" y="50"/>
                    <a:pt x="950" y="48"/>
                    <a:pt x="949" y="45"/>
                  </a:cubicBezTo>
                  <a:cubicBezTo>
                    <a:pt x="948" y="40"/>
                    <a:pt x="946" y="36"/>
                    <a:pt x="942" y="32"/>
                  </a:cubicBezTo>
                  <a:cubicBezTo>
                    <a:pt x="938" y="29"/>
                    <a:pt x="933" y="28"/>
                    <a:pt x="928" y="28"/>
                  </a:cubicBezTo>
                  <a:cubicBezTo>
                    <a:pt x="924" y="28"/>
                    <a:pt x="920" y="28"/>
                    <a:pt x="917" y="30"/>
                  </a:cubicBezTo>
                  <a:cubicBezTo>
                    <a:pt x="914" y="31"/>
                    <a:pt x="911" y="33"/>
                    <a:pt x="909" y="36"/>
                  </a:cubicBezTo>
                  <a:cubicBezTo>
                    <a:pt x="907" y="39"/>
                    <a:pt x="905" y="42"/>
                    <a:pt x="904" y="45"/>
                  </a:cubicBezTo>
                  <a:cubicBezTo>
                    <a:pt x="903" y="49"/>
                    <a:pt x="902" y="53"/>
                    <a:pt x="902" y="58"/>
                  </a:cubicBezTo>
                  <a:cubicBezTo>
                    <a:pt x="902" y="66"/>
                    <a:pt x="904" y="74"/>
                    <a:pt x="909" y="81"/>
                  </a:cubicBezTo>
                  <a:cubicBezTo>
                    <a:pt x="915" y="86"/>
                    <a:pt x="922" y="89"/>
                    <a:pt x="930" y="89"/>
                  </a:cubicBezTo>
                  <a:cubicBezTo>
                    <a:pt x="933" y="89"/>
                    <a:pt x="936" y="89"/>
                    <a:pt x="939" y="88"/>
                  </a:cubicBezTo>
                  <a:cubicBezTo>
                    <a:pt x="941" y="87"/>
                    <a:pt x="944" y="87"/>
                    <a:pt x="946" y="85"/>
                  </a:cubicBezTo>
                  <a:lnTo>
                    <a:pt x="946" y="78"/>
                  </a:lnTo>
                  <a:cubicBezTo>
                    <a:pt x="941" y="81"/>
                    <a:pt x="936" y="83"/>
                    <a:pt x="930" y="83"/>
                  </a:cubicBezTo>
                  <a:cubicBezTo>
                    <a:pt x="925" y="83"/>
                    <a:pt x="919" y="81"/>
                    <a:pt x="916" y="76"/>
                  </a:cubicBezTo>
                  <a:cubicBezTo>
                    <a:pt x="912" y="72"/>
                    <a:pt x="910" y="66"/>
                    <a:pt x="910" y="60"/>
                  </a:cubicBezTo>
                  <a:lnTo>
                    <a:pt x="951" y="60"/>
                  </a:lnTo>
                  <a:close/>
                  <a:moveTo>
                    <a:pt x="909" y="54"/>
                  </a:moveTo>
                  <a:lnTo>
                    <a:pt x="909" y="54"/>
                  </a:lnTo>
                  <a:cubicBezTo>
                    <a:pt x="910" y="51"/>
                    <a:pt x="910" y="48"/>
                    <a:pt x="912" y="45"/>
                  </a:cubicBezTo>
                  <a:cubicBezTo>
                    <a:pt x="913" y="42"/>
                    <a:pt x="915" y="39"/>
                    <a:pt x="918" y="37"/>
                  </a:cubicBezTo>
                  <a:cubicBezTo>
                    <a:pt x="921" y="35"/>
                    <a:pt x="924" y="34"/>
                    <a:pt x="927" y="34"/>
                  </a:cubicBezTo>
                  <a:cubicBezTo>
                    <a:pt x="930" y="34"/>
                    <a:pt x="933" y="35"/>
                    <a:pt x="935" y="37"/>
                  </a:cubicBezTo>
                  <a:cubicBezTo>
                    <a:pt x="938" y="39"/>
                    <a:pt x="940" y="41"/>
                    <a:pt x="941" y="44"/>
                  </a:cubicBezTo>
                  <a:cubicBezTo>
                    <a:pt x="942" y="45"/>
                    <a:pt x="942" y="47"/>
                    <a:pt x="943" y="48"/>
                  </a:cubicBezTo>
                  <a:cubicBezTo>
                    <a:pt x="943" y="51"/>
                    <a:pt x="943" y="53"/>
                    <a:pt x="943" y="55"/>
                  </a:cubicBezTo>
                  <a:lnTo>
                    <a:pt x="909" y="5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6C6C3094-E415-F7E1-C406-D0B255018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238" y="5837322"/>
              <a:ext cx="10536237" cy="127000"/>
            </a:xfrm>
            <a:custGeom>
              <a:avLst/>
              <a:gdLst>
                <a:gd name="T0" fmla="*/ 8428 w 8819"/>
                <a:gd name="T1" fmla="*/ 0 h 102"/>
                <a:gd name="T2" fmla="*/ 8428 w 8819"/>
                <a:gd name="T3" fmla="*/ 0 h 102"/>
                <a:gd name="T4" fmla="*/ 8428 w 8819"/>
                <a:gd name="T5" fmla="*/ 38 h 102"/>
                <a:gd name="T6" fmla="*/ 0 w 8819"/>
                <a:gd name="T7" fmla="*/ 38 h 102"/>
                <a:gd name="T8" fmla="*/ 0 w 8819"/>
                <a:gd name="T9" fmla="*/ 61 h 102"/>
                <a:gd name="T10" fmla="*/ 8427 w 8819"/>
                <a:gd name="T11" fmla="*/ 61 h 102"/>
                <a:gd name="T12" fmla="*/ 8428 w 8819"/>
                <a:gd name="T13" fmla="*/ 60 h 102"/>
                <a:gd name="T14" fmla="*/ 8428 w 8819"/>
                <a:gd name="T15" fmla="*/ 102 h 102"/>
                <a:gd name="T16" fmla="*/ 8819 w 8819"/>
                <a:gd name="T17" fmla="*/ 50 h 102"/>
                <a:gd name="T18" fmla="*/ 8428 w 8819"/>
                <a:gd name="T19" fmla="*/ 0 h 102"/>
                <a:gd name="T20" fmla="*/ 8428 w 8819"/>
                <a:gd name="T2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19" h="102">
                  <a:moveTo>
                    <a:pt x="8428" y="0"/>
                  </a:moveTo>
                  <a:lnTo>
                    <a:pt x="8428" y="0"/>
                  </a:lnTo>
                  <a:lnTo>
                    <a:pt x="8428" y="38"/>
                  </a:lnTo>
                  <a:lnTo>
                    <a:pt x="0" y="38"/>
                  </a:lnTo>
                  <a:lnTo>
                    <a:pt x="0" y="61"/>
                  </a:lnTo>
                  <a:lnTo>
                    <a:pt x="8427" y="61"/>
                  </a:lnTo>
                  <a:lnTo>
                    <a:pt x="8428" y="60"/>
                  </a:lnTo>
                  <a:lnTo>
                    <a:pt x="8428" y="102"/>
                  </a:lnTo>
                  <a:lnTo>
                    <a:pt x="8819" y="50"/>
                  </a:lnTo>
                  <a:lnTo>
                    <a:pt x="8428" y="0"/>
                  </a:lnTo>
                  <a:lnTo>
                    <a:pt x="8428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86018417-9398-7CE5-4F26-EB75412B0F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238" y="5998016"/>
              <a:ext cx="115887" cy="107950"/>
            </a:xfrm>
            <a:custGeom>
              <a:avLst/>
              <a:gdLst>
                <a:gd name="T0" fmla="*/ 79 w 97"/>
                <a:gd name="T1" fmla="*/ 86 h 87"/>
                <a:gd name="T2" fmla="*/ 79 w 97"/>
                <a:gd name="T3" fmla="*/ 86 h 87"/>
                <a:gd name="T4" fmla="*/ 79 w 97"/>
                <a:gd name="T5" fmla="*/ 36 h 87"/>
                <a:gd name="T6" fmla="*/ 80 w 97"/>
                <a:gd name="T7" fmla="*/ 12 h 87"/>
                <a:gd name="T8" fmla="*/ 80 w 97"/>
                <a:gd name="T9" fmla="*/ 12 h 87"/>
                <a:gd name="T10" fmla="*/ 77 w 97"/>
                <a:gd name="T11" fmla="*/ 22 h 87"/>
                <a:gd name="T12" fmla="*/ 56 w 97"/>
                <a:gd name="T13" fmla="*/ 87 h 87"/>
                <a:gd name="T14" fmla="*/ 40 w 97"/>
                <a:gd name="T15" fmla="*/ 87 h 87"/>
                <a:gd name="T16" fmla="*/ 21 w 97"/>
                <a:gd name="T17" fmla="*/ 33 h 87"/>
                <a:gd name="T18" fmla="*/ 15 w 97"/>
                <a:gd name="T19" fmla="*/ 13 h 87"/>
                <a:gd name="T20" fmla="*/ 15 w 97"/>
                <a:gd name="T21" fmla="*/ 13 h 87"/>
                <a:gd name="T22" fmla="*/ 16 w 97"/>
                <a:gd name="T23" fmla="*/ 35 h 87"/>
                <a:gd name="T24" fmla="*/ 16 w 97"/>
                <a:gd name="T25" fmla="*/ 86 h 87"/>
                <a:gd name="T26" fmla="*/ 0 w 97"/>
                <a:gd name="T27" fmla="*/ 86 h 87"/>
                <a:gd name="T28" fmla="*/ 0 w 97"/>
                <a:gd name="T29" fmla="*/ 1 h 87"/>
                <a:gd name="T30" fmla="*/ 27 w 97"/>
                <a:gd name="T31" fmla="*/ 1 h 87"/>
                <a:gd name="T32" fmla="*/ 43 w 97"/>
                <a:gd name="T33" fmla="*/ 45 h 87"/>
                <a:gd name="T34" fmla="*/ 48 w 97"/>
                <a:gd name="T35" fmla="*/ 67 h 87"/>
                <a:gd name="T36" fmla="*/ 49 w 97"/>
                <a:gd name="T37" fmla="*/ 63 h 87"/>
                <a:gd name="T38" fmla="*/ 52 w 97"/>
                <a:gd name="T39" fmla="*/ 49 h 87"/>
                <a:gd name="T40" fmla="*/ 69 w 97"/>
                <a:gd name="T41" fmla="*/ 0 h 87"/>
                <a:gd name="T42" fmla="*/ 97 w 97"/>
                <a:gd name="T43" fmla="*/ 0 h 87"/>
                <a:gd name="T44" fmla="*/ 97 w 97"/>
                <a:gd name="T45" fmla="*/ 86 h 87"/>
                <a:gd name="T46" fmla="*/ 79 w 97"/>
                <a:gd name="T47" fmla="*/ 8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7" h="87">
                  <a:moveTo>
                    <a:pt x="79" y="86"/>
                  </a:moveTo>
                  <a:lnTo>
                    <a:pt x="79" y="86"/>
                  </a:lnTo>
                  <a:lnTo>
                    <a:pt x="79" y="36"/>
                  </a:lnTo>
                  <a:cubicBezTo>
                    <a:pt x="79" y="26"/>
                    <a:pt x="80" y="18"/>
                    <a:pt x="80" y="12"/>
                  </a:cubicBezTo>
                  <a:lnTo>
                    <a:pt x="80" y="12"/>
                  </a:lnTo>
                  <a:cubicBezTo>
                    <a:pt x="79" y="17"/>
                    <a:pt x="78" y="18"/>
                    <a:pt x="77" y="22"/>
                  </a:cubicBezTo>
                  <a:lnTo>
                    <a:pt x="56" y="87"/>
                  </a:lnTo>
                  <a:lnTo>
                    <a:pt x="40" y="87"/>
                  </a:lnTo>
                  <a:lnTo>
                    <a:pt x="21" y="33"/>
                  </a:lnTo>
                  <a:cubicBezTo>
                    <a:pt x="19" y="26"/>
                    <a:pt x="17" y="20"/>
                    <a:pt x="15" y="13"/>
                  </a:cubicBezTo>
                  <a:lnTo>
                    <a:pt x="15" y="13"/>
                  </a:lnTo>
                  <a:cubicBezTo>
                    <a:pt x="15" y="19"/>
                    <a:pt x="16" y="30"/>
                    <a:pt x="16" y="35"/>
                  </a:cubicBezTo>
                  <a:lnTo>
                    <a:pt x="16" y="86"/>
                  </a:lnTo>
                  <a:lnTo>
                    <a:pt x="0" y="86"/>
                  </a:lnTo>
                  <a:lnTo>
                    <a:pt x="0" y="1"/>
                  </a:lnTo>
                  <a:lnTo>
                    <a:pt x="27" y="1"/>
                  </a:lnTo>
                  <a:lnTo>
                    <a:pt x="43" y="45"/>
                  </a:lnTo>
                  <a:cubicBezTo>
                    <a:pt x="45" y="52"/>
                    <a:pt x="47" y="59"/>
                    <a:pt x="48" y="67"/>
                  </a:cubicBezTo>
                  <a:cubicBezTo>
                    <a:pt x="48" y="65"/>
                    <a:pt x="49" y="64"/>
                    <a:pt x="49" y="63"/>
                  </a:cubicBezTo>
                  <a:cubicBezTo>
                    <a:pt x="50" y="58"/>
                    <a:pt x="51" y="54"/>
                    <a:pt x="52" y="49"/>
                  </a:cubicBezTo>
                  <a:lnTo>
                    <a:pt x="69" y="0"/>
                  </a:lnTo>
                  <a:lnTo>
                    <a:pt x="97" y="0"/>
                  </a:lnTo>
                  <a:lnTo>
                    <a:pt x="97" y="86"/>
                  </a:lnTo>
                  <a:lnTo>
                    <a:pt x="79" y="8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" name="Freeform 8">
              <a:extLst>
                <a:ext uri="{FF2B5EF4-FFF2-40B4-BE49-F238E27FC236}">
                  <a16:creationId xmlns:a16="http://schemas.microsoft.com/office/drawing/2014/main" id="{58E198C6-901E-0FA1-58FC-3AA15B5B091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30238" y="5998016"/>
              <a:ext cx="103187" cy="106363"/>
            </a:xfrm>
            <a:custGeom>
              <a:avLst/>
              <a:gdLst>
                <a:gd name="T0" fmla="*/ 44 w 87"/>
                <a:gd name="T1" fmla="*/ 22 h 86"/>
                <a:gd name="T2" fmla="*/ 44 w 87"/>
                <a:gd name="T3" fmla="*/ 22 h 86"/>
                <a:gd name="T4" fmla="*/ 42 w 87"/>
                <a:gd name="T5" fmla="*/ 17 h 86"/>
                <a:gd name="T6" fmla="*/ 42 w 87"/>
                <a:gd name="T7" fmla="*/ 19 h 86"/>
                <a:gd name="T8" fmla="*/ 40 w 87"/>
                <a:gd name="T9" fmla="*/ 24 h 86"/>
                <a:gd name="T10" fmla="*/ 30 w 87"/>
                <a:gd name="T11" fmla="*/ 53 h 86"/>
                <a:gd name="T12" fmla="*/ 55 w 87"/>
                <a:gd name="T13" fmla="*/ 53 h 86"/>
                <a:gd name="T14" fmla="*/ 44 w 87"/>
                <a:gd name="T15" fmla="*/ 22 h 86"/>
                <a:gd name="T16" fmla="*/ 68 w 87"/>
                <a:gd name="T17" fmla="*/ 86 h 86"/>
                <a:gd name="T18" fmla="*/ 68 w 87"/>
                <a:gd name="T19" fmla="*/ 86 h 86"/>
                <a:gd name="T20" fmla="*/ 60 w 87"/>
                <a:gd name="T21" fmla="*/ 66 h 86"/>
                <a:gd name="T22" fmla="*/ 25 w 87"/>
                <a:gd name="T23" fmla="*/ 66 h 86"/>
                <a:gd name="T24" fmla="*/ 18 w 87"/>
                <a:gd name="T25" fmla="*/ 86 h 86"/>
                <a:gd name="T26" fmla="*/ 0 w 87"/>
                <a:gd name="T27" fmla="*/ 86 h 86"/>
                <a:gd name="T28" fmla="*/ 33 w 87"/>
                <a:gd name="T29" fmla="*/ 0 h 86"/>
                <a:gd name="T30" fmla="*/ 52 w 87"/>
                <a:gd name="T31" fmla="*/ 0 h 86"/>
                <a:gd name="T32" fmla="*/ 87 w 87"/>
                <a:gd name="T33" fmla="*/ 86 h 86"/>
                <a:gd name="T34" fmla="*/ 68 w 87"/>
                <a:gd name="T35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7" h="86">
                  <a:moveTo>
                    <a:pt x="44" y="22"/>
                  </a:moveTo>
                  <a:lnTo>
                    <a:pt x="44" y="22"/>
                  </a:lnTo>
                  <a:cubicBezTo>
                    <a:pt x="43" y="20"/>
                    <a:pt x="43" y="18"/>
                    <a:pt x="42" y="17"/>
                  </a:cubicBezTo>
                  <a:lnTo>
                    <a:pt x="42" y="19"/>
                  </a:lnTo>
                  <a:cubicBezTo>
                    <a:pt x="41" y="21"/>
                    <a:pt x="41" y="22"/>
                    <a:pt x="40" y="24"/>
                  </a:cubicBezTo>
                  <a:lnTo>
                    <a:pt x="30" y="53"/>
                  </a:lnTo>
                  <a:lnTo>
                    <a:pt x="55" y="53"/>
                  </a:lnTo>
                  <a:lnTo>
                    <a:pt x="44" y="22"/>
                  </a:lnTo>
                  <a:close/>
                  <a:moveTo>
                    <a:pt x="68" y="86"/>
                  </a:moveTo>
                  <a:lnTo>
                    <a:pt x="68" y="86"/>
                  </a:lnTo>
                  <a:lnTo>
                    <a:pt x="60" y="66"/>
                  </a:lnTo>
                  <a:lnTo>
                    <a:pt x="25" y="66"/>
                  </a:lnTo>
                  <a:lnTo>
                    <a:pt x="18" y="86"/>
                  </a:lnTo>
                  <a:lnTo>
                    <a:pt x="0" y="86"/>
                  </a:lnTo>
                  <a:lnTo>
                    <a:pt x="33" y="0"/>
                  </a:lnTo>
                  <a:lnTo>
                    <a:pt x="52" y="0"/>
                  </a:lnTo>
                  <a:lnTo>
                    <a:pt x="87" y="86"/>
                  </a:lnTo>
                  <a:lnTo>
                    <a:pt x="68" y="8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7936B5FC-E0D6-B8BC-5F11-0CDA8F149C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9775" y="5994841"/>
              <a:ext cx="66675" cy="112713"/>
            </a:xfrm>
            <a:custGeom>
              <a:avLst/>
              <a:gdLst>
                <a:gd name="T0" fmla="*/ 3 w 56"/>
                <a:gd name="T1" fmla="*/ 71 h 90"/>
                <a:gd name="T2" fmla="*/ 3 w 56"/>
                <a:gd name="T3" fmla="*/ 71 h 90"/>
                <a:gd name="T4" fmla="*/ 23 w 56"/>
                <a:gd name="T5" fmla="*/ 76 h 90"/>
                <a:gd name="T6" fmla="*/ 38 w 56"/>
                <a:gd name="T7" fmla="*/ 64 h 90"/>
                <a:gd name="T8" fmla="*/ 33 w 56"/>
                <a:gd name="T9" fmla="*/ 56 h 90"/>
                <a:gd name="T10" fmla="*/ 24 w 56"/>
                <a:gd name="T11" fmla="*/ 51 h 90"/>
                <a:gd name="T12" fmla="*/ 8 w 56"/>
                <a:gd name="T13" fmla="*/ 43 h 90"/>
                <a:gd name="T14" fmla="*/ 0 w 56"/>
                <a:gd name="T15" fmla="*/ 26 h 90"/>
                <a:gd name="T16" fmla="*/ 30 w 56"/>
                <a:gd name="T17" fmla="*/ 1 h 90"/>
                <a:gd name="T18" fmla="*/ 51 w 56"/>
                <a:gd name="T19" fmla="*/ 4 h 90"/>
                <a:gd name="T20" fmla="*/ 49 w 56"/>
                <a:gd name="T21" fmla="*/ 18 h 90"/>
                <a:gd name="T22" fmla="*/ 31 w 56"/>
                <a:gd name="T23" fmla="*/ 14 h 90"/>
                <a:gd name="T24" fmla="*/ 18 w 56"/>
                <a:gd name="T25" fmla="*/ 24 h 90"/>
                <a:gd name="T26" fmla="*/ 23 w 56"/>
                <a:gd name="T27" fmla="*/ 33 h 90"/>
                <a:gd name="T28" fmla="*/ 35 w 56"/>
                <a:gd name="T29" fmla="*/ 38 h 90"/>
                <a:gd name="T30" fmla="*/ 56 w 56"/>
                <a:gd name="T31" fmla="*/ 63 h 90"/>
                <a:gd name="T32" fmla="*/ 24 w 56"/>
                <a:gd name="T33" fmla="*/ 90 h 90"/>
                <a:gd name="T34" fmla="*/ 2 w 56"/>
                <a:gd name="T35" fmla="*/ 86 h 90"/>
                <a:gd name="T36" fmla="*/ 3 w 56"/>
                <a:gd name="T37" fmla="*/ 7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6" h="90">
                  <a:moveTo>
                    <a:pt x="3" y="71"/>
                  </a:moveTo>
                  <a:lnTo>
                    <a:pt x="3" y="71"/>
                  </a:lnTo>
                  <a:cubicBezTo>
                    <a:pt x="9" y="74"/>
                    <a:pt x="16" y="76"/>
                    <a:pt x="23" y="76"/>
                  </a:cubicBezTo>
                  <a:cubicBezTo>
                    <a:pt x="32" y="76"/>
                    <a:pt x="38" y="72"/>
                    <a:pt x="38" y="64"/>
                  </a:cubicBezTo>
                  <a:cubicBezTo>
                    <a:pt x="38" y="61"/>
                    <a:pt x="36" y="58"/>
                    <a:pt x="33" y="56"/>
                  </a:cubicBezTo>
                  <a:cubicBezTo>
                    <a:pt x="30" y="54"/>
                    <a:pt x="27" y="53"/>
                    <a:pt x="24" y="51"/>
                  </a:cubicBezTo>
                  <a:cubicBezTo>
                    <a:pt x="18" y="50"/>
                    <a:pt x="12" y="47"/>
                    <a:pt x="8" y="43"/>
                  </a:cubicBezTo>
                  <a:cubicBezTo>
                    <a:pt x="3" y="39"/>
                    <a:pt x="0" y="32"/>
                    <a:pt x="0" y="26"/>
                  </a:cubicBezTo>
                  <a:cubicBezTo>
                    <a:pt x="0" y="10"/>
                    <a:pt x="11" y="1"/>
                    <a:pt x="30" y="1"/>
                  </a:cubicBezTo>
                  <a:cubicBezTo>
                    <a:pt x="37" y="0"/>
                    <a:pt x="44" y="2"/>
                    <a:pt x="51" y="4"/>
                  </a:cubicBezTo>
                  <a:lnTo>
                    <a:pt x="49" y="18"/>
                  </a:lnTo>
                  <a:cubicBezTo>
                    <a:pt x="44" y="15"/>
                    <a:pt x="38" y="14"/>
                    <a:pt x="31" y="14"/>
                  </a:cubicBezTo>
                  <a:cubicBezTo>
                    <a:pt x="23" y="14"/>
                    <a:pt x="18" y="18"/>
                    <a:pt x="18" y="24"/>
                  </a:cubicBezTo>
                  <a:cubicBezTo>
                    <a:pt x="18" y="28"/>
                    <a:pt x="20" y="31"/>
                    <a:pt x="23" y="33"/>
                  </a:cubicBezTo>
                  <a:cubicBezTo>
                    <a:pt x="27" y="35"/>
                    <a:pt x="31" y="36"/>
                    <a:pt x="35" y="38"/>
                  </a:cubicBezTo>
                  <a:cubicBezTo>
                    <a:pt x="50" y="43"/>
                    <a:pt x="56" y="51"/>
                    <a:pt x="56" y="63"/>
                  </a:cubicBezTo>
                  <a:cubicBezTo>
                    <a:pt x="56" y="80"/>
                    <a:pt x="44" y="90"/>
                    <a:pt x="24" y="90"/>
                  </a:cubicBezTo>
                  <a:cubicBezTo>
                    <a:pt x="16" y="90"/>
                    <a:pt x="9" y="89"/>
                    <a:pt x="2" y="86"/>
                  </a:cubicBezTo>
                  <a:lnTo>
                    <a:pt x="3" y="7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F64827B4-E82D-22B5-C77A-814922AD85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7563" y="5998016"/>
              <a:ext cx="79375" cy="107950"/>
            </a:xfrm>
            <a:custGeom>
              <a:avLst/>
              <a:gdLst>
                <a:gd name="T0" fmla="*/ 67 w 67"/>
                <a:gd name="T1" fmla="*/ 84 h 87"/>
                <a:gd name="T2" fmla="*/ 67 w 67"/>
                <a:gd name="T3" fmla="*/ 84 h 87"/>
                <a:gd name="T4" fmla="*/ 47 w 67"/>
                <a:gd name="T5" fmla="*/ 87 h 87"/>
                <a:gd name="T6" fmla="*/ 0 w 67"/>
                <a:gd name="T7" fmla="*/ 43 h 87"/>
                <a:gd name="T8" fmla="*/ 12 w 67"/>
                <a:gd name="T9" fmla="*/ 12 h 87"/>
                <a:gd name="T10" fmla="*/ 45 w 67"/>
                <a:gd name="T11" fmla="*/ 0 h 87"/>
                <a:gd name="T12" fmla="*/ 66 w 67"/>
                <a:gd name="T13" fmla="*/ 4 h 87"/>
                <a:gd name="T14" fmla="*/ 65 w 67"/>
                <a:gd name="T15" fmla="*/ 18 h 87"/>
                <a:gd name="T16" fmla="*/ 46 w 67"/>
                <a:gd name="T17" fmla="*/ 14 h 87"/>
                <a:gd name="T18" fmla="*/ 18 w 67"/>
                <a:gd name="T19" fmla="*/ 39 h 87"/>
                <a:gd name="T20" fmla="*/ 18 w 67"/>
                <a:gd name="T21" fmla="*/ 43 h 87"/>
                <a:gd name="T22" fmla="*/ 44 w 67"/>
                <a:gd name="T23" fmla="*/ 73 h 87"/>
                <a:gd name="T24" fmla="*/ 47 w 67"/>
                <a:gd name="T25" fmla="*/ 73 h 87"/>
                <a:gd name="T26" fmla="*/ 66 w 67"/>
                <a:gd name="T27" fmla="*/ 69 h 87"/>
                <a:gd name="T28" fmla="*/ 67 w 67"/>
                <a:gd name="T29" fmla="*/ 8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7">
                  <a:moveTo>
                    <a:pt x="67" y="84"/>
                  </a:moveTo>
                  <a:lnTo>
                    <a:pt x="67" y="84"/>
                  </a:lnTo>
                  <a:cubicBezTo>
                    <a:pt x="60" y="86"/>
                    <a:pt x="53" y="87"/>
                    <a:pt x="47" y="87"/>
                  </a:cubicBezTo>
                  <a:cubicBezTo>
                    <a:pt x="17" y="87"/>
                    <a:pt x="0" y="71"/>
                    <a:pt x="0" y="43"/>
                  </a:cubicBezTo>
                  <a:cubicBezTo>
                    <a:pt x="0" y="31"/>
                    <a:pt x="4" y="20"/>
                    <a:pt x="12" y="12"/>
                  </a:cubicBezTo>
                  <a:cubicBezTo>
                    <a:pt x="21" y="4"/>
                    <a:pt x="33" y="0"/>
                    <a:pt x="45" y="0"/>
                  </a:cubicBezTo>
                  <a:cubicBezTo>
                    <a:pt x="52" y="0"/>
                    <a:pt x="59" y="1"/>
                    <a:pt x="66" y="4"/>
                  </a:cubicBezTo>
                  <a:lnTo>
                    <a:pt x="65" y="18"/>
                  </a:lnTo>
                  <a:cubicBezTo>
                    <a:pt x="59" y="15"/>
                    <a:pt x="53" y="14"/>
                    <a:pt x="46" y="14"/>
                  </a:cubicBezTo>
                  <a:cubicBezTo>
                    <a:pt x="32" y="13"/>
                    <a:pt x="19" y="25"/>
                    <a:pt x="18" y="39"/>
                  </a:cubicBezTo>
                  <a:cubicBezTo>
                    <a:pt x="18" y="40"/>
                    <a:pt x="18" y="42"/>
                    <a:pt x="18" y="43"/>
                  </a:cubicBezTo>
                  <a:cubicBezTo>
                    <a:pt x="17" y="58"/>
                    <a:pt x="29" y="71"/>
                    <a:pt x="44" y="73"/>
                  </a:cubicBezTo>
                  <a:cubicBezTo>
                    <a:pt x="45" y="73"/>
                    <a:pt x="46" y="73"/>
                    <a:pt x="47" y="73"/>
                  </a:cubicBezTo>
                  <a:cubicBezTo>
                    <a:pt x="54" y="73"/>
                    <a:pt x="60" y="71"/>
                    <a:pt x="66" y="69"/>
                  </a:cubicBezTo>
                  <a:lnTo>
                    <a:pt x="67" y="8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2F453816-2458-082F-4791-AD9DC83A39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4400" y="5998016"/>
              <a:ext cx="80962" cy="106363"/>
            </a:xfrm>
            <a:custGeom>
              <a:avLst/>
              <a:gdLst>
                <a:gd name="T0" fmla="*/ 52 w 68"/>
                <a:gd name="T1" fmla="*/ 85 h 85"/>
                <a:gd name="T2" fmla="*/ 52 w 68"/>
                <a:gd name="T3" fmla="*/ 85 h 85"/>
                <a:gd name="T4" fmla="*/ 52 w 68"/>
                <a:gd name="T5" fmla="*/ 48 h 85"/>
                <a:gd name="T6" fmla="*/ 17 w 68"/>
                <a:gd name="T7" fmla="*/ 48 h 85"/>
                <a:gd name="T8" fmla="*/ 17 w 68"/>
                <a:gd name="T9" fmla="*/ 85 h 85"/>
                <a:gd name="T10" fmla="*/ 0 w 68"/>
                <a:gd name="T11" fmla="*/ 85 h 85"/>
                <a:gd name="T12" fmla="*/ 0 w 68"/>
                <a:gd name="T13" fmla="*/ 0 h 85"/>
                <a:gd name="T14" fmla="*/ 17 w 68"/>
                <a:gd name="T15" fmla="*/ 0 h 85"/>
                <a:gd name="T16" fmla="*/ 17 w 68"/>
                <a:gd name="T17" fmla="*/ 34 h 85"/>
                <a:gd name="T18" fmla="*/ 51 w 68"/>
                <a:gd name="T19" fmla="*/ 34 h 85"/>
                <a:gd name="T20" fmla="*/ 51 w 68"/>
                <a:gd name="T21" fmla="*/ 0 h 85"/>
                <a:gd name="T22" fmla="*/ 68 w 68"/>
                <a:gd name="T23" fmla="*/ 0 h 85"/>
                <a:gd name="T24" fmla="*/ 68 w 68"/>
                <a:gd name="T25" fmla="*/ 85 h 85"/>
                <a:gd name="T26" fmla="*/ 52 w 68"/>
                <a:gd name="T2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8" h="85">
                  <a:moveTo>
                    <a:pt x="52" y="85"/>
                  </a:moveTo>
                  <a:lnTo>
                    <a:pt x="52" y="85"/>
                  </a:lnTo>
                  <a:lnTo>
                    <a:pt x="52" y="48"/>
                  </a:lnTo>
                  <a:lnTo>
                    <a:pt x="17" y="48"/>
                  </a:lnTo>
                  <a:lnTo>
                    <a:pt x="17" y="85"/>
                  </a:lnTo>
                  <a:lnTo>
                    <a:pt x="0" y="85"/>
                  </a:lnTo>
                  <a:lnTo>
                    <a:pt x="0" y="0"/>
                  </a:lnTo>
                  <a:lnTo>
                    <a:pt x="17" y="0"/>
                  </a:lnTo>
                  <a:lnTo>
                    <a:pt x="17" y="34"/>
                  </a:lnTo>
                  <a:lnTo>
                    <a:pt x="51" y="34"/>
                  </a:lnTo>
                  <a:lnTo>
                    <a:pt x="51" y="0"/>
                  </a:lnTo>
                  <a:lnTo>
                    <a:pt x="68" y="0"/>
                  </a:lnTo>
                  <a:lnTo>
                    <a:pt x="68" y="85"/>
                  </a:lnTo>
                  <a:lnTo>
                    <a:pt x="52" y="8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79487B1C-BE5A-D7D8-1092-D9988F3BA9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2350" y="5998016"/>
              <a:ext cx="20637" cy="106363"/>
            </a:xfrm>
            <a:custGeom>
              <a:avLst/>
              <a:gdLst>
                <a:gd name="T0" fmla="*/ 0 w 18"/>
                <a:gd name="T1" fmla="*/ 0 h 85"/>
                <a:gd name="T2" fmla="*/ 0 w 18"/>
                <a:gd name="T3" fmla="*/ 0 h 85"/>
                <a:gd name="T4" fmla="*/ 18 w 18"/>
                <a:gd name="T5" fmla="*/ 0 h 85"/>
                <a:gd name="T6" fmla="*/ 18 w 18"/>
                <a:gd name="T7" fmla="*/ 85 h 85"/>
                <a:gd name="T8" fmla="*/ 0 w 18"/>
                <a:gd name="T9" fmla="*/ 85 h 85"/>
                <a:gd name="T10" fmla="*/ 0 w 18"/>
                <a:gd name="T11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85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18" y="85"/>
                  </a:lnTo>
                  <a:lnTo>
                    <a:pt x="0" y="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FB28AF81-D0A4-FC64-54E8-F94E8AB292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8388" y="5998016"/>
              <a:ext cx="84137" cy="106363"/>
            </a:xfrm>
            <a:custGeom>
              <a:avLst/>
              <a:gdLst>
                <a:gd name="T0" fmla="*/ 49 w 70"/>
                <a:gd name="T1" fmla="*/ 86 h 86"/>
                <a:gd name="T2" fmla="*/ 49 w 70"/>
                <a:gd name="T3" fmla="*/ 86 h 86"/>
                <a:gd name="T4" fmla="*/ 21 w 70"/>
                <a:gd name="T5" fmla="*/ 34 h 86"/>
                <a:gd name="T6" fmla="*/ 14 w 70"/>
                <a:gd name="T7" fmla="*/ 19 h 86"/>
                <a:gd name="T8" fmla="*/ 16 w 70"/>
                <a:gd name="T9" fmla="*/ 41 h 86"/>
                <a:gd name="T10" fmla="*/ 16 w 70"/>
                <a:gd name="T11" fmla="*/ 86 h 86"/>
                <a:gd name="T12" fmla="*/ 0 w 70"/>
                <a:gd name="T13" fmla="*/ 86 h 86"/>
                <a:gd name="T14" fmla="*/ 0 w 70"/>
                <a:gd name="T15" fmla="*/ 1 h 86"/>
                <a:gd name="T16" fmla="*/ 20 w 70"/>
                <a:gd name="T17" fmla="*/ 1 h 86"/>
                <a:gd name="T18" fmla="*/ 49 w 70"/>
                <a:gd name="T19" fmla="*/ 52 h 86"/>
                <a:gd name="T20" fmla="*/ 54 w 70"/>
                <a:gd name="T21" fmla="*/ 64 h 86"/>
                <a:gd name="T22" fmla="*/ 55 w 70"/>
                <a:gd name="T23" fmla="*/ 68 h 86"/>
                <a:gd name="T24" fmla="*/ 55 w 70"/>
                <a:gd name="T25" fmla="*/ 63 h 86"/>
                <a:gd name="T26" fmla="*/ 54 w 70"/>
                <a:gd name="T27" fmla="*/ 46 h 86"/>
                <a:gd name="T28" fmla="*/ 54 w 70"/>
                <a:gd name="T29" fmla="*/ 0 h 86"/>
                <a:gd name="T30" fmla="*/ 70 w 70"/>
                <a:gd name="T31" fmla="*/ 0 h 86"/>
                <a:gd name="T32" fmla="*/ 70 w 70"/>
                <a:gd name="T33" fmla="*/ 86 h 86"/>
                <a:gd name="T34" fmla="*/ 49 w 70"/>
                <a:gd name="T35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" h="86">
                  <a:moveTo>
                    <a:pt x="49" y="86"/>
                  </a:moveTo>
                  <a:lnTo>
                    <a:pt x="49" y="86"/>
                  </a:lnTo>
                  <a:lnTo>
                    <a:pt x="21" y="34"/>
                  </a:lnTo>
                  <a:cubicBezTo>
                    <a:pt x="19" y="29"/>
                    <a:pt x="16" y="24"/>
                    <a:pt x="14" y="19"/>
                  </a:cubicBezTo>
                  <a:cubicBezTo>
                    <a:pt x="15" y="26"/>
                    <a:pt x="16" y="34"/>
                    <a:pt x="16" y="41"/>
                  </a:cubicBezTo>
                  <a:lnTo>
                    <a:pt x="16" y="86"/>
                  </a:lnTo>
                  <a:lnTo>
                    <a:pt x="0" y="86"/>
                  </a:lnTo>
                  <a:lnTo>
                    <a:pt x="0" y="1"/>
                  </a:lnTo>
                  <a:lnTo>
                    <a:pt x="20" y="1"/>
                  </a:lnTo>
                  <a:lnTo>
                    <a:pt x="49" y="52"/>
                  </a:lnTo>
                  <a:cubicBezTo>
                    <a:pt x="51" y="56"/>
                    <a:pt x="52" y="60"/>
                    <a:pt x="54" y="64"/>
                  </a:cubicBezTo>
                  <a:cubicBezTo>
                    <a:pt x="54" y="65"/>
                    <a:pt x="55" y="66"/>
                    <a:pt x="55" y="68"/>
                  </a:cubicBezTo>
                  <a:cubicBezTo>
                    <a:pt x="55" y="66"/>
                    <a:pt x="55" y="64"/>
                    <a:pt x="55" y="63"/>
                  </a:cubicBezTo>
                  <a:cubicBezTo>
                    <a:pt x="54" y="57"/>
                    <a:pt x="53" y="52"/>
                    <a:pt x="54" y="46"/>
                  </a:cubicBezTo>
                  <a:lnTo>
                    <a:pt x="54" y="0"/>
                  </a:lnTo>
                  <a:lnTo>
                    <a:pt x="70" y="0"/>
                  </a:lnTo>
                  <a:lnTo>
                    <a:pt x="70" y="86"/>
                  </a:lnTo>
                  <a:lnTo>
                    <a:pt x="49" y="8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59C7A184-4247-98AA-82B7-D48C4CABD3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76338" y="5998016"/>
              <a:ext cx="61912" cy="106363"/>
            </a:xfrm>
            <a:custGeom>
              <a:avLst/>
              <a:gdLst>
                <a:gd name="T0" fmla="*/ 51 w 51"/>
                <a:gd name="T1" fmla="*/ 85 h 85"/>
                <a:gd name="T2" fmla="*/ 51 w 51"/>
                <a:gd name="T3" fmla="*/ 85 h 85"/>
                <a:gd name="T4" fmla="*/ 0 w 51"/>
                <a:gd name="T5" fmla="*/ 85 h 85"/>
                <a:gd name="T6" fmla="*/ 0 w 51"/>
                <a:gd name="T7" fmla="*/ 0 h 85"/>
                <a:gd name="T8" fmla="*/ 51 w 51"/>
                <a:gd name="T9" fmla="*/ 0 h 85"/>
                <a:gd name="T10" fmla="*/ 51 w 51"/>
                <a:gd name="T11" fmla="*/ 14 h 85"/>
                <a:gd name="T12" fmla="*/ 17 w 51"/>
                <a:gd name="T13" fmla="*/ 14 h 85"/>
                <a:gd name="T14" fmla="*/ 17 w 51"/>
                <a:gd name="T15" fmla="*/ 34 h 85"/>
                <a:gd name="T16" fmla="*/ 48 w 51"/>
                <a:gd name="T17" fmla="*/ 34 h 85"/>
                <a:gd name="T18" fmla="*/ 48 w 51"/>
                <a:gd name="T19" fmla="*/ 48 h 85"/>
                <a:gd name="T20" fmla="*/ 17 w 51"/>
                <a:gd name="T21" fmla="*/ 48 h 85"/>
                <a:gd name="T22" fmla="*/ 17 w 51"/>
                <a:gd name="T23" fmla="*/ 71 h 85"/>
                <a:gd name="T24" fmla="*/ 51 w 51"/>
                <a:gd name="T25" fmla="*/ 71 h 85"/>
                <a:gd name="T26" fmla="*/ 51 w 51"/>
                <a:gd name="T27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" h="85">
                  <a:moveTo>
                    <a:pt x="51" y="85"/>
                  </a:moveTo>
                  <a:lnTo>
                    <a:pt x="51" y="85"/>
                  </a:lnTo>
                  <a:lnTo>
                    <a:pt x="0" y="85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14"/>
                  </a:lnTo>
                  <a:lnTo>
                    <a:pt x="17" y="14"/>
                  </a:lnTo>
                  <a:lnTo>
                    <a:pt x="17" y="34"/>
                  </a:lnTo>
                  <a:lnTo>
                    <a:pt x="48" y="34"/>
                  </a:lnTo>
                  <a:lnTo>
                    <a:pt x="48" y="48"/>
                  </a:lnTo>
                  <a:lnTo>
                    <a:pt x="17" y="48"/>
                  </a:lnTo>
                  <a:lnTo>
                    <a:pt x="17" y="71"/>
                  </a:lnTo>
                  <a:lnTo>
                    <a:pt x="51" y="71"/>
                  </a:lnTo>
                  <a:lnTo>
                    <a:pt x="51" y="8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9025C299-C5A5-20D7-934C-90FE7E8CF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58888" y="5998016"/>
              <a:ext cx="85725" cy="106363"/>
            </a:xfrm>
            <a:custGeom>
              <a:avLst/>
              <a:gdLst>
                <a:gd name="T0" fmla="*/ 50 w 71"/>
                <a:gd name="T1" fmla="*/ 86 h 86"/>
                <a:gd name="T2" fmla="*/ 50 w 71"/>
                <a:gd name="T3" fmla="*/ 86 h 86"/>
                <a:gd name="T4" fmla="*/ 22 w 71"/>
                <a:gd name="T5" fmla="*/ 34 h 86"/>
                <a:gd name="T6" fmla="*/ 15 w 71"/>
                <a:gd name="T7" fmla="*/ 19 h 86"/>
                <a:gd name="T8" fmla="*/ 17 w 71"/>
                <a:gd name="T9" fmla="*/ 41 h 86"/>
                <a:gd name="T10" fmla="*/ 17 w 71"/>
                <a:gd name="T11" fmla="*/ 86 h 86"/>
                <a:gd name="T12" fmla="*/ 0 w 71"/>
                <a:gd name="T13" fmla="*/ 86 h 86"/>
                <a:gd name="T14" fmla="*/ 0 w 71"/>
                <a:gd name="T15" fmla="*/ 1 h 86"/>
                <a:gd name="T16" fmla="*/ 20 w 71"/>
                <a:gd name="T17" fmla="*/ 1 h 86"/>
                <a:gd name="T18" fmla="*/ 49 w 71"/>
                <a:gd name="T19" fmla="*/ 52 h 86"/>
                <a:gd name="T20" fmla="*/ 54 w 71"/>
                <a:gd name="T21" fmla="*/ 64 h 86"/>
                <a:gd name="T22" fmla="*/ 56 w 71"/>
                <a:gd name="T23" fmla="*/ 68 h 86"/>
                <a:gd name="T24" fmla="*/ 55 w 71"/>
                <a:gd name="T25" fmla="*/ 63 h 86"/>
                <a:gd name="T26" fmla="*/ 54 w 71"/>
                <a:gd name="T27" fmla="*/ 46 h 86"/>
                <a:gd name="T28" fmla="*/ 54 w 71"/>
                <a:gd name="T29" fmla="*/ 0 h 86"/>
                <a:gd name="T30" fmla="*/ 71 w 71"/>
                <a:gd name="T31" fmla="*/ 0 h 86"/>
                <a:gd name="T32" fmla="*/ 71 w 71"/>
                <a:gd name="T33" fmla="*/ 86 h 86"/>
                <a:gd name="T34" fmla="*/ 50 w 71"/>
                <a:gd name="T35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1" h="86">
                  <a:moveTo>
                    <a:pt x="50" y="86"/>
                  </a:moveTo>
                  <a:lnTo>
                    <a:pt x="50" y="86"/>
                  </a:lnTo>
                  <a:lnTo>
                    <a:pt x="22" y="34"/>
                  </a:lnTo>
                  <a:cubicBezTo>
                    <a:pt x="19" y="29"/>
                    <a:pt x="17" y="24"/>
                    <a:pt x="15" y="19"/>
                  </a:cubicBezTo>
                  <a:cubicBezTo>
                    <a:pt x="16" y="26"/>
                    <a:pt x="17" y="34"/>
                    <a:pt x="17" y="41"/>
                  </a:cubicBezTo>
                  <a:lnTo>
                    <a:pt x="17" y="86"/>
                  </a:lnTo>
                  <a:lnTo>
                    <a:pt x="0" y="86"/>
                  </a:lnTo>
                  <a:lnTo>
                    <a:pt x="0" y="1"/>
                  </a:lnTo>
                  <a:lnTo>
                    <a:pt x="20" y="1"/>
                  </a:lnTo>
                  <a:lnTo>
                    <a:pt x="49" y="52"/>
                  </a:lnTo>
                  <a:cubicBezTo>
                    <a:pt x="51" y="56"/>
                    <a:pt x="53" y="60"/>
                    <a:pt x="54" y="64"/>
                  </a:cubicBezTo>
                  <a:cubicBezTo>
                    <a:pt x="54" y="64"/>
                    <a:pt x="55" y="66"/>
                    <a:pt x="56" y="68"/>
                  </a:cubicBezTo>
                  <a:cubicBezTo>
                    <a:pt x="55" y="66"/>
                    <a:pt x="55" y="64"/>
                    <a:pt x="55" y="63"/>
                  </a:cubicBezTo>
                  <a:cubicBezTo>
                    <a:pt x="54" y="57"/>
                    <a:pt x="54" y="52"/>
                    <a:pt x="54" y="46"/>
                  </a:cubicBezTo>
                  <a:lnTo>
                    <a:pt x="54" y="0"/>
                  </a:lnTo>
                  <a:lnTo>
                    <a:pt x="71" y="0"/>
                  </a:lnTo>
                  <a:lnTo>
                    <a:pt x="71" y="86"/>
                  </a:lnTo>
                  <a:lnTo>
                    <a:pt x="50" y="8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01640FF7-D1BD-7C47-0B65-804C8BD81E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63663" y="5998016"/>
              <a:ext cx="73025" cy="107950"/>
            </a:xfrm>
            <a:custGeom>
              <a:avLst/>
              <a:gdLst>
                <a:gd name="T0" fmla="*/ 26 w 62"/>
                <a:gd name="T1" fmla="*/ 73 h 87"/>
                <a:gd name="T2" fmla="*/ 26 w 62"/>
                <a:gd name="T3" fmla="*/ 73 h 87"/>
                <a:gd name="T4" fmla="*/ 43 w 62"/>
                <a:gd name="T5" fmla="*/ 61 h 87"/>
                <a:gd name="T6" fmla="*/ 27 w 62"/>
                <a:gd name="T7" fmla="*/ 48 h 87"/>
                <a:gd name="T8" fmla="*/ 18 w 62"/>
                <a:gd name="T9" fmla="*/ 48 h 87"/>
                <a:gd name="T10" fmla="*/ 18 w 62"/>
                <a:gd name="T11" fmla="*/ 73 h 87"/>
                <a:gd name="T12" fmla="*/ 26 w 62"/>
                <a:gd name="T13" fmla="*/ 73 h 87"/>
                <a:gd name="T14" fmla="*/ 26 w 62"/>
                <a:gd name="T15" fmla="*/ 35 h 87"/>
                <a:gd name="T16" fmla="*/ 26 w 62"/>
                <a:gd name="T17" fmla="*/ 35 h 87"/>
                <a:gd name="T18" fmla="*/ 41 w 62"/>
                <a:gd name="T19" fmla="*/ 25 h 87"/>
                <a:gd name="T20" fmla="*/ 27 w 62"/>
                <a:gd name="T21" fmla="*/ 14 h 87"/>
                <a:gd name="T22" fmla="*/ 17 w 62"/>
                <a:gd name="T23" fmla="*/ 14 h 87"/>
                <a:gd name="T24" fmla="*/ 17 w 62"/>
                <a:gd name="T25" fmla="*/ 35 h 87"/>
                <a:gd name="T26" fmla="*/ 26 w 62"/>
                <a:gd name="T27" fmla="*/ 35 h 87"/>
                <a:gd name="T28" fmla="*/ 0 w 62"/>
                <a:gd name="T29" fmla="*/ 1 h 87"/>
                <a:gd name="T30" fmla="*/ 0 w 62"/>
                <a:gd name="T31" fmla="*/ 1 h 87"/>
                <a:gd name="T32" fmla="*/ 28 w 62"/>
                <a:gd name="T33" fmla="*/ 1 h 87"/>
                <a:gd name="T34" fmla="*/ 50 w 62"/>
                <a:gd name="T35" fmla="*/ 5 h 87"/>
                <a:gd name="T36" fmla="*/ 58 w 62"/>
                <a:gd name="T37" fmla="*/ 22 h 87"/>
                <a:gd name="T38" fmla="*/ 41 w 62"/>
                <a:gd name="T39" fmla="*/ 41 h 87"/>
                <a:gd name="T40" fmla="*/ 61 w 62"/>
                <a:gd name="T41" fmla="*/ 62 h 87"/>
                <a:gd name="T42" fmla="*/ 61 w 62"/>
                <a:gd name="T43" fmla="*/ 62 h 87"/>
                <a:gd name="T44" fmla="*/ 50 w 62"/>
                <a:gd name="T45" fmla="*/ 82 h 87"/>
                <a:gd name="T46" fmla="*/ 27 w 62"/>
                <a:gd name="T47" fmla="*/ 86 h 87"/>
                <a:gd name="T48" fmla="*/ 1 w 62"/>
                <a:gd name="T49" fmla="*/ 86 h 87"/>
                <a:gd name="T50" fmla="*/ 0 w 62"/>
                <a:gd name="T51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" h="87">
                  <a:moveTo>
                    <a:pt x="26" y="73"/>
                  </a:moveTo>
                  <a:lnTo>
                    <a:pt x="26" y="73"/>
                  </a:lnTo>
                  <a:cubicBezTo>
                    <a:pt x="37" y="73"/>
                    <a:pt x="43" y="69"/>
                    <a:pt x="43" y="61"/>
                  </a:cubicBezTo>
                  <a:cubicBezTo>
                    <a:pt x="43" y="53"/>
                    <a:pt x="37" y="48"/>
                    <a:pt x="27" y="48"/>
                  </a:cubicBezTo>
                  <a:lnTo>
                    <a:pt x="18" y="48"/>
                  </a:lnTo>
                  <a:lnTo>
                    <a:pt x="18" y="73"/>
                  </a:lnTo>
                  <a:lnTo>
                    <a:pt x="26" y="73"/>
                  </a:lnTo>
                  <a:close/>
                  <a:moveTo>
                    <a:pt x="26" y="35"/>
                  </a:moveTo>
                  <a:lnTo>
                    <a:pt x="26" y="35"/>
                  </a:lnTo>
                  <a:cubicBezTo>
                    <a:pt x="35" y="35"/>
                    <a:pt x="41" y="32"/>
                    <a:pt x="41" y="25"/>
                  </a:cubicBezTo>
                  <a:cubicBezTo>
                    <a:pt x="41" y="18"/>
                    <a:pt x="36" y="14"/>
                    <a:pt x="27" y="14"/>
                  </a:cubicBezTo>
                  <a:lnTo>
                    <a:pt x="17" y="14"/>
                  </a:lnTo>
                  <a:lnTo>
                    <a:pt x="17" y="35"/>
                  </a:lnTo>
                  <a:lnTo>
                    <a:pt x="26" y="35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28" y="1"/>
                  </a:lnTo>
                  <a:cubicBezTo>
                    <a:pt x="36" y="0"/>
                    <a:pt x="43" y="1"/>
                    <a:pt x="50" y="5"/>
                  </a:cubicBezTo>
                  <a:cubicBezTo>
                    <a:pt x="55" y="9"/>
                    <a:pt x="58" y="16"/>
                    <a:pt x="58" y="22"/>
                  </a:cubicBezTo>
                  <a:cubicBezTo>
                    <a:pt x="59" y="32"/>
                    <a:pt x="51" y="40"/>
                    <a:pt x="41" y="41"/>
                  </a:cubicBezTo>
                  <a:cubicBezTo>
                    <a:pt x="53" y="41"/>
                    <a:pt x="62" y="51"/>
                    <a:pt x="61" y="62"/>
                  </a:cubicBezTo>
                  <a:lnTo>
                    <a:pt x="61" y="62"/>
                  </a:lnTo>
                  <a:cubicBezTo>
                    <a:pt x="62" y="70"/>
                    <a:pt x="57" y="78"/>
                    <a:pt x="50" y="82"/>
                  </a:cubicBezTo>
                  <a:cubicBezTo>
                    <a:pt x="43" y="86"/>
                    <a:pt x="35" y="87"/>
                    <a:pt x="27" y="86"/>
                  </a:cubicBezTo>
                  <a:lnTo>
                    <a:pt x="1" y="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31A477EA-3121-F656-FE9D-8C028C07BB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41450" y="5998016"/>
              <a:ext cx="103187" cy="106363"/>
            </a:xfrm>
            <a:custGeom>
              <a:avLst/>
              <a:gdLst>
                <a:gd name="T0" fmla="*/ 44 w 86"/>
                <a:gd name="T1" fmla="*/ 22 h 86"/>
                <a:gd name="T2" fmla="*/ 44 w 86"/>
                <a:gd name="T3" fmla="*/ 22 h 86"/>
                <a:gd name="T4" fmla="*/ 42 w 86"/>
                <a:gd name="T5" fmla="*/ 17 h 86"/>
                <a:gd name="T6" fmla="*/ 42 w 86"/>
                <a:gd name="T7" fmla="*/ 19 h 86"/>
                <a:gd name="T8" fmla="*/ 40 w 86"/>
                <a:gd name="T9" fmla="*/ 24 h 86"/>
                <a:gd name="T10" fmla="*/ 30 w 86"/>
                <a:gd name="T11" fmla="*/ 52 h 86"/>
                <a:gd name="T12" fmla="*/ 55 w 86"/>
                <a:gd name="T13" fmla="*/ 52 h 86"/>
                <a:gd name="T14" fmla="*/ 44 w 86"/>
                <a:gd name="T15" fmla="*/ 22 h 86"/>
                <a:gd name="T16" fmla="*/ 68 w 86"/>
                <a:gd name="T17" fmla="*/ 86 h 86"/>
                <a:gd name="T18" fmla="*/ 68 w 86"/>
                <a:gd name="T19" fmla="*/ 86 h 86"/>
                <a:gd name="T20" fmla="*/ 60 w 86"/>
                <a:gd name="T21" fmla="*/ 66 h 86"/>
                <a:gd name="T22" fmla="*/ 25 w 86"/>
                <a:gd name="T23" fmla="*/ 66 h 86"/>
                <a:gd name="T24" fmla="*/ 18 w 86"/>
                <a:gd name="T25" fmla="*/ 86 h 86"/>
                <a:gd name="T26" fmla="*/ 0 w 86"/>
                <a:gd name="T27" fmla="*/ 86 h 86"/>
                <a:gd name="T28" fmla="*/ 33 w 86"/>
                <a:gd name="T29" fmla="*/ 0 h 86"/>
                <a:gd name="T30" fmla="*/ 52 w 86"/>
                <a:gd name="T31" fmla="*/ 0 h 86"/>
                <a:gd name="T32" fmla="*/ 86 w 86"/>
                <a:gd name="T33" fmla="*/ 86 h 86"/>
                <a:gd name="T34" fmla="*/ 68 w 86"/>
                <a:gd name="T35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" h="86">
                  <a:moveTo>
                    <a:pt x="44" y="22"/>
                  </a:moveTo>
                  <a:lnTo>
                    <a:pt x="44" y="22"/>
                  </a:lnTo>
                  <a:cubicBezTo>
                    <a:pt x="43" y="20"/>
                    <a:pt x="43" y="18"/>
                    <a:pt x="42" y="17"/>
                  </a:cubicBezTo>
                  <a:lnTo>
                    <a:pt x="42" y="19"/>
                  </a:lnTo>
                  <a:cubicBezTo>
                    <a:pt x="41" y="21"/>
                    <a:pt x="41" y="22"/>
                    <a:pt x="40" y="24"/>
                  </a:cubicBezTo>
                  <a:lnTo>
                    <a:pt x="30" y="52"/>
                  </a:lnTo>
                  <a:lnTo>
                    <a:pt x="55" y="52"/>
                  </a:lnTo>
                  <a:lnTo>
                    <a:pt x="44" y="22"/>
                  </a:lnTo>
                  <a:close/>
                  <a:moveTo>
                    <a:pt x="68" y="86"/>
                  </a:moveTo>
                  <a:lnTo>
                    <a:pt x="68" y="86"/>
                  </a:lnTo>
                  <a:lnTo>
                    <a:pt x="60" y="66"/>
                  </a:lnTo>
                  <a:lnTo>
                    <a:pt x="25" y="66"/>
                  </a:lnTo>
                  <a:lnTo>
                    <a:pt x="18" y="86"/>
                  </a:lnTo>
                  <a:lnTo>
                    <a:pt x="0" y="86"/>
                  </a:lnTo>
                  <a:lnTo>
                    <a:pt x="33" y="0"/>
                  </a:lnTo>
                  <a:lnTo>
                    <a:pt x="52" y="0"/>
                  </a:lnTo>
                  <a:lnTo>
                    <a:pt x="86" y="86"/>
                  </a:lnTo>
                  <a:lnTo>
                    <a:pt x="68" y="8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89EF19C2-991D-2E26-07B2-D5793826E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0988" y="5998016"/>
              <a:ext cx="84137" cy="111125"/>
            </a:xfrm>
            <a:custGeom>
              <a:avLst/>
              <a:gdLst>
                <a:gd name="T0" fmla="*/ 71 w 71"/>
                <a:gd name="T1" fmla="*/ 0 h 89"/>
                <a:gd name="T2" fmla="*/ 71 w 71"/>
                <a:gd name="T3" fmla="*/ 0 h 89"/>
                <a:gd name="T4" fmla="*/ 71 w 71"/>
                <a:gd name="T5" fmla="*/ 53 h 89"/>
                <a:gd name="T6" fmla="*/ 35 w 71"/>
                <a:gd name="T7" fmla="*/ 88 h 89"/>
                <a:gd name="T8" fmla="*/ 8 w 71"/>
                <a:gd name="T9" fmla="*/ 78 h 89"/>
                <a:gd name="T10" fmla="*/ 1 w 71"/>
                <a:gd name="T11" fmla="*/ 52 h 89"/>
                <a:gd name="T12" fmla="*/ 1 w 71"/>
                <a:gd name="T13" fmla="*/ 0 h 89"/>
                <a:gd name="T14" fmla="*/ 18 w 71"/>
                <a:gd name="T15" fmla="*/ 0 h 89"/>
                <a:gd name="T16" fmla="*/ 18 w 71"/>
                <a:gd name="T17" fmla="*/ 51 h 89"/>
                <a:gd name="T18" fmla="*/ 23 w 71"/>
                <a:gd name="T19" fmla="*/ 68 h 89"/>
                <a:gd name="T20" fmla="*/ 37 w 71"/>
                <a:gd name="T21" fmla="*/ 74 h 89"/>
                <a:gd name="T22" fmla="*/ 52 w 71"/>
                <a:gd name="T23" fmla="*/ 66 h 89"/>
                <a:gd name="T24" fmla="*/ 54 w 71"/>
                <a:gd name="T25" fmla="*/ 50 h 89"/>
                <a:gd name="T26" fmla="*/ 54 w 71"/>
                <a:gd name="T27" fmla="*/ 0 h 89"/>
                <a:gd name="T28" fmla="*/ 71 w 71"/>
                <a:gd name="T2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89">
                  <a:moveTo>
                    <a:pt x="71" y="0"/>
                  </a:moveTo>
                  <a:lnTo>
                    <a:pt x="71" y="0"/>
                  </a:lnTo>
                  <a:lnTo>
                    <a:pt x="71" y="53"/>
                  </a:lnTo>
                  <a:cubicBezTo>
                    <a:pt x="71" y="77"/>
                    <a:pt x="60" y="88"/>
                    <a:pt x="35" y="88"/>
                  </a:cubicBezTo>
                  <a:cubicBezTo>
                    <a:pt x="25" y="89"/>
                    <a:pt x="15" y="85"/>
                    <a:pt x="8" y="78"/>
                  </a:cubicBezTo>
                  <a:cubicBezTo>
                    <a:pt x="3" y="71"/>
                    <a:pt x="0" y="61"/>
                    <a:pt x="1" y="52"/>
                  </a:cubicBezTo>
                  <a:lnTo>
                    <a:pt x="1" y="0"/>
                  </a:lnTo>
                  <a:lnTo>
                    <a:pt x="18" y="0"/>
                  </a:lnTo>
                  <a:lnTo>
                    <a:pt x="18" y="51"/>
                  </a:lnTo>
                  <a:cubicBezTo>
                    <a:pt x="18" y="57"/>
                    <a:pt x="19" y="63"/>
                    <a:pt x="23" y="68"/>
                  </a:cubicBezTo>
                  <a:cubicBezTo>
                    <a:pt x="26" y="72"/>
                    <a:pt x="31" y="75"/>
                    <a:pt x="37" y="74"/>
                  </a:cubicBezTo>
                  <a:cubicBezTo>
                    <a:pt x="43" y="75"/>
                    <a:pt x="49" y="71"/>
                    <a:pt x="52" y="66"/>
                  </a:cubicBezTo>
                  <a:cubicBezTo>
                    <a:pt x="54" y="61"/>
                    <a:pt x="55" y="55"/>
                    <a:pt x="54" y="50"/>
                  </a:cubicBezTo>
                  <a:lnTo>
                    <a:pt x="54" y="0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92344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 (2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AAF41-BD8B-8E53-14D4-7E072C94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00">
                <a:solidFill>
                  <a:srgbClr val="004E73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A4BBDD8F-B677-D2D0-ADCA-129B2492E4DF}"/>
              </a:ext>
            </a:extLst>
          </p:cNvPr>
          <p:cNvSpPr/>
          <p:nvPr userDrawn="1"/>
        </p:nvSpPr>
        <p:spPr>
          <a:xfrm>
            <a:off x="9009769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8" name="Logo TU Darmstadt">
            <a:extLst>
              <a:ext uri="{FF2B5EF4-FFF2-40B4-BE49-F238E27FC236}">
                <a16:creationId xmlns:a16="http://schemas.microsoft.com/office/drawing/2014/main" id="{EEF3EB56-B16D-FABC-EEA5-276AEA157BF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39" name="Freeform 97">
              <a:extLst>
                <a:ext uri="{FF2B5EF4-FFF2-40B4-BE49-F238E27FC236}">
                  <a16:creationId xmlns:a16="http://schemas.microsoft.com/office/drawing/2014/main" id="{25172F9D-A836-F517-38E9-3882E54CC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98">
              <a:extLst>
                <a:ext uri="{FF2B5EF4-FFF2-40B4-BE49-F238E27FC236}">
                  <a16:creationId xmlns:a16="http://schemas.microsoft.com/office/drawing/2014/main" id="{B344E1E8-9D30-A4C1-10F1-1DA72C0A50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99">
              <a:extLst>
                <a:ext uri="{FF2B5EF4-FFF2-40B4-BE49-F238E27FC236}">
                  <a16:creationId xmlns:a16="http://schemas.microsoft.com/office/drawing/2014/main" id="{DA91CC40-FA46-FDC3-6E96-A2693460A2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Freeform 100">
              <a:extLst>
                <a:ext uri="{FF2B5EF4-FFF2-40B4-BE49-F238E27FC236}">
                  <a16:creationId xmlns:a16="http://schemas.microsoft.com/office/drawing/2014/main" id="{143F345F-B579-24B0-A803-F44AF4837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3" name="Freeform 101">
              <a:extLst>
                <a:ext uri="{FF2B5EF4-FFF2-40B4-BE49-F238E27FC236}">
                  <a16:creationId xmlns:a16="http://schemas.microsoft.com/office/drawing/2014/main" id="{AE5939A0-9118-CEC9-D1A7-5D13D0FAD4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102">
              <a:extLst>
                <a:ext uri="{FF2B5EF4-FFF2-40B4-BE49-F238E27FC236}">
                  <a16:creationId xmlns:a16="http://schemas.microsoft.com/office/drawing/2014/main" id="{D6207B13-FB6D-1C49-4D2A-80731E2A2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103">
              <a:extLst>
                <a:ext uri="{FF2B5EF4-FFF2-40B4-BE49-F238E27FC236}">
                  <a16:creationId xmlns:a16="http://schemas.microsoft.com/office/drawing/2014/main" id="{9113E0FF-6D2A-31B3-A054-506BF32625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Freeform 104">
              <a:extLst>
                <a:ext uri="{FF2B5EF4-FFF2-40B4-BE49-F238E27FC236}">
                  <a16:creationId xmlns:a16="http://schemas.microsoft.com/office/drawing/2014/main" id="{617ACCAE-8C47-9B85-2BED-6220D9EDC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0" name="Freeform 105">
              <a:extLst>
                <a:ext uri="{FF2B5EF4-FFF2-40B4-BE49-F238E27FC236}">
                  <a16:creationId xmlns:a16="http://schemas.microsoft.com/office/drawing/2014/main" id="{AED9D6D8-E56B-1ADC-88BF-81F9474C6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1" name="Freeform 106">
              <a:extLst>
                <a:ext uri="{FF2B5EF4-FFF2-40B4-BE49-F238E27FC236}">
                  <a16:creationId xmlns:a16="http://schemas.microsoft.com/office/drawing/2014/main" id="{1B660F03-71ED-C4EA-6DE8-B6E33B4F7D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2" name="Freeform 107">
              <a:extLst>
                <a:ext uri="{FF2B5EF4-FFF2-40B4-BE49-F238E27FC236}">
                  <a16:creationId xmlns:a16="http://schemas.microsoft.com/office/drawing/2014/main" id="{A9F42700-FFBF-D5A7-E3E1-9B34117D56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3" name="Freeform 108">
              <a:extLst>
                <a:ext uri="{FF2B5EF4-FFF2-40B4-BE49-F238E27FC236}">
                  <a16:creationId xmlns:a16="http://schemas.microsoft.com/office/drawing/2014/main" id="{0C9C03B5-BE0C-83B7-725B-6531508C3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4" name="Freeform 109">
              <a:extLst>
                <a:ext uri="{FF2B5EF4-FFF2-40B4-BE49-F238E27FC236}">
                  <a16:creationId xmlns:a16="http://schemas.microsoft.com/office/drawing/2014/main" id="{5DAF37E7-07C4-23AD-0AD3-42A9B78D6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5" name="Freeform 110">
              <a:extLst>
                <a:ext uri="{FF2B5EF4-FFF2-40B4-BE49-F238E27FC236}">
                  <a16:creationId xmlns:a16="http://schemas.microsoft.com/office/drawing/2014/main" id="{2BF70E6F-BE51-5B5C-54C9-5A0BE7908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6" name="Freeform 111">
              <a:extLst>
                <a:ext uri="{FF2B5EF4-FFF2-40B4-BE49-F238E27FC236}">
                  <a16:creationId xmlns:a16="http://schemas.microsoft.com/office/drawing/2014/main" id="{B2025A21-A3CA-E15B-ED68-87E363CD04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7" name="Freeform 112">
              <a:extLst>
                <a:ext uri="{FF2B5EF4-FFF2-40B4-BE49-F238E27FC236}">
                  <a16:creationId xmlns:a16="http://schemas.microsoft.com/office/drawing/2014/main" id="{55B752F0-9986-5C1C-7289-CE9B9D90E6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8" name="Freeform 113">
              <a:extLst>
                <a:ext uri="{FF2B5EF4-FFF2-40B4-BE49-F238E27FC236}">
                  <a16:creationId xmlns:a16="http://schemas.microsoft.com/office/drawing/2014/main" id="{AFACAFA3-747E-88DF-9CF2-DB4117772F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9" name="Freeform 114">
              <a:extLst>
                <a:ext uri="{FF2B5EF4-FFF2-40B4-BE49-F238E27FC236}">
                  <a16:creationId xmlns:a16="http://schemas.microsoft.com/office/drawing/2014/main" id="{C49E0D82-2494-C974-786B-0CD3D47AB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0" name="Freeform 115">
              <a:extLst>
                <a:ext uri="{FF2B5EF4-FFF2-40B4-BE49-F238E27FC236}">
                  <a16:creationId xmlns:a16="http://schemas.microsoft.com/office/drawing/2014/main" id="{7737AB93-15D9-B0FF-2CAE-CE92878D92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1" name="Freeform 116">
              <a:extLst>
                <a:ext uri="{FF2B5EF4-FFF2-40B4-BE49-F238E27FC236}">
                  <a16:creationId xmlns:a16="http://schemas.microsoft.com/office/drawing/2014/main" id="{46F6E7EA-345B-0D70-FD49-C380E48AF6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Freeform 117">
              <a:extLst>
                <a:ext uri="{FF2B5EF4-FFF2-40B4-BE49-F238E27FC236}">
                  <a16:creationId xmlns:a16="http://schemas.microsoft.com/office/drawing/2014/main" id="{4499D7CA-A801-6424-7EBA-8E94AC3C3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Freeform 118">
              <a:extLst>
                <a:ext uri="{FF2B5EF4-FFF2-40B4-BE49-F238E27FC236}">
                  <a16:creationId xmlns:a16="http://schemas.microsoft.com/office/drawing/2014/main" id="{23519A6E-F0D5-7F82-A2ED-1D531668E1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4" name="Freeform 119">
              <a:extLst>
                <a:ext uri="{FF2B5EF4-FFF2-40B4-BE49-F238E27FC236}">
                  <a16:creationId xmlns:a16="http://schemas.microsoft.com/office/drawing/2014/main" id="{6D1A7195-7212-19CB-B8BF-B7F22FBC1D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5" name="Freeform 120">
              <a:extLst>
                <a:ext uri="{FF2B5EF4-FFF2-40B4-BE49-F238E27FC236}">
                  <a16:creationId xmlns:a16="http://schemas.microsoft.com/office/drawing/2014/main" id="{EBD7EEA4-705F-E4BD-9F9E-AEFC2ACB00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6" name="Freeform 121">
              <a:extLst>
                <a:ext uri="{FF2B5EF4-FFF2-40B4-BE49-F238E27FC236}">
                  <a16:creationId xmlns:a16="http://schemas.microsoft.com/office/drawing/2014/main" id="{1013C660-29B9-D197-A177-42D53BF000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7" name="Freeform 122">
              <a:extLst>
                <a:ext uri="{FF2B5EF4-FFF2-40B4-BE49-F238E27FC236}">
                  <a16:creationId xmlns:a16="http://schemas.microsoft.com/office/drawing/2014/main" id="{0E525A24-5B7E-FE2A-E80D-8D37AA92BB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8" name="Freeform 123">
              <a:extLst>
                <a:ext uri="{FF2B5EF4-FFF2-40B4-BE49-F238E27FC236}">
                  <a16:creationId xmlns:a16="http://schemas.microsoft.com/office/drawing/2014/main" id="{59CEAA68-633B-7E1C-984E-05E2D7F45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9" name="Freeform 124">
              <a:extLst>
                <a:ext uri="{FF2B5EF4-FFF2-40B4-BE49-F238E27FC236}">
                  <a16:creationId xmlns:a16="http://schemas.microsoft.com/office/drawing/2014/main" id="{0370CC9A-4578-0658-3EF3-24D475436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0" name="Freeform 125">
              <a:extLst>
                <a:ext uri="{FF2B5EF4-FFF2-40B4-BE49-F238E27FC236}">
                  <a16:creationId xmlns:a16="http://schemas.microsoft.com/office/drawing/2014/main" id="{D8DC8D31-DDC5-52AC-BB4D-8AAE0A8C9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Freeform 126">
              <a:extLst>
                <a:ext uri="{FF2B5EF4-FFF2-40B4-BE49-F238E27FC236}">
                  <a16:creationId xmlns:a16="http://schemas.microsoft.com/office/drawing/2014/main" id="{2B4A7713-5FD1-1031-0827-CD3C0CA3F3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Freeform 127">
              <a:extLst>
                <a:ext uri="{FF2B5EF4-FFF2-40B4-BE49-F238E27FC236}">
                  <a16:creationId xmlns:a16="http://schemas.microsoft.com/office/drawing/2014/main" id="{1219CB98-3794-D7E2-B7F6-6F11AFB33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3" name="Freeform 128">
              <a:extLst>
                <a:ext uri="{FF2B5EF4-FFF2-40B4-BE49-F238E27FC236}">
                  <a16:creationId xmlns:a16="http://schemas.microsoft.com/office/drawing/2014/main" id="{0945A742-A2D8-9422-7C7C-B55F85FE6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4" name="Freeform 129">
              <a:extLst>
                <a:ext uri="{FF2B5EF4-FFF2-40B4-BE49-F238E27FC236}">
                  <a16:creationId xmlns:a16="http://schemas.microsoft.com/office/drawing/2014/main" id="{C7F96A2E-395F-2248-5E2F-49928F904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Freeform 130">
              <a:extLst>
                <a:ext uri="{FF2B5EF4-FFF2-40B4-BE49-F238E27FC236}">
                  <a16:creationId xmlns:a16="http://schemas.microsoft.com/office/drawing/2014/main" id="{48998C62-BC9D-B02E-5AA2-454D83619E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Freeform 131">
              <a:extLst>
                <a:ext uri="{FF2B5EF4-FFF2-40B4-BE49-F238E27FC236}">
                  <a16:creationId xmlns:a16="http://schemas.microsoft.com/office/drawing/2014/main" id="{44F31E46-9D38-9DEB-0EEE-EFE1225F63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7" name="Freeform 132">
              <a:extLst>
                <a:ext uri="{FF2B5EF4-FFF2-40B4-BE49-F238E27FC236}">
                  <a16:creationId xmlns:a16="http://schemas.microsoft.com/office/drawing/2014/main" id="{7C43FBC0-2F34-655F-66D7-EC804FE5B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1" name="Freeform 133">
              <a:extLst>
                <a:ext uri="{FF2B5EF4-FFF2-40B4-BE49-F238E27FC236}">
                  <a16:creationId xmlns:a16="http://schemas.microsoft.com/office/drawing/2014/main" id="{B56C11FC-5208-898C-89A9-EBFDDB5FF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2" name="Freeform 134">
              <a:extLst>
                <a:ext uri="{FF2B5EF4-FFF2-40B4-BE49-F238E27FC236}">
                  <a16:creationId xmlns:a16="http://schemas.microsoft.com/office/drawing/2014/main" id="{29D84C18-DA2E-C3C9-8FE8-6975E7214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3" name="Freeform 135">
              <a:extLst>
                <a:ext uri="{FF2B5EF4-FFF2-40B4-BE49-F238E27FC236}">
                  <a16:creationId xmlns:a16="http://schemas.microsoft.com/office/drawing/2014/main" id="{688A27AF-3F13-9BB0-D9CB-DF63B99B0C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0" name="Freeform 136">
              <a:extLst>
                <a:ext uri="{FF2B5EF4-FFF2-40B4-BE49-F238E27FC236}">
                  <a16:creationId xmlns:a16="http://schemas.microsoft.com/office/drawing/2014/main" id="{64D74EDC-033E-47E4-CE42-3D2E0643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1" name="Freeform 137">
              <a:extLst>
                <a:ext uri="{FF2B5EF4-FFF2-40B4-BE49-F238E27FC236}">
                  <a16:creationId xmlns:a16="http://schemas.microsoft.com/office/drawing/2014/main" id="{2EF2BA7C-5B33-E465-9C31-F60C38F534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2" name="Freeform 138">
              <a:extLst>
                <a:ext uri="{FF2B5EF4-FFF2-40B4-BE49-F238E27FC236}">
                  <a16:creationId xmlns:a16="http://schemas.microsoft.com/office/drawing/2014/main" id="{43595EA1-5F15-899F-B8B7-DE6332EAF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3" name="Freeform 139">
              <a:extLst>
                <a:ext uri="{FF2B5EF4-FFF2-40B4-BE49-F238E27FC236}">
                  <a16:creationId xmlns:a16="http://schemas.microsoft.com/office/drawing/2014/main" id="{384802C7-DF85-000D-38F7-B6DB73A31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Freeform 140">
              <a:extLst>
                <a:ext uri="{FF2B5EF4-FFF2-40B4-BE49-F238E27FC236}">
                  <a16:creationId xmlns:a16="http://schemas.microsoft.com/office/drawing/2014/main" id="{2E349C98-1A4A-BF34-16FE-DC8D237216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5" name="Freeform 141">
              <a:extLst>
                <a:ext uri="{FF2B5EF4-FFF2-40B4-BE49-F238E27FC236}">
                  <a16:creationId xmlns:a16="http://schemas.microsoft.com/office/drawing/2014/main" id="{4CAEF4F0-D371-5462-9418-EFA5412B52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Freeform 142">
              <a:extLst>
                <a:ext uri="{FF2B5EF4-FFF2-40B4-BE49-F238E27FC236}">
                  <a16:creationId xmlns:a16="http://schemas.microsoft.com/office/drawing/2014/main" id="{8321E5EE-268A-C1F8-73BD-45D7C2968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7" name="Freeform 143">
              <a:extLst>
                <a:ext uri="{FF2B5EF4-FFF2-40B4-BE49-F238E27FC236}">
                  <a16:creationId xmlns:a16="http://schemas.microsoft.com/office/drawing/2014/main" id="{49D830A9-E0C6-4B79-F669-902B05A45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8" name="Freeform 144">
              <a:extLst>
                <a:ext uri="{FF2B5EF4-FFF2-40B4-BE49-F238E27FC236}">
                  <a16:creationId xmlns:a16="http://schemas.microsoft.com/office/drawing/2014/main" id="{9BCDB7BC-EB2C-EA8E-56FF-DF72F86C58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Freeform 145">
              <a:extLst>
                <a:ext uri="{FF2B5EF4-FFF2-40B4-BE49-F238E27FC236}">
                  <a16:creationId xmlns:a16="http://schemas.microsoft.com/office/drawing/2014/main" id="{9F585005-1B5D-8004-F6D8-09D0E3D5D6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0" name="Freeform 146">
              <a:extLst>
                <a:ext uri="{FF2B5EF4-FFF2-40B4-BE49-F238E27FC236}">
                  <a16:creationId xmlns:a16="http://schemas.microsoft.com/office/drawing/2014/main" id="{932B7AFF-AA00-C2EF-3E7B-C7A5BAC11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Freeform 147">
              <a:extLst>
                <a:ext uri="{FF2B5EF4-FFF2-40B4-BE49-F238E27FC236}">
                  <a16:creationId xmlns:a16="http://schemas.microsoft.com/office/drawing/2014/main" id="{D9E2BF1D-12D5-5EA2-2669-EF6BBFE07E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2" name="Freeform 148">
              <a:extLst>
                <a:ext uri="{FF2B5EF4-FFF2-40B4-BE49-F238E27FC236}">
                  <a16:creationId xmlns:a16="http://schemas.microsoft.com/office/drawing/2014/main" id="{170492F9-7110-93E3-E669-4EEA0E32E2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3" name="Freeform 149">
              <a:extLst>
                <a:ext uri="{FF2B5EF4-FFF2-40B4-BE49-F238E27FC236}">
                  <a16:creationId xmlns:a16="http://schemas.microsoft.com/office/drawing/2014/main" id="{169DC812-7912-D6BF-1094-EF2371BD8F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4" name="Freeform 150">
              <a:extLst>
                <a:ext uri="{FF2B5EF4-FFF2-40B4-BE49-F238E27FC236}">
                  <a16:creationId xmlns:a16="http://schemas.microsoft.com/office/drawing/2014/main" id="{BA4B8569-C699-ED3A-16BD-E0AE9D846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5" name="Freeform 151">
              <a:extLst>
                <a:ext uri="{FF2B5EF4-FFF2-40B4-BE49-F238E27FC236}">
                  <a16:creationId xmlns:a16="http://schemas.microsoft.com/office/drawing/2014/main" id="{C2EC060E-60CB-E3E8-75C1-36BCD1FFB8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6" name="Freeform 152">
              <a:extLst>
                <a:ext uri="{FF2B5EF4-FFF2-40B4-BE49-F238E27FC236}">
                  <a16:creationId xmlns:a16="http://schemas.microsoft.com/office/drawing/2014/main" id="{9FF08EC6-DCE1-C088-7733-1DF32094A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7" name="Freeform 153">
              <a:extLst>
                <a:ext uri="{FF2B5EF4-FFF2-40B4-BE49-F238E27FC236}">
                  <a16:creationId xmlns:a16="http://schemas.microsoft.com/office/drawing/2014/main" id="{58D5A6FF-148C-D8B7-9180-E8B7C56B1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8" name="Freeform 154">
              <a:extLst>
                <a:ext uri="{FF2B5EF4-FFF2-40B4-BE49-F238E27FC236}">
                  <a16:creationId xmlns:a16="http://schemas.microsoft.com/office/drawing/2014/main" id="{8C8FCA70-CAC9-C7C4-9F76-7C62F20F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9" name="Freeform 155">
              <a:extLst>
                <a:ext uri="{FF2B5EF4-FFF2-40B4-BE49-F238E27FC236}">
                  <a16:creationId xmlns:a16="http://schemas.microsoft.com/office/drawing/2014/main" id="{BBB6DE5F-AF78-BC92-D98A-21BEF9307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0" name="Freeform 156">
              <a:extLst>
                <a:ext uri="{FF2B5EF4-FFF2-40B4-BE49-F238E27FC236}">
                  <a16:creationId xmlns:a16="http://schemas.microsoft.com/office/drawing/2014/main" id="{CB68B646-310F-A592-0E61-4F0E157E2D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1" name="Freeform 157">
              <a:extLst>
                <a:ext uri="{FF2B5EF4-FFF2-40B4-BE49-F238E27FC236}">
                  <a16:creationId xmlns:a16="http://schemas.microsoft.com/office/drawing/2014/main" id="{EF1D45B1-88DC-D204-C684-3B5954CFF4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2" name="Freeform 158">
              <a:extLst>
                <a:ext uri="{FF2B5EF4-FFF2-40B4-BE49-F238E27FC236}">
                  <a16:creationId xmlns:a16="http://schemas.microsoft.com/office/drawing/2014/main" id="{884BD870-4A36-0298-AF3C-B3D464A60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3" name="Freeform 159">
              <a:extLst>
                <a:ext uri="{FF2B5EF4-FFF2-40B4-BE49-F238E27FC236}">
                  <a16:creationId xmlns:a16="http://schemas.microsoft.com/office/drawing/2014/main" id="{03B7408A-4807-F41D-6EB1-D21BF377A9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4" name="Freeform 160">
              <a:extLst>
                <a:ext uri="{FF2B5EF4-FFF2-40B4-BE49-F238E27FC236}">
                  <a16:creationId xmlns:a16="http://schemas.microsoft.com/office/drawing/2014/main" id="{2AE9DDF4-D5A3-46E4-3BBF-B41E8A34A6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5" name="Freeform 161">
              <a:extLst>
                <a:ext uri="{FF2B5EF4-FFF2-40B4-BE49-F238E27FC236}">
                  <a16:creationId xmlns:a16="http://schemas.microsoft.com/office/drawing/2014/main" id="{179ABE4E-27A5-4523-A477-5BEB6AAF6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6" name="Freeform 162">
              <a:extLst>
                <a:ext uri="{FF2B5EF4-FFF2-40B4-BE49-F238E27FC236}">
                  <a16:creationId xmlns:a16="http://schemas.microsoft.com/office/drawing/2014/main" id="{E59354E9-FC11-74A6-4540-897BB730F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7" name="Freeform 163">
              <a:extLst>
                <a:ext uri="{FF2B5EF4-FFF2-40B4-BE49-F238E27FC236}">
                  <a16:creationId xmlns:a16="http://schemas.microsoft.com/office/drawing/2014/main" id="{8C506958-763F-B61F-9534-CD0938BC8E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8" name="Freeform 164">
              <a:extLst>
                <a:ext uri="{FF2B5EF4-FFF2-40B4-BE49-F238E27FC236}">
                  <a16:creationId xmlns:a16="http://schemas.microsoft.com/office/drawing/2014/main" id="{93EF82ED-4FD5-B599-6559-742B1ECC3C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9" name="Freeform 165">
              <a:extLst>
                <a:ext uri="{FF2B5EF4-FFF2-40B4-BE49-F238E27FC236}">
                  <a16:creationId xmlns:a16="http://schemas.microsoft.com/office/drawing/2014/main" id="{144E2EA1-951A-65E2-606E-9397E4F8E2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0" name="Freeform 166">
              <a:extLst>
                <a:ext uri="{FF2B5EF4-FFF2-40B4-BE49-F238E27FC236}">
                  <a16:creationId xmlns:a16="http://schemas.microsoft.com/office/drawing/2014/main" id="{243EDBCB-38D6-4437-952A-5DBC877B8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1" name="Freeform 167">
              <a:extLst>
                <a:ext uri="{FF2B5EF4-FFF2-40B4-BE49-F238E27FC236}">
                  <a16:creationId xmlns:a16="http://schemas.microsoft.com/office/drawing/2014/main" id="{74EEFEE5-173F-231A-0D01-BFD379A5C1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2" name="Freeform 168">
              <a:extLst>
                <a:ext uri="{FF2B5EF4-FFF2-40B4-BE49-F238E27FC236}">
                  <a16:creationId xmlns:a16="http://schemas.microsoft.com/office/drawing/2014/main" id="{5F6A0D0E-4341-201F-D319-74E4B90FF6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3" name="Freeform 169">
              <a:extLst>
                <a:ext uri="{FF2B5EF4-FFF2-40B4-BE49-F238E27FC236}">
                  <a16:creationId xmlns:a16="http://schemas.microsoft.com/office/drawing/2014/main" id="{6C006D8B-2F83-4E3D-F7D9-D559120BA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4" name="Freeform 170">
              <a:extLst>
                <a:ext uri="{FF2B5EF4-FFF2-40B4-BE49-F238E27FC236}">
                  <a16:creationId xmlns:a16="http://schemas.microsoft.com/office/drawing/2014/main" id="{D254845D-CD75-B733-ADE9-64B77E8B4A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5" name="Oval 171">
              <a:extLst>
                <a:ext uri="{FF2B5EF4-FFF2-40B4-BE49-F238E27FC236}">
                  <a16:creationId xmlns:a16="http://schemas.microsoft.com/office/drawing/2014/main" id="{D9440D51-7761-DC33-061C-DF76AC56A8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6" name="Oval 172">
              <a:extLst>
                <a:ext uri="{FF2B5EF4-FFF2-40B4-BE49-F238E27FC236}">
                  <a16:creationId xmlns:a16="http://schemas.microsoft.com/office/drawing/2014/main" id="{12BC5BA6-7EDF-9AF1-56FA-7EEB01CD82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7" name="Oval 173">
              <a:extLst>
                <a:ext uri="{FF2B5EF4-FFF2-40B4-BE49-F238E27FC236}">
                  <a16:creationId xmlns:a16="http://schemas.microsoft.com/office/drawing/2014/main" id="{F5A2F4A0-2206-739C-5257-A326BC6FF4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8" name="Oval 174">
              <a:extLst>
                <a:ext uri="{FF2B5EF4-FFF2-40B4-BE49-F238E27FC236}">
                  <a16:creationId xmlns:a16="http://schemas.microsoft.com/office/drawing/2014/main" id="{F0C5A06E-6780-715A-75E0-2D2D90F5E4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9" name="Oval 175">
              <a:extLst>
                <a:ext uri="{FF2B5EF4-FFF2-40B4-BE49-F238E27FC236}">
                  <a16:creationId xmlns:a16="http://schemas.microsoft.com/office/drawing/2014/main" id="{AB469EC0-5D4D-6500-AA7B-2F83D26C6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0" name="Oval 176">
              <a:extLst>
                <a:ext uri="{FF2B5EF4-FFF2-40B4-BE49-F238E27FC236}">
                  <a16:creationId xmlns:a16="http://schemas.microsoft.com/office/drawing/2014/main" id="{F4C55F3E-4818-9DAD-34B3-9BF0F2AA1B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1" name="Rectangle 177">
              <a:extLst>
                <a:ext uri="{FF2B5EF4-FFF2-40B4-BE49-F238E27FC236}">
                  <a16:creationId xmlns:a16="http://schemas.microsoft.com/office/drawing/2014/main" id="{FA6CD3AE-3F0A-8795-B30F-B6F695841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2" name="Freeform 178">
              <a:extLst>
                <a:ext uri="{FF2B5EF4-FFF2-40B4-BE49-F238E27FC236}">
                  <a16:creationId xmlns:a16="http://schemas.microsoft.com/office/drawing/2014/main" id="{AC23A391-76D0-92B6-F459-62308A11F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3" name="Freeform 179">
              <a:extLst>
                <a:ext uri="{FF2B5EF4-FFF2-40B4-BE49-F238E27FC236}">
                  <a16:creationId xmlns:a16="http://schemas.microsoft.com/office/drawing/2014/main" id="{EB2080E0-2E0C-7A8C-B250-51B334AE3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4" name="Freeform 180">
              <a:extLst>
                <a:ext uri="{FF2B5EF4-FFF2-40B4-BE49-F238E27FC236}">
                  <a16:creationId xmlns:a16="http://schemas.microsoft.com/office/drawing/2014/main" id="{105F537D-CFFA-7D99-D087-11C683E85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5" name="Freeform 181">
              <a:extLst>
                <a:ext uri="{FF2B5EF4-FFF2-40B4-BE49-F238E27FC236}">
                  <a16:creationId xmlns:a16="http://schemas.microsoft.com/office/drawing/2014/main" id="{BD217FA9-D57C-3CDC-860E-686B489F7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6" name="Freihandform: Form 155">
              <a:extLst>
                <a:ext uri="{FF2B5EF4-FFF2-40B4-BE49-F238E27FC236}">
                  <a16:creationId xmlns:a16="http://schemas.microsoft.com/office/drawing/2014/main" id="{B2D2DA8E-0DB3-0884-2E12-7C091D348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57" name="Freihandform: Form 156">
              <a:extLst>
                <a:ext uri="{FF2B5EF4-FFF2-40B4-BE49-F238E27FC236}">
                  <a16:creationId xmlns:a16="http://schemas.microsoft.com/office/drawing/2014/main" id="{724AE344-E01C-36D8-7DFF-F0B77262AD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58" name="Freeform 186">
              <a:extLst>
                <a:ext uri="{FF2B5EF4-FFF2-40B4-BE49-F238E27FC236}">
                  <a16:creationId xmlns:a16="http://schemas.microsoft.com/office/drawing/2014/main" id="{EF4A622A-ED8A-B04F-DDDD-3771D80BEC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9" name="Freeform 187">
              <a:extLst>
                <a:ext uri="{FF2B5EF4-FFF2-40B4-BE49-F238E27FC236}">
                  <a16:creationId xmlns:a16="http://schemas.microsoft.com/office/drawing/2014/main" id="{9382284A-EEE5-2E73-881F-8740DDFB1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0" name="Freeform 188">
              <a:extLst>
                <a:ext uri="{FF2B5EF4-FFF2-40B4-BE49-F238E27FC236}">
                  <a16:creationId xmlns:a16="http://schemas.microsoft.com/office/drawing/2014/main" id="{EB087393-024D-4977-3622-1C1CA37C2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1" name="Freihandform: Form 160">
              <a:extLst>
                <a:ext uri="{FF2B5EF4-FFF2-40B4-BE49-F238E27FC236}">
                  <a16:creationId xmlns:a16="http://schemas.microsoft.com/office/drawing/2014/main" id="{0C48D382-9176-8C59-C314-F7EC2CC193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2" name="Freihandform: Form 161">
              <a:extLst>
                <a:ext uri="{FF2B5EF4-FFF2-40B4-BE49-F238E27FC236}">
                  <a16:creationId xmlns:a16="http://schemas.microsoft.com/office/drawing/2014/main" id="{069A2024-4BED-2F4D-4CDC-E829F6105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3" name="Freihandform: Form 162">
              <a:extLst>
                <a:ext uri="{FF2B5EF4-FFF2-40B4-BE49-F238E27FC236}">
                  <a16:creationId xmlns:a16="http://schemas.microsoft.com/office/drawing/2014/main" id="{8D46E42E-95D5-6B75-5AD9-632F56D9C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4" name="Freeform 195">
              <a:extLst>
                <a:ext uri="{FF2B5EF4-FFF2-40B4-BE49-F238E27FC236}">
                  <a16:creationId xmlns:a16="http://schemas.microsoft.com/office/drawing/2014/main" id="{DA8B010D-847A-33AF-888D-AD029AE52C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5" name="Rectangle 196">
              <a:extLst>
                <a:ext uri="{FF2B5EF4-FFF2-40B4-BE49-F238E27FC236}">
                  <a16:creationId xmlns:a16="http://schemas.microsoft.com/office/drawing/2014/main" id="{71E111CF-C7B5-91F6-ECB3-DE18D7D25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6" name="Rectangle 197">
              <a:extLst>
                <a:ext uri="{FF2B5EF4-FFF2-40B4-BE49-F238E27FC236}">
                  <a16:creationId xmlns:a16="http://schemas.microsoft.com/office/drawing/2014/main" id="{9AEDCE72-F9ED-785A-AEA7-D8934B398E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C80C350C-82A9-3457-3AD4-0E06A8A9E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8" name="Freeform 200">
              <a:extLst>
                <a:ext uri="{FF2B5EF4-FFF2-40B4-BE49-F238E27FC236}">
                  <a16:creationId xmlns:a16="http://schemas.microsoft.com/office/drawing/2014/main" id="{8211BB8C-D1CD-78A1-6FD6-9867124E22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9" name="Rectangle 201">
              <a:extLst>
                <a:ext uri="{FF2B5EF4-FFF2-40B4-BE49-F238E27FC236}">
                  <a16:creationId xmlns:a16="http://schemas.microsoft.com/office/drawing/2014/main" id="{BCB04DD7-2726-45D5-50B5-F3D173DBF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0" name="Freeform 202">
              <a:extLst>
                <a:ext uri="{FF2B5EF4-FFF2-40B4-BE49-F238E27FC236}">
                  <a16:creationId xmlns:a16="http://schemas.microsoft.com/office/drawing/2014/main" id="{7A4DF5DB-AC9E-FEA5-04FB-78591A2EC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0B9DC5BB-62D6-B58C-49D1-E28AD0C68A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72" name="Freeform 205">
              <a:extLst>
                <a:ext uri="{FF2B5EF4-FFF2-40B4-BE49-F238E27FC236}">
                  <a16:creationId xmlns:a16="http://schemas.microsoft.com/office/drawing/2014/main" id="{A8F997E4-A3A1-65AD-276A-7C0BF9B9D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3" name="Freeform 206">
              <a:extLst>
                <a:ext uri="{FF2B5EF4-FFF2-40B4-BE49-F238E27FC236}">
                  <a16:creationId xmlns:a16="http://schemas.microsoft.com/office/drawing/2014/main" id="{2CD81A8D-766E-8082-E612-D5E49D8880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4" name="Rectangle 207">
              <a:extLst>
                <a:ext uri="{FF2B5EF4-FFF2-40B4-BE49-F238E27FC236}">
                  <a16:creationId xmlns:a16="http://schemas.microsoft.com/office/drawing/2014/main" id="{334B911F-C573-21CB-2374-737231323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5" name="Freeform 208">
              <a:extLst>
                <a:ext uri="{FF2B5EF4-FFF2-40B4-BE49-F238E27FC236}">
                  <a16:creationId xmlns:a16="http://schemas.microsoft.com/office/drawing/2014/main" id="{18882B5E-0833-2E69-2360-A880CF9C02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6" name="Freeform 209">
              <a:extLst>
                <a:ext uri="{FF2B5EF4-FFF2-40B4-BE49-F238E27FC236}">
                  <a16:creationId xmlns:a16="http://schemas.microsoft.com/office/drawing/2014/main" id="{31B0F17B-4931-C299-8294-F7DC4F4327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7" name="Freeform 210">
              <a:extLst>
                <a:ext uri="{FF2B5EF4-FFF2-40B4-BE49-F238E27FC236}">
                  <a16:creationId xmlns:a16="http://schemas.microsoft.com/office/drawing/2014/main" id="{AD42FC49-4827-A32C-626C-9459AE829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8" name="Freeform 211">
              <a:extLst>
                <a:ext uri="{FF2B5EF4-FFF2-40B4-BE49-F238E27FC236}">
                  <a16:creationId xmlns:a16="http://schemas.microsoft.com/office/drawing/2014/main" id="{C09AABDD-6D58-CB4C-2155-90A826433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9" name="Freeform 212">
              <a:extLst>
                <a:ext uri="{FF2B5EF4-FFF2-40B4-BE49-F238E27FC236}">
                  <a16:creationId xmlns:a16="http://schemas.microsoft.com/office/drawing/2014/main" id="{AC565983-5E40-4372-6C5D-C5C76C99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0" name="Freeform 213">
              <a:extLst>
                <a:ext uri="{FF2B5EF4-FFF2-40B4-BE49-F238E27FC236}">
                  <a16:creationId xmlns:a16="http://schemas.microsoft.com/office/drawing/2014/main" id="{04D69D38-2E8A-00DE-27E2-31970BFE7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1" name="Rectangle 214">
              <a:extLst>
                <a:ext uri="{FF2B5EF4-FFF2-40B4-BE49-F238E27FC236}">
                  <a16:creationId xmlns:a16="http://schemas.microsoft.com/office/drawing/2014/main" id="{4BA5F282-E2C6-B4AC-1E09-2A8889C05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2" name="Freeform 215">
              <a:extLst>
                <a:ext uri="{FF2B5EF4-FFF2-40B4-BE49-F238E27FC236}">
                  <a16:creationId xmlns:a16="http://schemas.microsoft.com/office/drawing/2014/main" id="{97DA78BE-D7C6-DC90-9339-A5DDE20EFF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3" name="Freeform 216">
              <a:extLst>
                <a:ext uri="{FF2B5EF4-FFF2-40B4-BE49-F238E27FC236}">
                  <a16:creationId xmlns:a16="http://schemas.microsoft.com/office/drawing/2014/main" id="{060AD236-B5DC-3C1B-1FC7-4E6F218BE7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4" name="Freeform 217">
              <a:extLst>
                <a:ext uri="{FF2B5EF4-FFF2-40B4-BE49-F238E27FC236}">
                  <a16:creationId xmlns:a16="http://schemas.microsoft.com/office/drawing/2014/main" id="{7FA78966-BEF2-0ECC-64FF-5C5B2BF19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5" name="Freeform 218">
              <a:extLst>
                <a:ext uri="{FF2B5EF4-FFF2-40B4-BE49-F238E27FC236}">
                  <a16:creationId xmlns:a16="http://schemas.microsoft.com/office/drawing/2014/main" id="{063CB5D1-DE87-F44E-6C21-3634E3A9C5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6" name="Freeform 219">
              <a:extLst>
                <a:ext uri="{FF2B5EF4-FFF2-40B4-BE49-F238E27FC236}">
                  <a16:creationId xmlns:a16="http://schemas.microsoft.com/office/drawing/2014/main" id="{B07C2D53-9B32-633A-7227-FB43D2AD0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187" name="Gruppieren 186">
              <a:extLst>
                <a:ext uri="{FF2B5EF4-FFF2-40B4-BE49-F238E27FC236}">
                  <a16:creationId xmlns:a16="http://schemas.microsoft.com/office/drawing/2014/main" id="{E80BFC53-F8E2-8118-9A99-90B68D08079B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188" name="Freeform 96">
                <a:extLst>
                  <a:ext uri="{FF2B5EF4-FFF2-40B4-BE49-F238E27FC236}">
                    <a16:creationId xmlns:a16="http://schemas.microsoft.com/office/drawing/2014/main" id="{CE3617FD-6E70-4C7C-7D7E-53EF55767DF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89" name="Rechteck: eine Ecke abgeschnitten 188">
                <a:extLst>
                  <a:ext uri="{FF2B5EF4-FFF2-40B4-BE49-F238E27FC236}">
                    <a16:creationId xmlns:a16="http://schemas.microsoft.com/office/drawing/2014/main" id="{27416FEE-C392-A020-EC7D-0BD87F61D0AC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FC841D-163C-C8DA-86C8-F669FA774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4E73"/>
                </a:solidFill>
              </a:defRPr>
            </a:lvl1pPr>
          </a:lstStyle>
          <a:p>
            <a:fld id="{29562B27-DD4A-4748-B78E-5C1208EE1A09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190" name="Fußzeilenplatzhalter 189">
            <a:extLst>
              <a:ext uri="{FF2B5EF4-FFF2-40B4-BE49-F238E27FC236}">
                <a16:creationId xmlns:a16="http://schemas.microsoft.com/office/drawing/2014/main" id="{030DAD0B-DE34-897E-29F6-56F052DEC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4E73"/>
                </a:solidFill>
              </a:defRPr>
            </a:lvl1pPr>
          </a:lstStyle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191" name="Foliennummernplatzhalter 190">
            <a:extLst>
              <a:ext uri="{FF2B5EF4-FFF2-40B4-BE49-F238E27FC236}">
                <a16:creationId xmlns:a16="http://schemas.microsoft.com/office/drawing/2014/main" id="{0B31EC0A-7677-DB5B-F405-B4B272521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4E73"/>
                </a:solidFill>
              </a:defRPr>
            </a:lvl1pPr>
          </a:lstStyle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45012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(3)">
    <p:bg>
      <p:bgPr>
        <a:solidFill>
          <a:srgbClr val="8C85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AAF41-BD8B-8E53-14D4-7E072C94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A4BBDD8F-B677-D2D0-ADCA-129B2492E4DF}"/>
              </a:ext>
            </a:extLst>
          </p:cNvPr>
          <p:cNvSpPr/>
          <p:nvPr userDrawn="1"/>
        </p:nvSpPr>
        <p:spPr>
          <a:xfrm>
            <a:off x="9009769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8" name="Logo TU Darmstadt">
            <a:extLst>
              <a:ext uri="{FF2B5EF4-FFF2-40B4-BE49-F238E27FC236}">
                <a16:creationId xmlns:a16="http://schemas.microsoft.com/office/drawing/2014/main" id="{EEF3EB56-B16D-FABC-EEA5-276AEA157BF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39" name="Freeform 97">
              <a:extLst>
                <a:ext uri="{FF2B5EF4-FFF2-40B4-BE49-F238E27FC236}">
                  <a16:creationId xmlns:a16="http://schemas.microsoft.com/office/drawing/2014/main" id="{25172F9D-A836-F517-38E9-3882E54CC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98">
              <a:extLst>
                <a:ext uri="{FF2B5EF4-FFF2-40B4-BE49-F238E27FC236}">
                  <a16:creationId xmlns:a16="http://schemas.microsoft.com/office/drawing/2014/main" id="{B344E1E8-9D30-A4C1-10F1-1DA72C0A50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99">
              <a:extLst>
                <a:ext uri="{FF2B5EF4-FFF2-40B4-BE49-F238E27FC236}">
                  <a16:creationId xmlns:a16="http://schemas.microsoft.com/office/drawing/2014/main" id="{DA91CC40-FA46-FDC3-6E96-A2693460A2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Freeform 100">
              <a:extLst>
                <a:ext uri="{FF2B5EF4-FFF2-40B4-BE49-F238E27FC236}">
                  <a16:creationId xmlns:a16="http://schemas.microsoft.com/office/drawing/2014/main" id="{143F345F-B579-24B0-A803-F44AF4837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3" name="Freeform 101">
              <a:extLst>
                <a:ext uri="{FF2B5EF4-FFF2-40B4-BE49-F238E27FC236}">
                  <a16:creationId xmlns:a16="http://schemas.microsoft.com/office/drawing/2014/main" id="{AE5939A0-9118-CEC9-D1A7-5D13D0FAD4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102">
              <a:extLst>
                <a:ext uri="{FF2B5EF4-FFF2-40B4-BE49-F238E27FC236}">
                  <a16:creationId xmlns:a16="http://schemas.microsoft.com/office/drawing/2014/main" id="{D6207B13-FB6D-1C49-4D2A-80731E2A2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103">
              <a:extLst>
                <a:ext uri="{FF2B5EF4-FFF2-40B4-BE49-F238E27FC236}">
                  <a16:creationId xmlns:a16="http://schemas.microsoft.com/office/drawing/2014/main" id="{9113E0FF-6D2A-31B3-A054-506BF32625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Freeform 104">
              <a:extLst>
                <a:ext uri="{FF2B5EF4-FFF2-40B4-BE49-F238E27FC236}">
                  <a16:creationId xmlns:a16="http://schemas.microsoft.com/office/drawing/2014/main" id="{617ACCAE-8C47-9B85-2BED-6220D9EDC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0" name="Freeform 105">
              <a:extLst>
                <a:ext uri="{FF2B5EF4-FFF2-40B4-BE49-F238E27FC236}">
                  <a16:creationId xmlns:a16="http://schemas.microsoft.com/office/drawing/2014/main" id="{AED9D6D8-E56B-1ADC-88BF-81F9474C6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1" name="Freeform 106">
              <a:extLst>
                <a:ext uri="{FF2B5EF4-FFF2-40B4-BE49-F238E27FC236}">
                  <a16:creationId xmlns:a16="http://schemas.microsoft.com/office/drawing/2014/main" id="{1B660F03-71ED-C4EA-6DE8-B6E33B4F7D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2" name="Freeform 107">
              <a:extLst>
                <a:ext uri="{FF2B5EF4-FFF2-40B4-BE49-F238E27FC236}">
                  <a16:creationId xmlns:a16="http://schemas.microsoft.com/office/drawing/2014/main" id="{A9F42700-FFBF-D5A7-E3E1-9B34117D56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3" name="Freeform 108">
              <a:extLst>
                <a:ext uri="{FF2B5EF4-FFF2-40B4-BE49-F238E27FC236}">
                  <a16:creationId xmlns:a16="http://schemas.microsoft.com/office/drawing/2014/main" id="{0C9C03B5-BE0C-83B7-725B-6531508C3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4" name="Freeform 109">
              <a:extLst>
                <a:ext uri="{FF2B5EF4-FFF2-40B4-BE49-F238E27FC236}">
                  <a16:creationId xmlns:a16="http://schemas.microsoft.com/office/drawing/2014/main" id="{5DAF37E7-07C4-23AD-0AD3-42A9B78D6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5" name="Freeform 110">
              <a:extLst>
                <a:ext uri="{FF2B5EF4-FFF2-40B4-BE49-F238E27FC236}">
                  <a16:creationId xmlns:a16="http://schemas.microsoft.com/office/drawing/2014/main" id="{2BF70E6F-BE51-5B5C-54C9-5A0BE7908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6" name="Freeform 111">
              <a:extLst>
                <a:ext uri="{FF2B5EF4-FFF2-40B4-BE49-F238E27FC236}">
                  <a16:creationId xmlns:a16="http://schemas.microsoft.com/office/drawing/2014/main" id="{B2025A21-A3CA-E15B-ED68-87E363CD04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7" name="Freeform 112">
              <a:extLst>
                <a:ext uri="{FF2B5EF4-FFF2-40B4-BE49-F238E27FC236}">
                  <a16:creationId xmlns:a16="http://schemas.microsoft.com/office/drawing/2014/main" id="{55B752F0-9986-5C1C-7289-CE9B9D90E6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8" name="Freeform 113">
              <a:extLst>
                <a:ext uri="{FF2B5EF4-FFF2-40B4-BE49-F238E27FC236}">
                  <a16:creationId xmlns:a16="http://schemas.microsoft.com/office/drawing/2014/main" id="{AFACAFA3-747E-88DF-9CF2-DB4117772F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9" name="Freeform 114">
              <a:extLst>
                <a:ext uri="{FF2B5EF4-FFF2-40B4-BE49-F238E27FC236}">
                  <a16:creationId xmlns:a16="http://schemas.microsoft.com/office/drawing/2014/main" id="{C49E0D82-2494-C974-786B-0CD3D47AB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0" name="Freeform 115">
              <a:extLst>
                <a:ext uri="{FF2B5EF4-FFF2-40B4-BE49-F238E27FC236}">
                  <a16:creationId xmlns:a16="http://schemas.microsoft.com/office/drawing/2014/main" id="{7737AB93-15D9-B0FF-2CAE-CE92878D92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1" name="Freeform 116">
              <a:extLst>
                <a:ext uri="{FF2B5EF4-FFF2-40B4-BE49-F238E27FC236}">
                  <a16:creationId xmlns:a16="http://schemas.microsoft.com/office/drawing/2014/main" id="{46F6E7EA-345B-0D70-FD49-C380E48AF6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Freeform 117">
              <a:extLst>
                <a:ext uri="{FF2B5EF4-FFF2-40B4-BE49-F238E27FC236}">
                  <a16:creationId xmlns:a16="http://schemas.microsoft.com/office/drawing/2014/main" id="{4499D7CA-A801-6424-7EBA-8E94AC3C3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Freeform 118">
              <a:extLst>
                <a:ext uri="{FF2B5EF4-FFF2-40B4-BE49-F238E27FC236}">
                  <a16:creationId xmlns:a16="http://schemas.microsoft.com/office/drawing/2014/main" id="{23519A6E-F0D5-7F82-A2ED-1D531668E1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4" name="Freeform 119">
              <a:extLst>
                <a:ext uri="{FF2B5EF4-FFF2-40B4-BE49-F238E27FC236}">
                  <a16:creationId xmlns:a16="http://schemas.microsoft.com/office/drawing/2014/main" id="{6D1A7195-7212-19CB-B8BF-B7F22FBC1D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5" name="Freeform 120">
              <a:extLst>
                <a:ext uri="{FF2B5EF4-FFF2-40B4-BE49-F238E27FC236}">
                  <a16:creationId xmlns:a16="http://schemas.microsoft.com/office/drawing/2014/main" id="{EBD7EEA4-705F-E4BD-9F9E-AEFC2ACB00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6" name="Freeform 121">
              <a:extLst>
                <a:ext uri="{FF2B5EF4-FFF2-40B4-BE49-F238E27FC236}">
                  <a16:creationId xmlns:a16="http://schemas.microsoft.com/office/drawing/2014/main" id="{1013C660-29B9-D197-A177-42D53BF000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7" name="Freeform 122">
              <a:extLst>
                <a:ext uri="{FF2B5EF4-FFF2-40B4-BE49-F238E27FC236}">
                  <a16:creationId xmlns:a16="http://schemas.microsoft.com/office/drawing/2014/main" id="{0E525A24-5B7E-FE2A-E80D-8D37AA92BB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8" name="Freeform 123">
              <a:extLst>
                <a:ext uri="{FF2B5EF4-FFF2-40B4-BE49-F238E27FC236}">
                  <a16:creationId xmlns:a16="http://schemas.microsoft.com/office/drawing/2014/main" id="{59CEAA68-633B-7E1C-984E-05E2D7F45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9" name="Freeform 124">
              <a:extLst>
                <a:ext uri="{FF2B5EF4-FFF2-40B4-BE49-F238E27FC236}">
                  <a16:creationId xmlns:a16="http://schemas.microsoft.com/office/drawing/2014/main" id="{0370CC9A-4578-0658-3EF3-24D475436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0" name="Freeform 125">
              <a:extLst>
                <a:ext uri="{FF2B5EF4-FFF2-40B4-BE49-F238E27FC236}">
                  <a16:creationId xmlns:a16="http://schemas.microsoft.com/office/drawing/2014/main" id="{D8DC8D31-DDC5-52AC-BB4D-8AAE0A8C9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Freeform 126">
              <a:extLst>
                <a:ext uri="{FF2B5EF4-FFF2-40B4-BE49-F238E27FC236}">
                  <a16:creationId xmlns:a16="http://schemas.microsoft.com/office/drawing/2014/main" id="{2B4A7713-5FD1-1031-0827-CD3C0CA3F3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Freeform 127">
              <a:extLst>
                <a:ext uri="{FF2B5EF4-FFF2-40B4-BE49-F238E27FC236}">
                  <a16:creationId xmlns:a16="http://schemas.microsoft.com/office/drawing/2014/main" id="{1219CB98-3794-D7E2-B7F6-6F11AFB33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3" name="Freeform 128">
              <a:extLst>
                <a:ext uri="{FF2B5EF4-FFF2-40B4-BE49-F238E27FC236}">
                  <a16:creationId xmlns:a16="http://schemas.microsoft.com/office/drawing/2014/main" id="{0945A742-A2D8-9422-7C7C-B55F85FE6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4" name="Freeform 129">
              <a:extLst>
                <a:ext uri="{FF2B5EF4-FFF2-40B4-BE49-F238E27FC236}">
                  <a16:creationId xmlns:a16="http://schemas.microsoft.com/office/drawing/2014/main" id="{C7F96A2E-395F-2248-5E2F-49928F904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Freeform 130">
              <a:extLst>
                <a:ext uri="{FF2B5EF4-FFF2-40B4-BE49-F238E27FC236}">
                  <a16:creationId xmlns:a16="http://schemas.microsoft.com/office/drawing/2014/main" id="{48998C62-BC9D-B02E-5AA2-454D83619E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Freeform 131">
              <a:extLst>
                <a:ext uri="{FF2B5EF4-FFF2-40B4-BE49-F238E27FC236}">
                  <a16:creationId xmlns:a16="http://schemas.microsoft.com/office/drawing/2014/main" id="{44F31E46-9D38-9DEB-0EEE-EFE1225F63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7" name="Freeform 132">
              <a:extLst>
                <a:ext uri="{FF2B5EF4-FFF2-40B4-BE49-F238E27FC236}">
                  <a16:creationId xmlns:a16="http://schemas.microsoft.com/office/drawing/2014/main" id="{7C43FBC0-2F34-655F-66D7-EC804FE5B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1" name="Freeform 133">
              <a:extLst>
                <a:ext uri="{FF2B5EF4-FFF2-40B4-BE49-F238E27FC236}">
                  <a16:creationId xmlns:a16="http://schemas.microsoft.com/office/drawing/2014/main" id="{B56C11FC-5208-898C-89A9-EBFDDB5FF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2" name="Freeform 134">
              <a:extLst>
                <a:ext uri="{FF2B5EF4-FFF2-40B4-BE49-F238E27FC236}">
                  <a16:creationId xmlns:a16="http://schemas.microsoft.com/office/drawing/2014/main" id="{29D84C18-DA2E-C3C9-8FE8-6975E7214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3" name="Freeform 135">
              <a:extLst>
                <a:ext uri="{FF2B5EF4-FFF2-40B4-BE49-F238E27FC236}">
                  <a16:creationId xmlns:a16="http://schemas.microsoft.com/office/drawing/2014/main" id="{688A27AF-3F13-9BB0-D9CB-DF63B99B0C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0" name="Freeform 136">
              <a:extLst>
                <a:ext uri="{FF2B5EF4-FFF2-40B4-BE49-F238E27FC236}">
                  <a16:creationId xmlns:a16="http://schemas.microsoft.com/office/drawing/2014/main" id="{64D74EDC-033E-47E4-CE42-3D2E0643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1" name="Freeform 137">
              <a:extLst>
                <a:ext uri="{FF2B5EF4-FFF2-40B4-BE49-F238E27FC236}">
                  <a16:creationId xmlns:a16="http://schemas.microsoft.com/office/drawing/2014/main" id="{2EF2BA7C-5B33-E465-9C31-F60C38F534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2" name="Freeform 138">
              <a:extLst>
                <a:ext uri="{FF2B5EF4-FFF2-40B4-BE49-F238E27FC236}">
                  <a16:creationId xmlns:a16="http://schemas.microsoft.com/office/drawing/2014/main" id="{43595EA1-5F15-899F-B8B7-DE6332EAF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3" name="Freeform 139">
              <a:extLst>
                <a:ext uri="{FF2B5EF4-FFF2-40B4-BE49-F238E27FC236}">
                  <a16:creationId xmlns:a16="http://schemas.microsoft.com/office/drawing/2014/main" id="{384802C7-DF85-000D-38F7-B6DB73A31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Freeform 140">
              <a:extLst>
                <a:ext uri="{FF2B5EF4-FFF2-40B4-BE49-F238E27FC236}">
                  <a16:creationId xmlns:a16="http://schemas.microsoft.com/office/drawing/2014/main" id="{2E349C98-1A4A-BF34-16FE-DC8D237216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5" name="Freeform 141">
              <a:extLst>
                <a:ext uri="{FF2B5EF4-FFF2-40B4-BE49-F238E27FC236}">
                  <a16:creationId xmlns:a16="http://schemas.microsoft.com/office/drawing/2014/main" id="{4CAEF4F0-D371-5462-9418-EFA5412B52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Freeform 142">
              <a:extLst>
                <a:ext uri="{FF2B5EF4-FFF2-40B4-BE49-F238E27FC236}">
                  <a16:creationId xmlns:a16="http://schemas.microsoft.com/office/drawing/2014/main" id="{8321E5EE-268A-C1F8-73BD-45D7C2968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7" name="Freeform 143">
              <a:extLst>
                <a:ext uri="{FF2B5EF4-FFF2-40B4-BE49-F238E27FC236}">
                  <a16:creationId xmlns:a16="http://schemas.microsoft.com/office/drawing/2014/main" id="{49D830A9-E0C6-4B79-F669-902B05A45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8" name="Freeform 144">
              <a:extLst>
                <a:ext uri="{FF2B5EF4-FFF2-40B4-BE49-F238E27FC236}">
                  <a16:creationId xmlns:a16="http://schemas.microsoft.com/office/drawing/2014/main" id="{9BCDB7BC-EB2C-EA8E-56FF-DF72F86C58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Freeform 145">
              <a:extLst>
                <a:ext uri="{FF2B5EF4-FFF2-40B4-BE49-F238E27FC236}">
                  <a16:creationId xmlns:a16="http://schemas.microsoft.com/office/drawing/2014/main" id="{9F585005-1B5D-8004-F6D8-09D0E3D5D6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0" name="Freeform 146">
              <a:extLst>
                <a:ext uri="{FF2B5EF4-FFF2-40B4-BE49-F238E27FC236}">
                  <a16:creationId xmlns:a16="http://schemas.microsoft.com/office/drawing/2014/main" id="{932B7AFF-AA00-C2EF-3E7B-C7A5BAC11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Freeform 147">
              <a:extLst>
                <a:ext uri="{FF2B5EF4-FFF2-40B4-BE49-F238E27FC236}">
                  <a16:creationId xmlns:a16="http://schemas.microsoft.com/office/drawing/2014/main" id="{D9E2BF1D-12D5-5EA2-2669-EF6BBFE07E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2" name="Freeform 148">
              <a:extLst>
                <a:ext uri="{FF2B5EF4-FFF2-40B4-BE49-F238E27FC236}">
                  <a16:creationId xmlns:a16="http://schemas.microsoft.com/office/drawing/2014/main" id="{170492F9-7110-93E3-E669-4EEA0E32E2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3" name="Freeform 149">
              <a:extLst>
                <a:ext uri="{FF2B5EF4-FFF2-40B4-BE49-F238E27FC236}">
                  <a16:creationId xmlns:a16="http://schemas.microsoft.com/office/drawing/2014/main" id="{169DC812-7912-D6BF-1094-EF2371BD8F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4" name="Freeform 150">
              <a:extLst>
                <a:ext uri="{FF2B5EF4-FFF2-40B4-BE49-F238E27FC236}">
                  <a16:creationId xmlns:a16="http://schemas.microsoft.com/office/drawing/2014/main" id="{BA4B8569-C699-ED3A-16BD-E0AE9D846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5" name="Freeform 151">
              <a:extLst>
                <a:ext uri="{FF2B5EF4-FFF2-40B4-BE49-F238E27FC236}">
                  <a16:creationId xmlns:a16="http://schemas.microsoft.com/office/drawing/2014/main" id="{C2EC060E-60CB-E3E8-75C1-36BCD1FFB8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6" name="Freeform 152">
              <a:extLst>
                <a:ext uri="{FF2B5EF4-FFF2-40B4-BE49-F238E27FC236}">
                  <a16:creationId xmlns:a16="http://schemas.microsoft.com/office/drawing/2014/main" id="{9FF08EC6-DCE1-C088-7733-1DF32094A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7" name="Freeform 153">
              <a:extLst>
                <a:ext uri="{FF2B5EF4-FFF2-40B4-BE49-F238E27FC236}">
                  <a16:creationId xmlns:a16="http://schemas.microsoft.com/office/drawing/2014/main" id="{58D5A6FF-148C-D8B7-9180-E8B7C56B1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8" name="Freeform 154">
              <a:extLst>
                <a:ext uri="{FF2B5EF4-FFF2-40B4-BE49-F238E27FC236}">
                  <a16:creationId xmlns:a16="http://schemas.microsoft.com/office/drawing/2014/main" id="{8C8FCA70-CAC9-C7C4-9F76-7C62F20F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9" name="Freeform 155">
              <a:extLst>
                <a:ext uri="{FF2B5EF4-FFF2-40B4-BE49-F238E27FC236}">
                  <a16:creationId xmlns:a16="http://schemas.microsoft.com/office/drawing/2014/main" id="{BBB6DE5F-AF78-BC92-D98A-21BEF9307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0" name="Freeform 156">
              <a:extLst>
                <a:ext uri="{FF2B5EF4-FFF2-40B4-BE49-F238E27FC236}">
                  <a16:creationId xmlns:a16="http://schemas.microsoft.com/office/drawing/2014/main" id="{CB68B646-310F-A592-0E61-4F0E157E2D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1" name="Freeform 157">
              <a:extLst>
                <a:ext uri="{FF2B5EF4-FFF2-40B4-BE49-F238E27FC236}">
                  <a16:creationId xmlns:a16="http://schemas.microsoft.com/office/drawing/2014/main" id="{EF1D45B1-88DC-D204-C684-3B5954CFF4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2" name="Freeform 158">
              <a:extLst>
                <a:ext uri="{FF2B5EF4-FFF2-40B4-BE49-F238E27FC236}">
                  <a16:creationId xmlns:a16="http://schemas.microsoft.com/office/drawing/2014/main" id="{884BD870-4A36-0298-AF3C-B3D464A60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3" name="Freeform 159">
              <a:extLst>
                <a:ext uri="{FF2B5EF4-FFF2-40B4-BE49-F238E27FC236}">
                  <a16:creationId xmlns:a16="http://schemas.microsoft.com/office/drawing/2014/main" id="{03B7408A-4807-F41D-6EB1-D21BF377A9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4" name="Freeform 160">
              <a:extLst>
                <a:ext uri="{FF2B5EF4-FFF2-40B4-BE49-F238E27FC236}">
                  <a16:creationId xmlns:a16="http://schemas.microsoft.com/office/drawing/2014/main" id="{2AE9DDF4-D5A3-46E4-3BBF-B41E8A34A6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5" name="Freeform 161">
              <a:extLst>
                <a:ext uri="{FF2B5EF4-FFF2-40B4-BE49-F238E27FC236}">
                  <a16:creationId xmlns:a16="http://schemas.microsoft.com/office/drawing/2014/main" id="{179ABE4E-27A5-4523-A477-5BEB6AAF6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6" name="Freeform 162">
              <a:extLst>
                <a:ext uri="{FF2B5EF4-FFF2-40B4-BE49-F238E27FC236}">
                  <a16:creationId xmlns:a16="http://schemas.microsoft.com/office/drawing/2014/main" id="{E59354E9-FC11-74A6-4540-897BB730F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7" name="Freeform 163">
              <a:extLst>
                <a:ext uri="{FF2B5EF4-FFF2-40B4-BE49-F238E27FC236}">
                  <a16:creationId xmlns:a16="http://schemas.microsoft.com/office/drawing/2014/main" id="{8C506958-763F-B61F-9534-CD0938BC8E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8" name="Freeform 164">
              <a:extLst>
                <a:ext uri="{FF2B5EF4-FFF2-40B4-BE49-F238E27FC236}">
                  <a16:creationId xmlns:a16="http://schemas.microsoft.com/office/drawing/2014/main" id="{93EF82ED-4FD5-B599-6559-742B1ECC3C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9" name="Freeform 165">
              <a:extLst>
                <a:ext uri="{FF2B5EF4-FFF2-40B4-BE49-F238E27FC236}">
                  <a16:creationId xmlns:a16="http://schemas.microsoft.com/office/drawing/2014/main" id="{144E2EA1-951A-65E2-606E-9397E4F8E2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0" name="Freeform 166">
              <a:extLst>
                <a:ext uri="{FF2B5EF4-FFF2-40B4-BE49-F238E27FC236}">
                  <a16:creationId xmlns:a16="http://schemas.microsoft.com/office/drawing/2014/main" id="{243EDBCB-38D6-4437-952A-5DBC877B8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1" name="Freeform 167">
              <a:extLst>
                <a:ext uri="{FF2B5EF4-FFF2-40B4-BE49-F238E27FC236}">
                  <a16:creationId xmlns:a16="http://schemas.microsoft.com/office/drawing/2014/main" id="{74EEFEE5-173F-231A-0D01-BFD379A5C1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2" name="Freeform 168">
              <a:extLst>
                <a:ext uri="{FF2B5EF4-FFF2-40B4-BE49-F238E27FC236}">
                  <a16:creationId xmlns:a16="http://schemas.microsoft.com/office/drawing/2014/main" id="{5F6A0D0E-4341-201F-D319-74E4B90FF6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3" name="Freeform 169">
              <a:extLst>
                <a:ext uri="{FF2B5EF4-FFF2-40B4-BE49-F238E27FC236}">
                  <a16:creationId xmlns:a16="http://schemas.microsoft.com/office/drawing/2014/main" id="{6C006D8B-2F83-4E3D-F7D9-D559120BA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4" name="Freeform 170">
              <a:extLst>
                <a:ext uri="{FF2B5EF4-FFF2-40B4-BE49-F238E27FC236}">
                  <a16:creationId xmlns:a16="http://schemas.microsoft.com/office/drawing/2014/main" id="{D254845D-CD75-B733-ADE9-64B77E8B4A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5" name="Oval 171">
              <a:extLst>
                <a:ext uri="{FF2B5EF4-FFF2-40B4-BE49-F238E27FC236}">
                  <a16:creationId xmlns:a16="http://schemas.microsoft.com/office/drawing/2014/main" id="{D9440D51-7761-DC33-061C-DF76AC56A8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6" name="Oval 172">
              <a:extLst>
                <a:ext uri="{FF2B5EF4-FFF2-40B4-BE49-F238E27FC236}">
                  <a16:creationId xmlns:a16="http://schemas.microsoft.com/office/drawing/2014/main" id="{12BC5BA6-7EDF-9AF1-56FA-7EEB01CD82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7" name="Oval 173">
              <a:extLst>
                <a:ext uri="{FF2B5EF4-FFF2-40B4-BE49-F238E27FC236}">
                  <a16:creationId xmlns:a16="http://schemas.microsoft.com/office/drawing/2014/main" id="{F5A2F4A0-2206-739C-5257-A326BC6FF4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8" name="Oval 174">
              <a:extLst>
                <a:ext uri="{FF2B5EF4-FFF2-40B4-BE49-F238E27FC236}">
                  <a16:creationId xmlns:a16="http://schemas.microsoft.com/office/drawing/2014/main" id="{F0C5A06E-6780-715A-75E0-2D2D90F5E4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9" name="Oval 175">
              <a:extLst>
                <a:ext uri="{FF2B5EF4-FFF2-40B4-BE49-F238E27FC236}">
                  <a16:creationId xmlns:a16="http://schemas.microsoft.com/office/drawing/2014/main" id="{AB469EC0-5D4D-6500-AA7B-2F83D26C6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0" name="Oval 176">
              <a:extLst>
                <a:ext uri="{FF2B5EF4-FFF2-40B4-BE49-F238E27FC236}">
                  <a16:creationId xmlns:a16="http://schemas.microsoft.com/office/drawing/2014/main" id="{F4C55F3E-4818-9DAD-34B3-9BF0F2AA1B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1" name="Rectangle 177">
              <a:extLst>
                <a:ext uri="{FF2B5EF4-FFF2-40B4-BE49-F238E27FC236}">
                  <a16:creationId xmlns:a16="http://schemas.microsoft.com/office/drawing/2014/main" id="{FA6CD3AE-3F0A-8795-B30F-B6F695841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2" name="Freeform 178">
              <a:extLst>
                <a:ext uri="{FF2B5EF4-FFF2-40B4-BE49-F238E27FC236}">
                  <a16:creationId xmlns:a16="http://schemas.microsoft.com/office/drawing/2014/main" id="{AC23A391-76D0-92B6-F459-62308A11F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3" name="Freeform 179">
              <a:extLst>
                <a:ext uri="{FF2B5EF4-FFF2-40B4-BE49-F238E27FC236}">
                  <a16:creationId xmlns:a16="http://schemas.microsoft.com/office/drawing/2014/main" id="{EB2080E0-2E0C-7A8C-B250-51B334AE3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4" name="Freeform 180">
              <a:extLst>
                <a:ext uri="{FF2B5EF4-FFF2-40B4-BE49-F238E27FC236}">
                  <a16:creationId xmlns:a16="http://schemas.microsoft.com/office/drawing/2014/main" id="{105F537D-CFFA-7D99-D087-11C683E85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5" name="Freeform 181">
              <a:extLst>
                <a:ext uri="{FF2B5EF4-FFF2-40B4-BE49-F238E27FC236}">
                  <a16:creationId xmlns:a16="http://schemas.microsoft.com/office/drawing/2014/main" id="{BD217FA9-D57C-3CDC-860E-686B489F7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6" name="Freihandform: Form 155">
              <a:extLst>
                <a:ext uri="{FF2B5EF4-FFF2-40B4-BE49-F238E27FC236}">
                  <a16:creationId xmlns:a16="http://schemas.microsoft.com/office/drawing/2014/main" id="{B2D2DA8E-0DB3-0884-2E12-7C091D348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57" name="Freihandform: Form 156">
              <a:extLst>
                <a:ext uri="{FF2B5EF4-FFF2-40B4-BE49-F238E27FC236}">
                  <a16:creationId xmlns:a16="http://schemas.microsoft.com/office/drawing/2014/main" id="{724AE344-E01C-36D8-7DFF-F0B77262AD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58" name="Freeform 186">
              <a:extLst>
                <a:ext uri="{FF2B5EF4-FFF2-40B4-BE49-F238E27FC236}">
                  <a16:creationId xmlns:a16="http://schemas.microsoft.com/office/drawing/2014/main" id="{EF4A622A-ED8A-B04F-DDDD-3771D80BEC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9" name="Freeform 187">
              <a:extLst>
                <a:ext uri="{FF2B5EF4-FFF2-40B4-BE49-F238E27FC236}">
                  <a16:creationId xmlns:a16="http://schemas.microsoft.com/office/drawing/2014/main" id="{9382284A-EEE5-2E73-881F-8740DDFB1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0" name="Freeform 188">
              <a:extLst>
                <a:ext uri="{FF2B5EF4-FFF2-40B4-BE49-F238E27FC236}">
                  <a16:creationId xmlns:a16="http://schemas.microsoft.com/office/drawing/2014/main" id="{EB087393-024D-4977-3622-1C1CA37C2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1" name="Freihandform: Form 160">
              <a:extLst>
                <a:ext uri="{FF2B5EF4-FFF2-40B4-BE49-F238E27FC236}">
                  <a16:creationId xmlns:a16="http://schemas.microsoft.com/office/drawing/2014/main" id="{0C48D382-9176-8C59-C314-F7EC2CC193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2" name="Freihandform: Form 161">
              <a:extLst>
                <a:ext uri="{FF2B5EF4-FFF2-40B4-BE49-F238E27FC236}">
                  <a16:creationId xmlns:a16="http://schemas.microsoft.com/office/drawing/2014/main" id="{069A2024-4BED-2F4D-4CDC-E829F6105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3" name="Freihandform: Form 162">
              <a:extLst>
                <a:ext uri="{FF2B5EF4-FFF2-40B4-BE49-F238E27FC236}">
                  <a16:creationId xmlns:a16="http://schemas.microsoft.com/office/drawing/2014/main" id="{8D46E42E-95D5-6B75-5AD9-632F56D9C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4" name="Freeform 195">
              <a:extLst>
                <a:ext uri="{FF2B5EF4-FFF2-40B4-BE49-F238E27FC236}">
                  <a16:creationId xmlns:a16="http://schemas.microsoft.com/office/drawing/2014/main" id="{DA8B010D-847A-33AF-888D-AD029AE52C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5" name="Rectangle 196">
              <a:extLst>
                <a:ext uri="{FF2B5EF4-FFF2-40B4-BE49-F238E27FC236}">
                  <a16:creationId xmlns:a16="http://schemas.microsoft.com/office/drawing/2014/main" id="{71E111CF-C7B5-91F6-ECB3-DE18D7D25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6" name="Rectangle 197">
              <a:extLst>
                <a:ext uri="{FF2B5EF4-FFF2-40B4-BE49-F238E27FC236}">
                  <a16:creationId xmlns:a16="http://schemas.microsoft.com/office/drawing/2014/main" id="{9AEDCE72-F9ED-785A-AEA7-D8934B398E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C80C350C-82A9-3457-3AD4-0E06A8A9E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8" name="Freeform 200">
              <a:extLst>
                <a:ext uri="{FF2B5EF4-FFF2-40B4-BE49-F238E27FC236}">
                  <a16:creationId xmlns:a16="http://schemas.microsoft.com/office/drawing/2014/main" id="{8211BB8C-D1CD-78A1-6FD6-9867124E22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9" name="Rectangle 201">
              <a:extLst>
                <a:ext uri="{FF2B5EF4-FFF2-40B4-BE49-F238E27FC236}">
                  <a16:creationId xmlns:a16="http://schemas.microsoft.com/office/drawing/2014/main" id="{BCB04DD7-2726-45D5-50B5-F3D173DBF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0" name="Freeform 202">
              <a:extLst>
                <a:ext uri="{FF2B5EF4-FFF2-40B4-BE49-F238E27FC236}">
                  <a16:creationId xmlns:a16="http://schemas.microsoft.com/office/drawing/2014/main" id="{7A4DF5DB-AC9E-FEA5-04FB-78591A2EC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0B9DC5BB-62D6-B58C-49D1-E28AD0C68A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72" name="Freeform 205">
              <a:extLst>
                <a:ext uri="{FF2B5EF4-FFF2-40B4-BE49-F238E27FC236}">
                  <a16:creationId xmlns:a16="http://schemas.microsoft.com/office/drawing/2014/main" id="{A8F997E4-A3A1-65AD-276A-7C0BF9B9D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3" name="Freeform 206">
              <a:extLst>
                <a:ext uri="{FF2B5EF4-FFF2-40B4-BE49-F238E27FC236}">
                  <a16:creationId xmlns:a16="http://schemas.microsoft.com/office/drawing/2014/main" id="{2CD81A8D-766E-8082-E612-D5E49D8880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4" name="Rectangle 207">
              <a:extLst>
                <a:ext uri="{FF2B5EF4-FFF2-40B4-BE49-F238E27FC236}">
                  <a16:creationId xmlns:a16="http://schemas.microsoft.com/office/drawing/2014/main" id="{334B911F-C573-21CB-2374-737231323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5" name="Freeform 208">
              <a:extLst>
                <a:ext uri="{FF2B5EF4-FFF2-40B4-BE49-F238E27FC236}">
                  <a16:creationId xmlns:a16="http://schemas.microsoft.com/office/drawing/2014/main" id="{18882B5E-0833-2E69-2360-A880CF9C02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6" name="Freeform 209">
              <a:extLst>
                <a:ext uri="{FF2B5EF4-FFF2-40B4-BE49-F238E27FC236}">
                  <a16:creationId xmlns:a16="http://schemas.microsoft.com/office/drawing/2014/main" id="{31B0F17B-4931-C299-8294-F7DC4F4327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7" name="Freeform 210">
              <a:extLst>
                <a:ext uri="{FF2B5EF4-FFF2-40B4-BE49-F238E27FC236}">
                  <a16:creationId xmlns:a16="http://schemas.microsoft.com/office/drawing/2014/main" id="{AD42FC49-4827-A32C-626C-9459AE829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8" name="Freeform 211">
              <a:extLst>
                <a:ext uri="{FF2B5EF4-FFF2-40B4-BE49-F238E27FC236}">
                  <a16:creationId xmlns:a16="http://schemas.microsoft.com/office/drawing/2014/main" id="{C09AABDD-6D58-CB4C-2155-90A826433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9" name="Freeform 212">
              <a:extLst>
                <a:ext uri="{FF2B5EF4-FFF2-40B4-BE49-F238E27FC236}">
                  <a16:creationId xmlns:a16="http://schemas.microsoft.com/office/drawing/2014/main" id="{AC565983-5E40-4372-6C5D-C5C76C99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0" name="Freeform 213">
              <a:extLst>
                <a:ext uri="{FF2B5EF4-FFF2-40B4-BE49-F238E27FC236}">
                  <a16:creationId xmlns:a16="http://schemas.microsoft.com/office/drawing/2014/main" id="{04D69D38-2E8A-00DE-27E2-31970BFE7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1" name="Rectangle 214">
              <a:extLst>
                <a:ext uri="{FF2B5EF4-FFF2-40B4-BE49-F238E27FC236}">
                  <a16:creationId xmlns:a16="http://schemas.microsoft.com/office/drawing/2014/main" id="{4BA5F282-E2C6-B4AC-1E09-2A8889C05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2" name="Freeform 215">
              <a:extLst>
                <a:ext uri="{FF2B5EF4-FFF2-40B4-BE49-F238E27FC236}">
                  <a16:creationId xmlns:a16="http://schemas.microsoft.com/office/drawing/2014/main" id="{97DA78BE-D7C6-DC90-9339-A5DDE20EFF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3" name="Freeform 216">
              <a:extLst>
                <a:ext uri="{FF2B5EF4-FFF2-40B4-BE49-F238E27FC236}">
                  <a16:creationId xmlns:a16="http://schemas.microsoft.com/office/drawing/2014/main" id="{060AD236-B5DC-3C1B-1FC7-4E6F218BE7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4" name="Freeform 217">
              <a:extLst>
                <a:ext uri="{FF2B5EF4-FFF2-40B4-BE49-F238E27FC236}">
                  <a16:creationId xmlns:a16="http://schemas.microsoft.com/office/drawing/2014/main" id="{7FA78966-BEF2-0ECC-64FF-5C5B2BF19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5" name="Freeform 218">
              <a:extLst>
                <a:ext uri="{FF2B5EF4-FFF2-40B4-BE49-F238E27FC236}">
                  <a16:creationId xmlns:a16="http://schemas.microsoft.com/office/drawing/2014/main" id="{063CB5D1-DE87-F44E-6C21-3634E3A9C5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6" name="Freeform 219">
              <a:extLst>
                <a:ext uri="{FF2B5EF4-FFF2-40B4-BE49-F238E27FC236}">
                  <a16:creationId xmlns:a16="http://schemas.microsoft.com/office/drawing/2014/main" id="{B07C2D53-9B32-633A-7227-FB43D2AD0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187" name="Gruppieren 186">
              <a:extLst>
                <a:ext uri="{FF2B5EF4-FFF2-40B4-BE49-F238E27FC236}">
                  <a16:creationId xmlns:a16="http://schemas.microsoft.com/office/drawing/2014/main" id="{E80BFC53-F8E2-8118-9A99-90B68D08079B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188" name="Freeform 96">
                <a:extLst>
                  <a:ext uri="{FF2B5EF4-FFF2-40B4-BE49-F238E27FC236}">
                    <a16:creationId xmlns:a16="http://schemas.microsoft.com/office/drawing/2014/main" id="{CE3617FD-6E70-4C7C-7D7E-53EF55767DF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89" name="Rechteck: eine Ecke abgeschnitten 188">
                <a:extLst>
                  <a:ext uri="{FF2B5EF4-FFF2-40B4-BE49-F238E27FC236}">
                    <a16:creationId xmlns:a16="http://schemas.microsoft.com/office/drawing/2014/main" id="{27416FEE-C392-A020-EC7D-0BD87F61D0AC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FC841D-163C-C8DA-86C8-F669FA774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70E19D2-BE6D-45B0-A963-BF4A6698327A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190" name="Fußzeilenplatzhalter 189">
            <a:extLst>
              <a:ext uri="{FF2B5EF4-FFF2-40B4-BE49-F238E27FC236}">
                <a16:creationId xmlns:a16="http://schemas.microsoft.com/office/drawing/2014/main" id="{030DAD0B-DE34-897E-29F6-56F052DEC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191" name="Foliennummernplatzhalter 190">
            <a:extLst>
              <a:ext uri="{FF2B5EF4-FFF2-40B4-BE49-F238E27FC236}">
                <a16:creationId xmlns:a16="http://schemas.microsoft.com/office/drawing/2014/main" id="{0B31EC0A-7677-DB5B-F405-B4B272521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3" name="Freeform 6">
            <a:extLst>
              <a:ext uri="{FF2B5EF4-FFF2-40B4-BE49-F238E27FC236}">
                <a16:creationId xmlns:a16="http://schemas.microsoft.com/office/drawing/2014/main" id="{CF507225-C18C-F842-B683-E36BFDA54D65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03238" y="6150416"/>
            <a:ext cx="1136650" cy="142875"/>
          </a:xfrm>
          <a:custGeom>
            <a:avLst/>
            <a:gdLst>
              <a:gd name="T0" fmla="*/ 81 w 951"/>
              <a:gd name="T1" fmla="*/ 72 h 114"/>
              <a:gd name="T2" fmla="*/ 71 w 951"/>
              <a:gd name="T3" fmla="*/ 49 h 114"/>
              <a:gd name="T4" fmla="*/ 28 w 951"/>
              <a:gd name="T5" fmla="*/ 78 h 114"/>
              <a:gd name="T6" fmla="*/ 48 w 951"/>
              <a:gd name="T7" fmla="*/ 34 h 114"/>
              <a:gd name="T8" fmla="*/ 59 w 951"/>
              <a:gd name="T9" fmla="*/ 34 h 114"/>
              <a:gd name="T10" fmla="*/ 150 w 951"/>
              <a:gd name="T11" fmla="*/ 32 h 114"/>
              <a:gd name="T12" fmla="*/ 147 w 951"/>
              <a:gd name="T13" fmla="*/ 88 h 114"/>
              <a:gd name="T14" fmla="*/ 118 w 951"/>
              <a:gd name="T15" fmla="*/ 54 h 114"/>
              <a:gd name="T16" fmla="*/ 118 w 951"/>
              <a:gd name="T17" fmla="*/ 54 h 114"/>
              <a:gd name="T18" fmla="*/ 206 w 951"/>
              <a:gd name="T19" fmla="*/ 36 h 114"/>
              <a:gd name="T20" fmla="*/ 227 w 951"/>
              <a:gd name="T21" fmla="*/ 83 h 114"/>
              <a:gd name="T22" fmla="*/ 215 w 951"/>
              <a:gd name="T23" fmla="*/ 37 h 114"/>
              <a:gd name="T24" fmla="*/ 260 w 951"/>
              <a:gd name="T25" fmla="*/ 29 h 114"/>
              <a:gd name="T26" fmla="*/ 267 w 951"/>
              <a:gd name="T27" fmla="*/ 59 h 114"/>
              <a:gd name="T28" fmla="*/ 298 w 951"/>
              <a:gd name="T29" fmla="*/ 48 h 114"/>
              <a:gd name="T30" fmla="*/ 305 w 951"/>
              <a:gd name="T31" fmla="*/ 41 h 114"/>
              <a:gd name="T32" fmla="*/ 260 w 951"/>
              <a:gd name="T33" fmla="*/ 29 h 114"/>
              <a:gd name="T34" fmla="*/ 361 w 951"/>
              <a:gd name="T35" fmla="*/ 37 h 114"/>
              <a:gd name="T36" fmla="*/ 322 w 951"/>
              <a:gd name="T37" fmla="*/ 70 h 114"/>
              <a:gd name="T38" fmla="*/ 364 w 951"/>
              <a:gd name="T39" fmla="*/ 86 h 114"/>
              <a:gd name="T40" fmla="*/ 325 w 951"/>
              <a:gd name="T41" fmla="*/ 110 h 114"/>
              <a:gd name="T42" fmla="*/ 352 w 951"/>
              <a:gd name="T43" fmla="*/ 37 h 114"/>
              <a:gd name="T44" fmla="*/ 338 w 951"/>
              <a:gd name="T45" fmla="*/ 80 h 114"/>
              <a:gd name="T46" fmla="*/ 397 w 951"/>
              <a:gd name="T47" fmla="*/ 3 h 114"/>
              <a:gd name="T48" fmla="*/ 389 w 951"/>
              <a:gd name="T49" fmla="*/ 88 h 114"/>
              <a:gd name="T50" fmla="*/ 414 w 951"/>
              <a:gd name="T51" fmla="*/ 44 h 114"/>
              <a:gd name="T52" fmla="*/ 430 w 951"/>
              <a:gd name="T53" fmla="*/ 37 h 114"/>
              <a:gd name="T54" fmla="*/ 460 w 951"/>
              <a:gd name="T55" fmla="*/ 87 h 114"/>
              <a:gd name="T56" fmla="*/ 420 w 951"/>
              <a:gd name="T57" fmla="*/ 41 h 114"/>
              <a:gd name="T58" fmla="*/ 522 w 951"/>
              <a:gd name="T59" fmla="*/ 45 h 114"/>
              <a:gd name="T60" fmla="*/ 502 w 951"/>
              <a:gd name="T61" fmla="*/ 89 h 114"/>
              <a:gd name="T62" fmla="*/ 482 w 951"/>
              <a:gd name="T63" fmla="*/ 54 h 114"/>
              <a:gd name="T64" fmla="*/ 515 w 951"/>
              <a:gd name="T65" fmla="*/ 48 h 114"/>
              <a:gd name="T66" fmla="*/ 559 w 951"/>
              <a:gd name="T67" fmla="*/ 28 h 114"/>
              <a:gd name="T68" fmla="*/ 578 w 951"/>
              <a:gd name="T69" fmla="*/ 85 h 114"/>
              <a:gd name="T70" fmla="*/ 542 w 951"/>
              <a:gd name="T71" fmla="*/ 49 h 114"/>
              <a:gd name="T72" fmla="*/ 541 w 951"/>
              <a:gd name="T73" fmla="*/ 54 h 114"/>
              <a:gd name="T74" fmla="*/ 601 w 951"/>
              <a:gd name="T75" fmla="*/ 56 h 114"/>
              <a:gd name="T76" fmla="*/ 619 w 951"/>
              <a:gd name="T77" fmla="*/ 29 h 114"/>
              <a:gd name="T78" fmla="*/ 594 w 951"/>
              <a:gd name="T79" fmla="*/ 29 h 114"/>
              <a:gd name="T80" fmla="*/ 656 w 951"/>
              <a:gd name="T81" fmla="*/ 30 h 114"/>
              <a:gd name="T82" fmla="*/ 676 w 951"/>
              <a:gd name="T83" fmla="*/ 30 h 114"/>
              <a:gd name="T84" fmla="*/ 747 w 951"/>
              <a:gd name="T85" fmla="*/ 29 h 114"/>
              <a:gd name="T86" fmla="*/ 739 w 951"/>
              <a:gd name="T87" fmla="*/ 70 h 114"/>
              <a:gd name="T88" fmla="*/ 710 w 951"/>
              <a:gd name="T89" fmla="*/ 29 h 114"/>
              <a:gd name="T90" fmla="*/ 733 w 951"/>
              <a:gd name="T91" fmla="*/ 85 h 114"/>
              <a:gd name="T92" fmla="*/ 748 w 951"/>
              <a:gd name="T93" fmla="*/ 74 h 114"/>
              <a:gd name="T94" fmla="*/ 770 w 951"/>
              <a:gd name="T95" fmla="*/ 80 h 114"/>
              <a:gd name="T96" fmla="*/ 778 w 951"/>
              <a:gd name="T97" fmla="*/ 78 h 114"/>
              <a:gd name="T98" fmla="*/ 778 w 951"/>
              <a:gd name="T99" fmla="*/ 13 h 114"/>
              <a:gd name="T100" fmla="*/ 842 w 951"/>
              <a:gd name="T101" fmla="*/ 29 h 114"/>
              <a:gd name="T102" fmla="*/ 814 w 951"/>
              <a:gd name="T103" fmla="*/ 75 h 114"/>
              <a:gd name="T104" fmla="*/ 805 w 951"/>
              <a:gd name="T105" fmla="*/ 66 h 114"/>
              <a:gd name="T106" fmla="*/ 844 w 951"/>
              <a:gd name="T107" fmla="*/ 85 h 114"/>
              <a:gd name="T108" fmla="*/ 868 w 951"/>
              <a:gd name="T109" fmla="*/ 29 h 114"/>
              <a:gd name="T110" fmla="*/ 875 w 951"/>
              <a:gd name="T111" fmla="*/ 56 h 114"/>
              <a:gd name="T112" fmla="*/ 891 w 951"/>
              <a:gd name="T113" fmla="*/ 29 h 114"/>
              <a:gd name="T114" fmla="*/ 951 w 951"/>
              <a:gd name="T115" fmla="*/ 60 h 114"/>
              <a:gd name="T116" fmla="*/ 904 w 951"/>
              <a:gd name="T117" fmla="*/ 45 h 114"/>
              <a:gd name="T118" fmla="*/ 916 w 951"/>
              <a:gd name="T119" fmla="*/ 76 h 114"/>
              <a:gd name="T120" fmla="*/ 935 w 951"/>
              <a:gd name="T121" fmla="*/ 37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51" h="114">
                <a:moveTo>
                  <a:pt x="106" y="7"/>
                </a:moveTo>
                <a:lnTo>
                  <a:pt x="106" y="7"/>
                </a:lnTo>
                <a:lnTo>
                  <a:pt x="99" y="7"/>
                </a:lnTo>
                <a:lnTo>
                  <a:pt x="87" y="49"/>
                </a:lnTo>
                <a:cubicBezTo>
                  <a:pt x="86" y="53"/>
                  <a:pt x="85" y="55"/>
                  <a:pt x="85" y="57"/>
                </a:cubicBezTo>
                <a:cubicBezTo>
                  <a:pt x="84" y="59"/>
                  <a:pt x="84" y="61"/>
                  <a:pt x="83" y="63"/>
                </a:cubicBezTo>
                <a:cubicBezTo>
                  <a:pt x="83" y="64"/>
                  <a:pt x="82" y="66"/>
                  <a:pt x="82" y="67"/>
                </a:cubicBezTo>
                <a:cubicBezTo>
                  <a:pt x="82" y="68"/>
                  <a:pt x="81" y="70"/>
                  <a:pt x="81" y="72"/>
                </a:cubicBezTo>
                <a:cubicBezTo>
                  <a:pt x="81" y="73"/>
                  <a:pt x="80" y="74"/>
                  <a:pt x="80" y="76"/>
                </a:cubicBezTo>
                <a:cubicBezTo>
                  <a:pt x="80" y="77"/>
                  <a:pt x="80" y="78"/>
                  <a:pt x="79" y="79"/>
                </a:cubicBezTo>
                <a:cubicBezTo>
                  <a:pt x="79" y="80"/>
                  <a:pt x="79" y="81"/>
                  <a:pt x="79" y="81"/>
                </a:cubicBezTo>
                <a:cubicBezTo>
                  <a:pt x="79" y="82"/>
                  <a:pt x="79" y="83"/>
                  <a:pt x="79" y="84"/>
                </a:cubicBezTo>
                <a:cubicBezTo>
                  <a:pt x="79" y="82"/>
                  <a:pt x="79" y="80"/>
                  <a:pt x="78" y="78"/>
                </a:cubicBezTo>
                <a:cubicBezTo>
                  <a:pt x="78" y="76"/>
                  <a:pt x="78" y="74"/>
                  <a:pt x="77" y="72"/>
                </a:cubicBezTo>
                <a:cubicBezTo>
                  <a:pt x="76" y="70"/>
                  <a:pt x="76" y="67"/>
                  <a:pt x="75" y="63"/>
                </a:cubicBezTo>
                <a:cubicBezTo>
                  <a:pt x="74" y="60"/>
                  <a:pt x="72" y="55"/>
                  <a:pt x="71" y="49"/>
                </a:cubicBezTo>
                <a:lnTo>
                  <a:pt x="58" y="7"/>
                </a:lnTo>
                <a:lnTo>
                  <a:pt x="49" y="7"/>
                </a:lnTo>
                <a:lnTo>
                  <a:pt x="37" y="49"/>
                </a:lnTo>
                <a:cubicBezTo>
                  <a:pt x="35" y="55"/>
                  <a:pt x="34" y="60"/>
                  <a:pt x="33" y="63"/>
                </a:cubicBezTo>
                <a:cubicBezTo>
                  <a:pt x="32" y="67"/>
                  <a:pt x="31" y="70"/>
                  <a:pt x="31" y="72"/>
                </a:cubicBezTo>
                <a:cubicBezTo>
                  <a:pt x="30" y="74"/>
                  <a:pt x="30" y="76"/>
                  <a:pt x="29" y="78"/>
                </a:cubicBezTo>
                <a:cubicBezTo>
                  <a:pt x="29" y="80"/>
                  <a:pt x="29" y="81"/>
                  <a:pt x="29" y="83"/>
                </a:cubicBezTo>
                <a:cubicBezTo>
                  <a:pt x="29" y="82"/>
                  <a:pt x="28" y="80"/>
                  <a:pt x="28" y="78"/>
                </a:cubicBezTo>
                <a:cubicBezTo>
                  <a:pt x="27" y="76"/>
                  <a:pt x="27" y="74"/>
                  <a:pt x="26" y="72"/>
                </a:cubicBezTo>
                <a:cubicBezTo>
                  <a:pt x="25" y="69"/>
                  <a:pt x="25" y="66"/>
                  <a:pt x="24" y="63"/>
                </a:cubicBezTo>
                <a:cubicBezTo>
                  <a:pt x="23" y="59"/>
                  <a:pt x="22" y="55"/>
                  <a:pt x="20" y="50"/>
                </a:cubicBezTo>
                <a:lnTo>
                  <a:pt x="8" y="7"/>
                </a:lnTo>
                <a:lnTo>
                  <a:pt x="0" y="7"/>
                </a:lnTo>
                <a:lnTo>
                  <a:pt x="23" y="87"/>
                </a:lnTo>
                <a:lnTo>
                  <a:pt x="33" y="87"/>
                </a:lnTo>
                <a:lnTo>
                  <a:pt x="48" y="34"/>
                </a:lnTo>
                <a:cubicBezTo>
                  <a:pt x="49" y="31"/>
                  <a:pt x="49" y="28"/>
                  <a:pt x="50" y="26"/>
                </a:cubicBezTo>
                <a:cubicBezTo>
                  <a:pt x="51" y="24"/>
                  <a:pt x="51" y="22"/>
                  <a:pt x="52" y="20"/>
                </a:cubicBezTo>
                <a:cubicBezTo>
                  <a:pt x="52" y="18"/>
                  <a:pt x="52" y="17"/>
                  <a:pt x="53" y="15"/>
                </a:cubicBezTo>
                <a:cubicBezTo>
                  <a:pt x="53" y="14"/>
                  <a:pt x="53" y="13"/>
                  <a:pt x="53" y="11"/>
                </a:cubicBezTo>
                <a:cubicBezTo>
                  <a:pt x="53" y="13"/>
                  <a:pt x="53" y="14"/>
                  <a:pt x="54" y="16"/>
                </a:cubicBezTo>
                <a:cubicBezTo>
                  <a:pt x="55" y="17"/>
                  <a:pt x="54" y="18"/>
                  <a:pt x="55" y="20"/>
                </a:cubicBezTo>
                <a:cubicBezTo>
                  <a:pt x="55" y="22"/>
                  <a:pt x="56" y="24"/>
                  <a:pt x="56" y="26"/>
                </a:cubicBezTo>
                <a:cubicBezTo>
                  <a:pt x="57" y="28"/>
                  <a:pt x="58" y="31"/>
                  <a:pt x="59" y="34"/>
                </a:cubicBezTo>
                <a:lnTo>
                  <a:pt x="74" y="87"/>
                </a:lnTo>
                <a:lnTo>
                  <a:pt x="84" y="87"/>
                </a:lnTo>
                <a:lnTo>
                  <a:pt x="106" y="7"/>
                </a:lnTo>
                <a:close/>
                <a:moveTo>
                  <a:pt x="159" y="60"/>
                </a:moveTo>
                <a:lnTo>
                  <a:pt x="159" y="60"/>
                </a:lnTo>
                <a:lnTo>
                  <a:pt x="159" y="52"/>
                </a:lnTo>
                <a:cubicBezTo>
                  <a:pt x="159" y="50"/>
                  <a:pt x="159" y="48"/>
                  <a:pt x="158" y="45"/>
                </a:cubicBezTo>
                <a:cubicBezTo>
                  <a:pt x="157" y="40"/>
                  <a:pt x="154" y="36"/>
                  <a:pt x="150" y="32"/>
                </a:cubicBezTo>
                <a:cubicBezTo>
                  <a:pt x="146" y="29"/>
                  <a:pt x="141" y="28"/>
                  <a:pt x="136" y="28"/>
                </a:cubicBezTo>
                <a:cubicBezTo>
                  <a:pt x="133" y="28"/>
                  <a:pt x="129" y="28"/>
                  <a:pt x="126" y="30"/>
                </a:cubicBezTo>
                <a:cubicBezTo>
                  <a:pt x="123" y="31"/>
                  <a:pt x="120" y="33"/>
                  <a:pt x="118" y="36"/>
                </a:cubicBezTo>
                <a:cubicBezTo>
                  <a:pt x="115" y="39"/>
                  <a:pt x="114" y="42"/>
                  <a:pt x="112" y="45"/>
                </a:cubicBezTo>
                <a:cubicBezTo>
                  <a:pt x="111" y="49"/>
                  <a:pt x="111" y="53"/>
                  <a:pt x="111" y="58"/>
                </a:cubicBezTo>
                <a:cubicBezTo>
                  <a:pt x="110" y="66"/>
                  <a:pt x="113" y="74"/>
                  <a:pt x="118" y="81"/>
                </a:cubicBezTo>
                <a:cubicBezTo>
                  <a:pt x="123" y="86"/>
                  <a:pt x="131" y="89"/>
                  <a:pt x="139" y="89"/>
                </a:cubicBezTo>
                <a:cubicBezTo>
                  <a:pt x="141" y="89"/>
                  <a:pt x="144" y="89"/>
                  <a:pt x="147" y="88"/>
                </a:cubicBezTo>
                <a:cubicBezTo>
                  <a:pt x="150" y="87"/>
                  <a:pt x="152" y="87"/>
                  <a:pt x="155" y="85"/>
                </a:cubicBezTo>
                <a:lnTo>
                  <a:pt x="155" y="78"/>
                </a:lnTo>
                <a:cubicBezTo>
                  <a:pt x="150" y="81"/>
                  <a:pt x="144" y="83"/>
                  <a:pt x="139" y="83"/>
                </a:cubicBezTo>
                <a:cubicBezTo>
                  <a:pt x="133" y="83"/>
                  <a:pt x="128" y="81"/>
                  <a:pt x="124" y="76"/>
                </a:cubicBezTo>
                <a:cubicBezTo>
                  <a:pt x="120" y="72"/>
                  <a:pt x="118" y="66"/>
                  <a:pt x="118" y="60"/>
                </a:cubicBezTo>
                <a:lnTo>
                  <a:pt x="159" y="60"/>
                </a:lnTo>
                <a:close/>
                <a:moveTo>
                  <a:pt x="118" y="54"/>
                </a:moveTo>
                <a:lnTo>
                  <a:pt x="118" y="54"/>
                </a:lnTo>
                <a:cubicBezTo>
                  <a:pt x="118" y="53"/>
                  <a:pt x="118" y="51"/>
                  <a:pt x="119" y="49"/>
                </a:cubicBezTo>
                <a:cubicBezTo>
                  <a:pt x="119" y="48"/>
                  <a:pt x="120" y="46"/>
                  <a:pt x="120" y="45"/>
                </a:cubicBezTo>
                <a:cubicBezTo>
                  <a:pt x="122" y="42"/>
                  <a:pt x="124" y="39"/>
                  <a:pt x="127" y="37"/>
                </a:cubicBezTo>
                <a:cubicBezTo>
                  <a:pt x="132" y="34"/>
                  <a:pt x="139" y="34"/>
                  <a:pt x="144" y="37"/>
                </a:cubicBezTo>
                <a:cubicBezTo>
                  <a:pt x="146" y="39"/>
                  <a:pt x="148" y="41"/>
                  <a:pt x="150" y="44"/>
                </a:cubicBezTo>
                <a:cubicBezTo>
                  <a:pt x="150" y="45"/>
                  <a:pt x="151" y="47"/>
                  <a:pt x="151" y="49"/>
                </a:cubicBezTo>
                <a:cubicBezTo>
                  <a:pt x="151" y="51"/>
                  <a:pt x="152" y="53"/>
                  <a:pt x="152" y="55"/>
                </a:cubicBezTo>
                <a:lnTo>
                  <a:pt x="118" y="54"/>
                </a:lnTo>
                <a:close/>
                <a:moveTo>
                  <a:pt x="248" y="60"/>
                </a:moveTo>
                <a:lnTo>
                  <a:pt x="248" y="60"/>
                </a:lnTo>
                <a:lnTo>
                  <a:pt x="248" y="52"/>
                </a:lnTo>
                <a:cubicBezTo>
                  <a:pt x="248" y="50"/>
                  <a:pt x="247" y="48"/>
                  <a:pt x="247" y="45"/>
                </a:cubicBezTo>
                <a:cubicBezTo>
                  <a:pt x="246" y="40"/>
                  <a:pt x="243" y="36"/>
                  <a:pt x="239" y="32"/>
                </a:cubicBezTo>
                <a:cubicBezTo>
                  <a:pt x="235" y="29"/>
                  <a:pt x="230" y="28"/>
                  <a:pt x="225" y="28"/>
                </a:cubicBezTo>
                <a:cubicBezTo>
                  <a:pt x="221" y="28"/>
                  <a:pt x="218" y="28"/>
                  <a:pt x="214" y="30"/>
                </a:cubicBezTo>
                <a:cubicBezTo>
                  <a:pt x="211" y="31"/>
                  <a:pt x="208" y="33"/>
                  <a:pt x="206" y="36"/>
                </a:cubicBezTo>
                <a:cubicBezTo>
                  <a:pt x="204" y="39"/>
                  <a:pt x="202" y="42"/>
                  <a:pt x="201" y="45"/>
                </a:cubicBezTo>
                <a:cubicBezTo>
                  <a:pt x="200" y="49"/>
                  <a:pt x="199" y="53"/>
                  <a:pt x="199" y="58"/>
                </a:cubicBezTo>
                <a:cubicBezTo>
                  <a:pt x="199" y="66"/>
                  <a:pt x="201" y="74"/>
                  <a:pt x="207" y="81"/>
                </a:cubicBezTo>
                <a:cubicBezTo>
                  <a:pt x="212" y="86"/>
                  <a:pt x="219" y="89"/>
                  <a:pt x="227" y="89"/>
                </a:cubicBezTo>
                <a:cubicBezTo>
                  <a:pt x="230" y="89"/>
                  <a:pt x="233" y="89"/>
                  <a:pt x="236" y="88"/>
                </a:cubicBezTo>
                <a:cubicBezTo>
                  <a:pt x="238" y="87"/>
                  <a:pt x="241" y="87"/>
                  <a:pt x="244" y="85"/>
                </a:cubicBezTo>
                <a:lnTo>
                  <a:pt x="244" y="78"/>
                </a:lnTo>
                <a:cubicBezTo>
                  <a:pt x="239" y="81"/>
                  <a:pt x="233" y="83"/>
                  <a:pt x="227" y="83"/>
                </a:cubicBezTo>
                <a:cubicBezTo>
                  <a:pt x="222" y="83"/>
                  <a:pt x="216" y="81"/>
                  <a:pt x="213" y="76"/>
                </a:cubicBezTo>
                <a:cubicBezTo>
                  <a:pt x="209" y="72"/>
                  <a:pt x="207" y="66"/>
                  <a:pt x="207" y="60"/>
                </a:cubicBezTo>
                <a:lnTo>
                  <a:pt x="248" y="60"/>
                </a:lnTo>
                <a:close/>
                <a:moveTo>
                  <a:pt x="207" y="54"/>
                </a:moveTo>
                <a:lnTo>
                  <a:pt x="207" y="54"/>
                </a:lnTo>
                <a:cubicBezTo>
                  <a:pt x="207" y="53"/>
                  <a:pt x="207" y="51"/>
                  <a:pt x="207" y="49"/>
                </a:cubicBezTo>
                <a:cubicBezTo>
                  <a:pt x="208" y="48"/>
                  <a:pt x="208" y="46"/>
                  <a:pt x="209" y="45"/>
                </a:cubicBezTo>
                <a:cubicBezTo>
                  <a:pt x="210" y="42"/>
                  <a:pt x="213" y="39"/>
                  <a:pt x="215" y="37"/>
                </a:cubicBezTo>
                <a:cubicBezTo>
                  <a:pt x="218" y="35"/>
                  <a:pt x="221" y="34"/>
                  <a:pt x="225" y="34"/>
                </a:cubicBezTo>
                <a:cubicBezTo>
                  <a:pt x="227" y="34"/>
                  <a:pt x="230" y="35"/>
                  <a:pt x="233" y="37"/>
                </a:cubicBezTo>
                <a:cubicBezTo>
                  <a:pt x="235" y="38"/>
                  <a:pt x="237" y="41"/>
                  <a:pt x="239" y="43"/>
                </a:cubicBezTo>
                <a:cubicBezTo>
                  <a:pt x="239" y="45"/>
                  <a:pt x="240" y="47"/>
                  <a:pt x="240" y="48"/>
                </a:cubicBezTo>
                <a:cubicBezTo>
                  <a:pt x="240" y="50"/>
                  <a:pt x="241" y="52"/>
                  <a:pt x="241" y="54"/>
                </a:cubicBezTo>
                <a:lnTo>
                  <a:pt x="207" y="54"/>
                </a:lnTo>
                <a:close/>
                <a:moveTo>
                  <a:pt x="260" y="29"/>
                </a:moveTo>
                <a:lnTo>
                  <a:pt x="260" y="29"/>
                </a:lnTo>
                <a:lnTo>
                  <a:pt x="260" y="33"/>
                </a:lnTo>
                <a:lnTo>
                  <a:pt x="260" y="38"/>
                </a:lnTo>
                <a:lnTo>
                  <a:pt x="260" y="42"/>
                </a:lnTo>
                <a:lnTo>
                  <a:pt x="260" y="47"/>
                </a:lnTo>
                <a:lnTo>
                  <a:pt x="260" y="51"/>
                </a:lnTo>
                <a:lnTo>
                  <a:pt x="260" y="88"/>
                </a:lnTo>
                <a:lnTo>
                  <a:pt x="267" y="88"/>
                </a:lnTo>
                <a:lnTo>
                  <a:pt x="267" y="59"/>
                </a:lnTo>
                <a:cubicBezTo>
                  <a:pt x="267" y="56"/>
                  <a:pt x="267" y="53"/>
                  <a:pt x="268" y="50"/>
                </a:cubicBezTo>
                <a:cubicBezTo>
                  <a:pt x="268" y="48"/>
                  <a:pt x="269" y="45"/>
                  <a:pt x="270" y="44"/>
                </a:cubicBezTo>
                <a:cubicBezTo>
                  <a:pt x="271" y="41"/>
                  <a:pt x="273" y="39"/>
                  <a:pt x="276" y="37"/>
                </a:cubicBezTo>
                <a:cubicBezTo>
                  <a:pt x="279" y="35"/>
                  <a:pt x="282" y="35"/>
                  <a:pt x="285" y="35"/>
                </a:cubicBezTo>
                <a:cubicBezTo>
                  <a:pt x="287" y="35"/>
                  <a:pt x="290" y="35"/>
                  <a:pt x="292" y="37"/>
                </a:cubicBezTo>
                <a:cubicBezTo>
                  <a:pt x="294" y="38"/>
                  <a:pt x="296" y="40"/>
                  <a:pt x="297" y="42"/>
                </a:cubicBezTo>
                <a:lnTo>
                  <a:pt x="298" y="44"/>
                </a:lnTo>
                <a:cubicBezTo>
                  <a:pt x="298" y="45"/>
                  <a:pt x="298" y="47"/>
                  <a:pt x="298" y="48"/>
                </a:cubicBezTo>
                <a:lnTo>
                  <a:pt x="298" y="52"/>
                </a:lnTo>
                <a:lnTo>
                  <a:pt x="298" y="87"/>
                </a:lnTo>
                <a:lnTo>
                  <a:pt x="307" y="87"/>
                </a:lnTo>
                <a:lnTo>
                  <a:pt x="307" y="58"/>
                </a:lnTo>
                <a:lnTo>
                  <a:pt x="307" y="52"/>
                </a:lnTo>
                <a:lnTo>
                  <a:pt x="307" y="47"/>
                </a:lnTo>
                <a:cubicBezTo>
                  <a:pt x="307" y="46"/>
                  <a:pt x="306" y="45"/>
                  <a:pt x="306" y="43"/>
                </a:cubicBezTo>
                <a:cubicBezTo>
                  <a:pt x="306" y="42"/>
                  <a:pt x="306" y="41"/>
                  <a:pt x="305" y="41"/>
                </a:cubicBezTo>
                <a:cubicBezTo>
                  <a:pt x="304" y="37"/>
                  <a:pt x="302" y="33"/>
                  <a:pt x="298" y="31"/>
                </a:cubicBezTo>
                <a:cubicBezTo>
                  <a:pt x="295" y="29"/>
                  <a:pt x="291" y="28"/>
                  <a:pt x="287" y="28"/>
                </a:cubicBezTo>
                <a:cubicBezTo>
                  <a:pt x="283" y="28"/>
                  <a:pt x="279" y="29"/>
                  <a:pt x="275" y="31"/>
                </a:cubicBezTo>
                <a:cubicBezTo>
                  <a:pt x="272" y="34"/>
                  <a:pt x="269" y="37"/>
                  <a:pt x="267" y="41"/>
                </a:cubicBezTo>
                <a:lnTo>
                  <a:pt x="267" y="38"/>
                </a:lnTo>
                <a:lnTo>
                  <a:pt x="267" y="33"/>
                </a:lnTo>
                <a:lnTo>
                  <a:pt x="267" y="29"/>
                </a:lnTo>
                <a:lnTo>
                  <a:pt x="260" y="29"/>
                </a:lnTo>
                <a:close/>
                <a:moveTo>
                  <a:pt x="370" y="29"/>
                </a:moveTo>
                <a:lnTo>
                  <a:pt x="370" y="29"/>
                </a:lnTo>
                <a:lnTo>
                  <a:pt x="363" y="29"/>
                </a:lnTo>
                <a:lnTo>
                  <a:pt x="363" y="33"/>
                </a:lnTo>
                <a:cubicBezTo>
                  <a:pt x="363" y="34"/>
                  <a:pt x="363" y="34"/>
                  <a:pt x="363" y="35"/>
                </a:cubicBezTo>
                <a:cubicBezTo>
                  <a:pt x="363" y="36"/>
                  <a:pt x="363" y="37"/>
                  <a:pt x="363" y="38"/>
                </a:cubicBezTo>
                <a:lnTo>
                  <a:pt x="363" y="40"/>
                </a:lnTo>
                <a:cubicBezTo>
                  <a:pt x="362" y="39"/>
                  <a:pt x="362" y="38"/>
                  <a:pt x="361" y="37"/>
                </a:cubicBezTo>
                <a:lnTo>
                  <a:pt x="359" y="35"/>
                </a:lnTo>
                <a:cubicBezTo>
                  <a:pt x="358" y="33"/>
                  <a:pt x="355" y="31"/>
                  <a:pt x="353" y="30"/>
                </a:cubicBezTo>
                <a:cubicBezTo>
                  <a:pt x="350" y="29"/>
                  <a:pt x="346" y="28"/>
                  <a:pt x="343" y="28"/>
                </a:cubicBezTo>
                <a:cubicBezTo>
                  <a:pt x="340" y="28"/>
                  <a:pt x="337" y="29"/>
                  <a:pt x="335" y="31"/>
                </a:cubicBezTo>
                <a:cubicBezTo>
                  <a:pt x="332" y="32"/>
                  <a:pt x="329" y="34"/>
                  <a:pt x="327" y="37"/>
                </a:cubicBezTo>
                <a:cubicBezTo>
                  <a:pt x="325" y="39"/>
                  <a:pt x="323" y="42"/>
                  <a:pt x="322" y="46"/>
                </a:cubicBezTo>
                <a:cubicBezTo>
                  <a:pt x="321" y="50"/>
                  <a:pt x="320" y="54"/>
                  <a:pt x="320" y="58"/>
                </a:cubicBezTo>
                <a:cubicBezTo>
                  <a:pt x="320" y="62"/>
                  <a:pt x="321" y="66"/>
                  <a:pt x="322" y="70"/>
                </a:cubicBezTo>
                <a:cubicBezTo>
                  <a:pt x="323" y="74"/>
                  <a:pt x="325" y="77"/>
                  <a:pt x="327" y="80"/>
                </a:cubicBezTo>
                <a:cubicBezTo>
                  <a:pt x="329" y="82"/>
                  <a:pt x="332" y="85"/>
                  <a:pt x="335" y="86"/>
                </a:cubicBezTo>
                <a:cubicBezTo>
                  <a:pt x="338" y="88"/>
                  <a:pt x="341" y="88"/>
                  <a:pt x="345" y="88"/>
                </a:cubicBezTo>
                <a:cubicBezTo>
                  <a:pt x="349" y="88"/>
                  <a:pt x="353" y="87"/>
                  <a:pt x="357" y="84"/>
                </a:cubicBezTo>
                <a:cubicBezTo>
                  <a:pt x="360" y="82"/>
                  <a:pt x="363" y="78"/>
                  <a:pt x="364" y="74"/>
                </a:cubicBezTo>
                <a:lnTo>
                  <a:pt x="364" y="77"/>
                </a:lnTo>
                <a:lnTo>
                  <a:pt x="364" y="79"/>
                </a:lnTo>
                <a:lnTo>
                  <a:pt x="364" y="86"/>
                </a:lnTo>
                <a:cubicBezTo>
                  <a:pt x="364" y="87"/>
                  <a:pt x="364" y="89"/>
                  <a:pt x="364" y="90"/>
                </a:cubicBezTo>
                <a:cubicBezTo>
                  <a:pt x="364" y="92"/>
                  <a:pt x="363" y="93"/>
                  <a:pt x="363" y="94"/>
                </a:cubicBezTo>
                <a:cubicBezTo>
                  <a:pt x="363" y="94"/>
                  <a:pt x="363" y="95"/>
                  <a:pt x="362" y="96"/>
                </a:cubicBezTo>
                <a:cubicBezTo>
                  <a:pt x="361" y="99"/>
                  <a:pt x="358" y="102"/>
                  <a:pt x="355" y="103"/>
                </a:cubicBezTo>
                <a:cubicBezTo>
                  <a:pt x="352" y="105"/>
                  <a:pt x="348" y="106"/>
                  <a:pt x="344" y="106"/>
                </a:cubicBezTo>
                <a:cubicBezTo>
                  <a:pt x="342" y="106"/>
                  <a:pt x="339" y="106"/>
                  <a:pt x="336" y="105"/>
                </a:cubicBezTo>
                <a:cubicBezTo>
                  <a:pt x="332" y="104"/>
                  <a:pt x="329" y="103"/>
                  <a:pt x="325" y="102"/>
                </a:cubicBezTo>
                <a:lnTo>
                  <a:pt x="325" y="110"/>
                </a:lnTo>
                <a:cubicBezTo>
                  <a:pt x="328" y="111"/>
                  <a:pt x="331" y="112"/>
                  <a:pt x="334" y="113"/>
                </a:cubicBezTo>
                <a:cubicBezTo>
                  <a:pt x="337" y="113"/>
                  <a:pt x="340" y="113"/>
                  <a:pt x="343" y="113"/>
                </a:cubicBezTo>
                <a:cubicBezTo>
                  <a:pt x="350" y="114"/>
                  <a:pt x="357" y="111"/>
                  <a:pt x="362" y="106"/>
                </a:cubicBezTo>
                <a:cubicBezTo>
                  <a:pt x="365" y="104"/>
                  <a:pt x="367" y="100"/>
                  <a:pt x="368" y="97"/>
                </a:cubicBezTo>
                <a:cubicBezTo>
                  <a:pt x="369" y="93"/>
                  <a:pt x="370" y="89"/>
                  <a:pt x="370" y="84"/>
                </a:cubicBezTo>
                <a:lnTo>
                  <a:pt x="370" y="76"/>
                </a:lnTo>
                <a:lnTo>
                  <a:pt x="370" y="29"/>
                </a:lnTo>
                <a:close/>
                <a:moveTo>
                  <a:pt x="352" y="37"/>
                </a:moveTo>
                <a:lnTo>
                  <a:pt x="352" y="37"/>
                </a:lnTo>
                <a:cubicBezTo>
                  <a:pt x="355" y="39"/>
                  <a:pt x="357" y="41"/>
                  <a:pt x="359" y="43"/>
                </a:cubicBezTo>
                <a:cubicBezTo>
                  <a:pt x="362" y="48"/>
                  <a:pt x="363" y="53"/>
                  <a:pt x="363" y="58"/>
                </a:cubicBezTo>
                <a:cubicBezTo>
                  <a:pt x="363" y="61"/>
                  <a:pt x="363" y="65"/>
                  <a:pt x="362" y="68"/>
                </a:cubicBezTo>
                <a:cubicBezTo>
                  <a:pt x="361" y="70"/>
                  <a:pt x="360" y="73"/>
                  <a:pt x="358" y="75"/>
                </a:cubicBezTo>
                <a:cubicBezTo>
                  <a:pt x="356" y="77"/>
                  <a:pt x="354" y="79"/>
                  <a:pt x="352" y="80"/>
                </a:cubicBezTo>
                <a:cubicBezTo>
                  <a:pt x="350" y="81"/>
                  <a:pt x="347" y="82"/>
                  <a:pt x="345" y="82"/>
                </a:cubicBezTo>
                <a:cubicBezTo>
                  <a:pt x="342" y="82"/>
                  <a:pt x="340" y="81"/>
                  <a:pt x="338" y="80"/>
                </a:cubicBezTo>
                <a:cubicBezTo>
                  <a:pt x="336" y="79"/>
                  <a:pt x="334" y="77"/>
                  <a:pt x="332" y="75"/>
                </a:cubicBezTo>
                <a:cubicBezTo>
                  <a:pt x="331" y="73"/>
                  <a:pt x="329" y="70"/>
                  <a:pt x="329" y="68"/>
                </a:cubicBezTo>
                <a:cubicBezTo>
                  <a:pt x="328" y="64"/>
                  <a:pt x="327" y="61"/>
                  <a:pt x="327" y="58"/>
                </a:cubicBezTo>
                <a:cubicBezTo>
                  <a:pt x="327" y="52"/>
                  <a:pt x="329" y="46"/>
                  <a:pt x="332" y="41"/>
                </a:cubicBezTo>
                <a:cubicBezTo>
                  <a:pt x="335" y="37"/>
                  <a:pt x="340" y="35"/>
                  <a:pt x="345" y="35"/>
                </a:cubicBezTo>
                <a:cubicBezTo>
                  <a:pt x="347" y="35"/>
                  <a:pt x="350" y="35"/>
                  <a:pt x="352" y="37"/>
                </a:cubicBezTo>
                <a:close/>
                <a:moveTo>
                  <a:pt x="397" y="3"/>
                </a:moveTo>
                <a:lnTo>
                  <a:pt x="397" y="3"/>
                </a:lnTo>
                <a:lnTo>
                  <a:pt x="388" y="3"/>
                </a:lnTo>
                <a:lnTo>
                  <a:pt x="388" y="13"/>
                </a:lnTo>
                <a:lnTo>
                  <a:pt x="397" y="13"/>
                </a:lnTo>
                <a:lnTo>
                  <a:pt x="397" y="3"/>
                </a:lnTo>
                <a:close/>
                <a:moveTo>
                  <a:pt x="396" y="29"/>
                </a:moveTo>
                <a:lnTo>
                  <a:pt x="396" y="29"/>
                </a:lnTo>
                <a:lnTo>
                  <a:pt x="389" y="29"/>
                </a:lnTo>
                <a:lnTo>
                  <a:pt x="389" y="88"/>
                </a:lnTo>
                <a:lnTo>
                  <a:pt x="396" y="88"/>
                </a:lnTo>
                <a:lnTo>
                  <a:pt x="396" y="29"/>
                </a:lnTo>
                <a:close/>
                <a:moveTo>
                  <a:pt x="414" y="29"/>
                </a:moveTo>
                <a:lnTo>
                  <a:pt x="414" y="29"/>
                </a:lnTo>
                <a:lnTo>
                  <a:pt x="414" y="33"/>
                </a:lnTo>
                <a:lnTo>
                  <a:pt x="414" y="38"/>
                </a:lnTo>
                <a:lnTo>
                  <a:pt x="414" y="42"/>
                </a:lnTo>
                <a:lnTo>
                  <a:pt x="414" y="44"/>
                </a:lnTo>
                <a:lnTo>
                  <a:pt x="414" y="46"/>
                </a:lnTo>
                <a:cubicBezTo>
                  <a:pt x="414" y="46"/>
                  <a:pt x="414" y="47"/>
                  <a:pt x="414" y="48"/>
                </a:cubicBezTo>
                <a:lnTo>
                  <a:pt x="414" y="88"/>
                </a:lnTo>
                <a:lnTo>
                  <a:pt x="421" y="88"/>
                </a:lnTo>
                <a:lnTo>
                  <a:pt x="421" y="59"/>
                </a:lnTo>
                <a:cubicBezTo>
                  <a:pt x="421" y="56"/>
                  <a:pt x="421" y="53"/>
                  <a:pt x="422" y="50"/>
                </a:cubicBezTo>
                <a:cubicBezTo>
                  <a:pt x="422" y="48"/>
                  <a:pt x="423" y="45"/>
                  <a:pt x="424" y="44"/>
                </a:cubicBezTo>
                <a:cubicBezTo>
                  <a:pt x="426" y="41"/>
                  <a:pt x="428" y="39"/>
                  <a:pt x="430" y="37"/>
                </a:cubicBezTo>
                <a:cubicBezTo>
                  <a:pt x="433" y="35"/>
                  <a:pt x="436" y="35"/>
                  <a:pt x="439" y="35"/>
                </a:cubicBezTo>
                <a:cubicBezTo>
                  <a:pt x="444" y="34"/>
                  <a:pt x="449" y="37"/>
                  <a:pt x="451" y="42"/>
                </a:cubicBezTo>
                <a:lnTo>
                  <a:pt x="452" y="44"/>
                </a:lnTo>
                <a:cubicBezTo>
                  <a:pt x="452" y="45"/>
                  <a:pt x="452" y="46"/>
                  <a:pt x="452" y="48"/>
                </a:cubicBezTo>
                <a:cubicBezTo>
                  <a:pt x="452" y="49"/>
                  <a:pt x="452" y="50"/>
                  <a:pt x="452" y="52"/>
                </a:cubicBezTo>
                <a:lnTo>
                  <a:pt x="452" y="58"/>
                </a:lnTo>
                <a:lnTo>
                  <a:pt x="452" y="87"/>
                </a:lnTo>
                <a:lnTo>
                  <a:pt x="460" y="87"/>
                </a:lnTo>
                <a:lnTo>
                  <a:pt x="460" y="52"/>
                </a:lnTo>
                <a:lnTo>
                  <a:pt x="460" y="47"/>
                </a:lnTo>
                <a:cubicBezTo>
                  <a:pt x="460" y="46"/>
                  <a:pt x="459" y="45"/>
                  <a:pt x="459" y="43"/>
                </a:cubicBezTo>
                <a:lnTo>
                  <a:pt x="458" y="41"/>
                </a:lnTo>
                <a:cubicBezTo>
                  <a:pt x="457" y="37"/>
                  <a:pt x="455" y="33"/>
                  <a:pt x="451" y="31"/>
                </a:cubicBezTo>
                <a:cubicBezTo>
                  <a:pt x="448" y="29"/>
                  <a:pt x="444" y="28"/>
                  <a:pt x="440" y="28"/>
                </a:cubicBezTo>
                <a:cubicBezTo>
                  <a:pt x="436" y="28"/>
                  <a:pt x="432" y="29"/>
                  <a:pt x="428" y="31"/>
                </a:cubicBezTo>
                <a:cubicBezTo>
                  <a:pt x="425" y="34"/>
                  <a:pt x="422" y="37"/>
                  <a:pt x="420" y="41"/>
                </a:cubicBezTo>
                <a:cubicBezTo>
                  <a:pt x="420" y="40"/>
                  <a:pt x="420" y="39"/>
                  <a:pt x="420" y="38"/>
                </a:cubicBezTo>
                <a:lnTo>
                  <a:pt x="420" y="33"/>
                </a:lnTo>
                <a:cubicBezTo>
                  <a:pt x="420" y="32"/>
                  <a:pt x="420" y="30"/>
                  <a:pt x="420" y="29"/>
                </a:cubicBezTo>
                <a:lnTo>
                  <a:pt x="414" y="29"/>
                </a:lnTo>
                <a:close/>
                <a:moveTo>
                  <a:pt x="523" y="60"/>
                </a:moveTo>
                <a:lnTo>
                  <a:pt x="523" y="60"/>
                </a:lnTo>
                <a:lnTo>
                  <a:pt x="523" y="52"/>
                </a:lnTo>
                <a:cubicBezTo>
                  <a:pt x="523" y="50"/>
                  <a:pt x="522" y="48"/>
                  <a:pt x="522" y="45"/>
                </a:cubicBezTo>
                <a:cubicBezTo>
                  <a:pt x="521" y="40"/>
                  <a:pt x="518" y="36"/>
                  <a:pt x="514" y="32"/>
                </a:cubicBezTo>
                <a:cubicBezTo>
                  <a:pt x="510" y="29"/>
                  <a:pt x="505" y="28"/>
                  <a:pt x="500" y="28"/>
                </a:cubicBezTo>
                <a:cubicBezTo>
                  <a:pt x="496" y="28"/>
                  <a:pt x="493" y="28"/>
                  <a:pt x="489" y="30"/>
                </a:cubicBezTo>
                <a:cubicBezTo>
                  <a:pt x="486" y="31"/>
                  <a:pt x="483" y="33"/>
                  <a:pt x="481" y="36"/>
                </a:cubicBezTo>
                <a:cubicBezTo>
                  <a:pt x="479" y="39"/>
                  <a:pt x="477" y="42"/>
                  <a:pt x="476" y="45"/>
                </a:cubicBezTo>
                <a:cubicBezTo>
                  <a:pt x="475" y="49"/>
                  <a:pt x="474" y="53"/>
                  <a:pt x="474" y="58"/>
                </a:cubicBezTo>
                <a:cubicBezTo>
                  <a:pt x="474" y="66"/>
                  <a:pt x="476" y="74"/>
                  <a:pt x="482" y="81"/>
                </a:cubicBezTo>
                <a:cubicBezTo>
                  <a:pt x="487" y="86"/>
                  <a:pt x="495" y="89"/>
                  <a:pt x="502" y="89"/>
                </a:cubicBezTo>
                <a:cubicBezTo>
                  <a:pt x="505" y="89"/>
                  <a:pt x="508" y="89"/>
                  <a:pt x="511" y="88"/>
                </a:cubicBezTo>
                <a:cubicBezTo>
                  <a:pt x="513" y="88"/>
                  <a:pt x="516" y="87"/>
                  <a:pt x="519" y="85"/>
                </a:cubicBezTo>
                <a:lnTo>
                  <a:pt x="519" y="78"/>
                </a:lnTo>
                <a:cubicBezTo>
                  <a:pt x="514" y="81"/>
                  <a:pt x="508" y="83"/>
                  <a:pt x="502" y="83"/>
                </a:cubicBezTo>
                <a:cubicBezTo>
                  <a:pt x="497" y="83"/>
                  <a:pt x="491" y="81"/>
                  <a:pt x="488" y="76"/>
                </a:cubicBezTo>
                <a:cubicBezTo>
                  <a:pt x="484" y="72"/>
                  <a:pt x="482" y="66"/>
                  <a:pt x="482" y="60"/>
                </a:cubicBezTo>
                <a:lnTo>
                  <a:pt x="523" y="60"/>
                </a:lnTo>
                <a:close/>
                <a:moveTo>
                  <a:pt x="482" y="54"/>
                </a:moveTo>
                <a:lnTo>
                  <a:pt x="482" y="54"/>
                </a:lnTo>
                <a:cubicBezTo>
                  <a:pt x="482" y="53"/>
                  <a:pt x="482" y="51"/>
                  <a:pt x="482" y="49"/>
                </a:cubicBezTo>
                <a:cubicBezTo>
                  <a:pt x="483" y="48"/>
                  <a:pt x="483" y="46"/>
                  <a:pt x="484" y="45"/>
                </a:cubicBezTo>
                <a:cubicBezTo>
                  <a:pt x="485" y="42"/>
                  <a:pt x="488" y="39"/>
                  <a:pt x="490" y="37"/>
                </a:cubicBezTo>
                <a:cubicBezTo>
                  <a:pt x="493" y="35"/>
                  <a:pt x="496" y="34"/>
                  <a:pt x="500" y="34"/>
                </a:cubicBezTo>
                <a:cubicBezTo>
                  <a:pt x="503" y="34"/>
                  <a:pt x="505" y="35"/>
                  <a:pt x="508" y="37"/>
                </a:cubicBezTo>
                <a:cubicBezTo>
                  <a:pt x="510" y="38"/>
                  <a:pt x="512" y="41"/>
                  <a:pt x="514" y="43"/>
                </a:cubicBezTo>
                <a:cubicBezTo>
                  <a:pt x="514" y="45"/>
                  <a:pt x="515" y="47"/>
                  <a:pt x="515" y="48"/>
                </a:cubicBezTo>
                <a:cubicBezTo>
                  <a:pt x="516" y="50"/>
                  <a:pt x="516" y="52"/>
                  <a:pt x="516" y="54"/>
                </a:cubicBezTo>
                <a:lnTo>
                  <a:pt x="482" y="54"/>
                </a:lnTo>
                <a:close/>
                <a:moveTo>
                  <a:pt x="582" y="60"/>
                </a:moveTo>
                <a:lnTo>
                  <a:pt x="582" y="60"/>
                </a:lnTo>
                <a:lnTo>
                  <a:pt x="582" y="52"/>
                </a:lnTo>
                <a:cubicBezTo>
                  <a:pt x="582" y="50"/>
                  <a:pt x="582" y="48"/>
                  <a:pt x="581" y="45"/>
                </a:cubicBezTo>
                <a:cubicBezTo>
                  <a:pt x="580" y="40"/>
                  <a:pt x="577" y="36"/>
                  <a:pt x="573" y="32"/>
                </a:cubicBezTo>
                <a:cubicBezTo>
                  <a:pt x="569" y="29"/>
                  <a:pt x="564" y="28"/>
                  <a:pt x="559" y="28"/>
                </a:cubicBezTo>
                <a:cubicBezTo>
                  <a:pt x="555" y="28"/>
                  <a:pt x="552" y="28"/>
                  <a:pt x="549" y="30"/>
                </a:cubicBezTo>
                <a:cubicBezTo>
                  <a:pt x="546" y="31"/>
                  <a:pt x="543" y="33"/>
                  <a:pt x="541" y="36"/>
                </a:cubicBezTo>
                <a:cubicBezTo>
                  <a:pt x="538" y="39"/>
                  <a:pt x="536" y="42"/>
                  <a:pt x="535" y="45"/>
                </a:cubicBezTo>
                <a:cubicBezTo>
                  <a:pt x="534" y="49"/>
                  <a:pt x="533" y="53"/>
                  <a:pt x="533" y="58"/>
                </a:cubicBezTo>
                <a:cubicBezTo>
                  <a:pt x="533" y="66"/>
                  <a:pt x="536" y="74"/>
                  <a:pt x="541" y="81"/>
                </a:cubicBezTo>
                <a:cubicBezTo>
                  <a:pt x="546" y="86"/>
                  <a:pt x="554" y="89"/>
                  <a:pt x="562" y="89"/>
                </a:cubicBezTo>
                <a:cubicBezTo>
                  <a:pt x="564" y="89"/>
                  <a:pt x="567" y="89"/>
                  <a:pt x="570" y="88"/>
                </a:cubicBezTo>
                <a:cubicBezTo>
                  <a:pt x="573" y="87"/>
                  <a:pt x="575" y="87"/>
                  <a:pt x="578" y="85"/>
                </a:cubicBezTo>
                <a:lnTo>
                  <a:pt x="578" y="78"/>
                </a:lnTo>
                <a:cubicBezTo>
                  <a:pt x="573" y="81"/>
                  <a:pt x="567" y="83"/>
                  <a:pt x="561" y="83"/>
                </a:cubicBezTo>
                <a:cubicBezTo>
                  <a:pt x="556" y="83"/>
                  <a:pt x="551" y="81"/>
                  <a:pt x="547" y="76"/>
                </a:cubicBezTo>
                <a:cubicBezTo>
                  <a:pt x="543" y="72"/>
                  <a:pt x="541" y="66"/>
                  <a:pt x="541" y="60"/>
                </a:cubicBezTo>
                <a:lnTo>
                  <a:pt x="582" y="60"/>
                </a:lnTo>
                <a:close/>
                <a:moveTo>
                  <a:pt x="541" y="54"/>
                </a:moveTo>
                <a:lnTo>
                  <a:pt x="541" y="54"/>
                </a:lnTo>
                <a:cubicBezTo>
                  <a:pt x="541" y="53"/>
                  <a:pt x="541" y="51"/>
                  <a:pt x="542" y="49"/>
                </a:cubicBezTo>
                <a:cubicBezTo>
                  <a:pt x="542" y="48"/>
                  <a:pt x="543" y="46"/>
                  <a:pt x="543" y="45"/>
                </a:cubicBezTo>
                <a:cubicBezTo>
                  <a:pt x="545" y="42"/>
                  <a:pt x="547" y="39"/>
                  <a:pt x="550" y="37"/>
                </a:cubicBezTo>
                <a:cubicBezTo>
                  <a:pt x="552" y="35"/>
                  <a:pt x="556" y="34"/>
                  <a:pt x="559" y="34"/>
                </a:cubicBezTo>
                <a:cubicBezTo>
                  <a:pt x="562" y="34"/>
                  <a:pt x="565" y="35"/>
                  <a:pt x="567" y="37"/>
                </a:cubicBezTo>
                <a:cubicBezTo>
                  <a:pt x="570" y="38"/>
                  <a:pt x="572" y="41"/>
                  <a:pt x="573" y="43"/>
                </a:cubicBezTo>
                <a:cubicBezTo>
                  <a:pt x="573" y="45"/>
                  <a:pt x="574" y="47"/>
                  <a:pt x="574" y="48"/>
                </a:cubicBezTo>
                <a:cubicBezTo>
                  <a:pt x="575" y="50"/>
                  <a:pt x="575" y="52"/>
                  <a:pt x="575" y="54"/>
                </a:cubicBezTo>
                <a:lnTo>
                  <a:pt x="541" y="54"/>
                </a:lnTo>
                <a:close/>
                <a:moveTo>
                  <a:pt x="594" y="29"/>
                </a:moveTo>
                <a:lnTo>
                  <a:pt x="594" y="29"/>
                </a:lnTo>
                <a:lnTo>
                  <a:pt x="594" y="35"/>
                </a:lnTo>
                <a:lnTo>
                  <a:pt x="594" y="42"/>
                </a:lnTo>
                <a:lnTo>
                  <a:pt x="594" y="48"/>
                </a:lnTo>
                <a:lnTo>
                  <a:pt x="594" y="88"/>
                </a:lnTo>
                <a:lnTo>
                  <a:pt x="601" y="88"/>
                </a:lnTo>
                <a:lnTo>
                  <a:pt x="601" y="56"/>
                </a:lnTo>
                <a:lnTo>
                  <a:pt x="601" y="52"/>
                </a:lnTo>
                <a:lnTo>
                  <a:pt x="601" y="50"/>
                </a:lnTo>
                <a:cubicBezTo>
                  <a:pt x="601" y="49"/>
                  <a:pt x="601" y="48"/>
                  <a:pt x="602" y="47"/>
                </a:cubicBezTo>
                <a:cubicBezTo>
                  <a:pt x="604" y="41"/>
                  <a:pt x="609" y="36"/>
                  <a:pt x="616" y="37"/>
                </a:cubicBezTo>
                <a:lnTo>
                  <a:pt x="618" y="37"/>
                </a:lnTo>
                <a:lnTo>
                  <a:pt x="622" y="37"/>
                </a:lnTo>
                <a:lnTo>
                  <a:pt x="622" y="30"/>
                </a:lnTo>
                <a:lnTo>
                  <a:pt x="619" y="29"/>
                </a:lnTo>
                <a:lnTo>
                  <a:pt x="617" y="29"/>
                </a:lnTo>
                <a:cubicBezTo>
                  <a:pt x="612" y="29"/>
                  <a:pt x="607" y="32"/>
                  <a:pt x="605" y="36"/>
                </a:cubicBezTo>
                <a:cubicBezTo>
                  <a:pt x="604" y="37"/>
                  <a:pt x="603" y="38"/>
                  <a:pt x="603" y="39"/>
                </a:cubicBezTo>
                <a:cubicBezTo>
                  <a:pt x="602" y="40"/>
                  <a:pt x="601" y="42"/>
                  <a:pt x="601" y="43"/>
                </a:cubicBezTo>
                <a:lnTo>
                  <a:pt x="601" y="39"/>
                </a:lnTo>
                <a:lnTo>
                  <a:pt x="601" y="34"/>
                </a:lnTo>
                <a:lnTo>
                  <a:pt x="601" y="30"/>
                </a:lnTo>
                <a:lnTo>
                  <a:pt x="594" y="29"/>
                </a:lnTo>
                <a:close/>
                <a:moveTo>
                  <a:pt x="690" y="2"/>
                </a:moveTo>
                <a:lnTo>
                  <a:pt x="690" y="2"/>
                </a:lnTo>
                <a:cubicBezTo>
                  <a:pt x="689" y="1"/>
                  <a:pt x="688" y="1"/>
                  <a:pt x="687" y="1"/>
                </a:cubicBezTo>
                <a:cubicBezTo>
                  <a:pt x="686" y="1"/>
                  <a:pt x="685" y="1"/>
                  <a:pt x="684" y="1"/>
                </a:cubicBezTo>
                <a:cubicBezTo>
                  <a:pt x="676" y="0"/>
                  <a:pt x="669" y="6"/>
                  <a:pt x="668" y="14"/>
                </a:cubicBezTo>
                <a:cubicBezTo>
                  <a:pt x="668" y="17"/>
                  <a:pt x="668" y="20"/>
                  <a:pt x="668" y="23"/>
                </a:cubicBezTo>
                <a:lnTo>
                  <a:pt x="668" y="30"/>
                </a:lnTo>
                <a:lnTo>
                  <a:pt x="656" y="30"/>
                </a:lnTo>
                <a:lnTo>
                  <a:pt x="656" y="36"/>
                </a:lnTo>
                <a:lnTo>
                  <a:pt x="668" y="36"/>
                </a:lnTo>
                <a:lnTo>
                  <a:pt x="668" y="88"/>
                </a:lnTo>
                <a:lnTo>
                  <a:pt x="676" y="88"/>
                </a:lnTo>
                <a:lnTo>
                  <a:pt x="676" y="36"/>
                </a:lnTo>
                <a:lnTo>
                  <a:pt x="689" y="36"/>
                </a:lnTo>
                <a:lnTo>
                  <a:pt x="689" y="30"/>
                </a:lnTo>
                <a:lnTo>
                  <a:pt x="676" y="30"/>
                </a:lnTo>
                <a:lnTo>
                  <a:pt x="676" y="23"/>
                </a:lnTo>
                <a:lnTo>
                  <a:pt x="676" y="16"/>
                </a:lnTo>
                <a:cubicBezTo>
                  <a:pt x="676" y="14"/>
                  <a:pt x="676" y="13"/>
                  <a:pt x="677" y="11"/>
                </a:cubicBezTo>
                <a:cubicBezTo>
                  <a:pt x="678" y="8"/>
                  <a:pt x="681" y="7"/>
                  <a:pt x="685" y="7"/>
                </a:cubicBezTo>
                <a:cubicBezTo>
                  <a:pt x="686" y="7"/>
                  <a:pt x="686" y="7"/>
                  <a:pt x="687" y="7"/>
                </a:cubicBezTo>
                <a:lnTo>
                  <a:pt x="690" y="8"/>
                </a:lnTo>
                <a:lnTo>
                  <a:pt x="690" y="2"/>
                </a:lnTo>
                <a:close/>
                <a:moveTo>
                  <a:pt x="747" y="29"/>
                </a:moveTo>
                <a:lnTo>
                  <a:pt x="747" y="29"/>
                </a:lnTo>
                <a:lnTo>
                  <a:pt x="739" y="29"/>
                </a:lnTo>
                <a:lnTo>
                  <a:pt x="739" y="59"/>
                </a:lnTo>
                <a:cubicBezTo>
                  <a:pt x="739" y="59"/>
                  <a:pt x="739" y="60"/>
                  <a:pt x="739" y="60"/>
                </a:cubicBezTo>
                <a:lnTo>
                  <a:pt x="739" y="64"/>
                </a:lnTo>
                <a:cubicBezTo>
                  <a:pt x="739" y="64"/>
                  <a:pt x="739" y="65"/>
                  <a:pt x="739" y="66"/>
                </a:cubicBezTo>
                <a:lnTo>
                  <a:pt x="739" y="68"/>
                </a:lnTo>
                <a:cubicBezTo>
                  <a:pt x="739" y="69"/>
                  <a:pt x="739" y="69"/>
                  <a:pt x="739" y="70"/>
                </a:cubicBezTo>
                <a:cubicBezTo>
                  <a:pt x="738" y="74"/>
                  <a:pt x="735" y="77"/>
                  <a:pt x="732" y="79"/>
                </a:cubicBezTo>
                <a:cubicBezTo>
                  <a:pt x="730" y="81"/>
                  <a:pt x="726" y="82"/>
                  <a:pt x="723" y="82"/>
                </a:cubicBezTo>
                <a:cubicBezTo>
                  <a:pt x="718" y="83"/>
                  <a:pt x="714" y="80"/>
                  <a:pt x="712" y="75"/>
                </a:cubicBezTo>
                <a:cubicBezTo>
                  <a:pt x="712" y="74"/>
                  <a:pt x="711" y="73"/>
                  <a:pt x="710" y="73"/>
                </a:cubicBezTo>
                <a:cubicBezTo>
                  <a:pt x="710" y="72"/>
                  <a:pt x="710" y="70"/>
                  <a:pt x="710" y="69"/>
                </a:cubicBezTo>
                <a:lnTo>
                  <a:pt x="710" y="65"/>
                </a:lnTo>
                <a:lnTo>
                  <a:pt x="710" y="58"/>
                </a:lnTo>
                <a:lnTo>
                  <a:pt x="710" y="29"/>
                </a:lnTo>
                <a:lnTo>
                  <a:pt x="702" y="29"/>
                </a:lnTo>
                <a:lnTo>
                  <a:pt x="702" y="58"/>
                </a:lnTo>
                <a:lnTo>
                  <a:pt x="702" y="66"/>
                </a:lnTo>
                <a:cubicBezTo>
                  <a:pt x="702" y="68"/>
                  <a:pt x="702" y="69"/>
                  <a:pt x="702" y="71"/>
                </a:cubicBezTo>
                <a:cubicBezTo>
                  <a:pt x="703" y="72"/>
                  <a:pt x="703" y="73"/>
                  <a:pt x="703" y="75"/>
                </a:cubicBezTo>
                <a:cubicBezTo>
                  <a:pt x="703" y="76"/>
                  <a:pt x="704" y="77"/>
                  <a:pt x="704" y="78"/>
                </a:cubicBezTo>
                <a:cubicBezTo>
                  <a:pt x="707" y="85"/>
                  <a:pt x="714" y="89"/>
                  <a:pt x="722" y="89"/>
                </a:cubicBezTo>
                <a:cubicBezTo>
                  <a:pt x="726" y="89"/>
                  <a:pt x="730" y="88"/>
                  <a:pt x="733" y="85"/>
                </a:cubicBezTo>
                <a:cubicBezTo>
                  <a:pt x="737" y="83"/>
                  <a:pt x="739" y="80"/>
                  <a:pt x="741" y="76"/>
                </a:cubicBezTo>
                <a:cubicBezTo>
                  <a:pt x="741" y="77"/>
                  <a:pt x="741" y="78"/>
                  <a:pt x="741" y="79"/>
                </a:cubicBezTo>
                <a:lnTo>
                  <a:pt x="741" y="85"/>
                </a:lnTo>
                <a:cubicBezTo>
                  <a:pt x="741" y="86"/>
                  <a:pt x="741" y="87"/>
                  <a:pt x="741" y="88"/>
                </a:cubicBezTo>
                <a:lnTo>
                  <a:pt x="748" y="88"/>
                </a:lnTo>
                <a:lnTo>
                  <a:pt x="748" y="84"/>
                </a:lnTo>
                <a:lnTo>
                  <a:pt x="748" y="80"/>
                </a:lnTo>
                <a:lnTo>
                  <a:pt x="748" y="74"/>
                </a:lnTo>
                <a:lnTo>
                  <a:pt x="748" y="67"/>
                </a:lnTo>
                <a:lnTo>
                  <a:pt x="747" y="29"/>
                </a:lnTo>
                <a:close/>
                <a:moveTo>
                  <a:pt x="770" y="36"/>
                </a:moveTo>
                <a:lnTo>
                  <a:pt x="770" y="36"/>
                </a:lnTo>
                <a:lnTo>
                  <a:pt x="770" y="65"/>
                </a:lnTo>
                <a:lnTo>
                  <a:pt x="770" y="73"/>
                </a:lnTo>
                <a:cubicBezTo>
                  <a:pt x="770" y="74"/>
                  <a:pt x="770" y="76"/>
                  <a:pt x="770" y="77"/>
                </a:cubicBezTo>
                <a:cubicBezTo>
                  <a:pt x="770" y="78"/>
                  <a:pt x="770" y="79"/>
                  <a:pt x="770" y="80"/>
                </a:cubicBezTo>
                <a:cubicBezTo>
                  <a:pt x="771" y="81"/>
                  <a:pt x="771" y="81"/>
                  <a:pt x="771" y="82"/>
                </a:cubicBezTo>
                <a:cubicBezTo>
                  <a:pt x="774" y="87"/>
                  <a:pt x="779" y="89"/>
                  <a:pt x="785" y="89"/>
                </a:cubicBezTo>
                <a:cubicBezTo>
                  <a:pt x="786" y="89"/>
                  <a:pt x="787" y="89"/>
                  <a:pt x="788" y="89"/>
                </a:cubicBezTo>
                <a:cubicBezTo>
                  <a:pt x="789" y="88"/>
                  <a:pt x="791" y="88"/>
                  <a:pt x="792" y="88"/>
                </a:cubicBezTo>
                <a:lnTo>
                  <a:pt x="792" y="81"/>
                </a:lnTo>
                <a:lnTo>
                  <a:pt x="789" y="82"/>
                </a:lnTo>
                <a:lnTo>
                  <a:pt x="786" y="82"/>
                </a:lnTo>
                <a:cubicBezTo>
                  <a:pt x="783" y="83"/>
                  <a:pt x="780" y="81"/>
                  <a:pt x="778" y="78"/>
                </a:cubicBezTo>
                <a:cubicBezTo>
                  <a:pt x="778" y="78"/>
                  <a:pt x="778" y="77"/>
                  <a:pt x="778" y="76"/>
                </a:cubicBezTo>
                <a:cubicBezTo>
                  <a:pt x="778" y="76"/>
                  <a:pt x="778" y="75"/>
                  <a:pt x="778" y="74"/>
                </a:cubicBezTo>
                <a:lnTo>
                  <a:pt x="778" y="71"/>
                </a:lnTo>
                <a:lnTo>
                  <a:pt x="778" y="36"/>
                </a:lnTo>
                <a:lnTo>
                  <a:pt x="791" y="36"/>
                </a:lnTo>
                <a:lnTo>
                  <a:pt x="791" y="30"/>
                </a:lnTo>
                <a:lnTo>
                  <a:pt x="778" y="30"/>
                </a:lnTo>
                <a:lnTo>
                  <a:pt x="778" y="13"/>
                </a:lnTo>
                <a:lnTo>
                  <a:pt x="770" y="15"/>
                </a:lnTo>
                <a:lnTo>
                  <a:pt x="770" y="30"/>
                </a:lnTo>
                <a:lnTo>
                  <a:pt x="758" y="30"/>
                </a:lnTo>
                <a:lnTo>
                  <a:pt x="758" y="36"/>
                </a:lnTo>
                <a:lnTo>
                  <a:pt x="770" y="36"/>
                </a:lnTo>
                <a:close/>
                <a:moveTo>
                  <a:pt x="849" y="29"/>
                </a:moveTo>
                <a:lnTo>
                  <a:pt x="849" y="29"/>
                </a:lnTo>
                <a:lnTo>
                  <a:pt x="842" y="29"/>
                </a:lnTo>
                <a:lnTo>
                  <a:pt x="842" y="59"/>
                </a:lnTo>
                <a:cubicBezTo>
                  <a:pt x="842" y="59"/>
                  <a:pt x="842" y="60"/>
                  <a:pt x="842" y="60"/>
                </a:cubicBezTo>
                <a:lnTo>
                  <a:pt x="842" y="64"/>
                </a:lnTo>
                <a:cubicBezTo>
                  <a:pt x="842" y="64"/>
                  <a:pt x="842" y="65"/>
                  <a:pt x="842" y="66"/>
                </a:cubicBezTo>
                <a:cubicBezTo>
                  <a:pt x="842" y="67"/>
                  <a:pt x="842" y="67"/>
                  <a:pt x="842" y="68"/>
                </a:cubicBezTo>
                <a:cubicBezTo>
                  <a:pt x="840" y="72"/>
                  <a:pt x="838" y="76"/>
                  <a:pt x="835" y="79"/>
                </a:cubicBezTo>
                <a:cubicBezTo>
                  <a:pt x="832" y="81"/>
                  <a:pt x="829" y="82"/>
                  <a:pt x="825" y="82"/>
                </a:cubicBezTo>
                <a:cubicBezTo>
                  <a:pt x="820" y="82"/>
                  <a:pt x="816" y="80"/>
                  <a:pt x="814" y="75"/>
                </a:cubicBezTo>
                <a:cubicBezTo>
                  <a:pt x="813" y="74"/>
                  <a:pt x="813" y="73"/>
                  <a:pt x="813" y="72"/>
                </a:cubicBezTo>
                <a:cubicBezTo>
                  <a:pt x="812" y="71"/>
                  <a:pt x="812" y="70"/>
                  <a:pt x="812" y="69"/>
                </a:cubicBezTo>
                <a:cubicBezTo>
                  <a:pt x="812" y="68"/>
                  <a:pt x="812" y="66"/>
                  <a:pt x="812" y="65"/>
                </a:cubicBezTo>
                <a:lnTo>
                  <a:pt x="812" y="58"/>
                </a:lnTo>
                <a:lnTo>
                  <a:pt x="812" y="29"/>
                </a:lnTo>
                <a:lnTo>
                  <a:pt x="805" y="29"/>
                </a:lnTo>
                <a:lnTo>
                  <a:pt x="805" y="58"/>
                </a:lnTo>
                <a:lnTo>
                  <a:pt x="805" y="66"/>
                </a:lnTo>
                <a:cubicBezTo>
                  <a:pt x="805" y="68"/>
                  <a:pt x="805" y="70"/>
                  <a:pt x="805" y="71"/>
                </a:cubicBezTo>
                <a:cubicBezTo>
                  <a:pt x="805" y="72"/>
                  <a:pt x="806" y="73"/>
                  <a:pt x="806" y="75"/>
                </a:cubicBezTo>
                <a:cubicBezTo>
                  <a:pt x="806" y="76"/>
                  <a:pt x="807" y="77"/>
                  <a:pt x="807" y="78"/>
                </a:cubicBezTo>
                <a:cubicBezTo>
                  <a:pt x="810" y="85"/>
                  <a:pt x="817" y="89"/>
                  <a:pt x="824" y="89"/>
                </a:cubicBezTo>
                <a:cubicBezTo>
                  <a:pt x="829" y="89"/>
                  <a:pt x="833" y="88"/>
                  <a:pt x="836" y="85"/>
                </a:cubicBezTo>
                <a:cubicBezTo>
                  <a:pt x="840" y="83"/>
                  <a:pt x="843" y="80"/>
                  <a:pt x="844" y="76"/>
                </a:cubicBezTo>
                <a:cubicBezTo>
                  <a:pt x="844" y="77"/>
                  <a:pt x="844" y="78"/>
                  <a:pt x="844" y="79"/>
                </a:cubicBezTo>
                <a:lnTo>
                  <a:pt x="844" y="85"/>
                </a:lnTo>
                <a:cubicBezTo>
                  <a:pt x="844" y="86"/>
                  <a:pt x="844" y="87"/>
                  <a:pt x="844" y="88"/>
                </a:cubicBezTo>
                <a:lnTo>
                  <a:pt x="851" y="88"/>
                </a:lnTo>
                <a:cubicBezTo>
                  <a:pt x="851" y="87"/>
                  <a:pt x="851" y="85"/>
                  <a:pt x="851" y="84"/>
                </a:cubicBezTo>
                <a:lnTo>
                  <a:pt x="851" y="80"/>
                </a:lnTo>
                <a:lnTo>
                  <a:pt x="851" y="74"/>
                </a:lnTo>
                <a:lnTo>
                  <a:pt x="851" y="67"/>
                </a:lnTo>
                <a:lnTo>
                  <a:pt x="849" y="29"/>
                </a:lnTo>
                <a:close/>
                <a:moveTo>
                  <a:pt x="868" y="29"/>
                </a:moveTo>
                <a:lnTo>
                  <a:pt x="868" y="29"/>
                </a:lnTo>
                <a:lnTo>
                  <a:pt x="868" y="35"/>
                </a:lnTo>
                <a:lnTo>
                  <a:pt x="868" y="42"/>
                </a:lnTo>
                <a:lnTo>
                  <a:pt x="868" y="48"/>
                </a:lnTo>
                <a:lnTo>
                  <a:pt x="868" y="53"/>
                </a:lnTo>
                <a:lnTo>
                  <a:pt x="868" y="88"/>
                </a:lnTo>
                <a:lnTo>
                  <a:pt x="875" y="88"/>
                </a:lnTo>
                <a:lnTo>
                  <a:pt x="875" y="56"/>
                </a:lnTo>
                <a:lnTo>
                  <a:pt x="875" y="52"/>
                </a:lnTo>
                <a:cubicBezTo>
                  <a:pt x="875" y="52"/>
                  <a:pt x="875" y="51"/>
                  <a:pt x="875" y="50"/>
                </a:cubicBezTo>
                <a:cubicBezTo>
                  <a:pt x="875" y="49"/>
                  <a:pt x="876" y="48"/>
                  <a:pt x="876" y="47"/>
                </a:cubicBezTo>
                <a:cubicBezTo>
                  <a:pt x="878" y="41"/>
                  <a:pt x="883" y="36"/>
                  <a:pt x="890" y="37"/>
                </a:cubicBezTo>
                <a:lnTo>
                  <a:pt x="892" y="37"/>
                </a:lnTo>
                <a:lnTo>
                  <a:pt x="894" y="37"/>
                </a:lnTo>
                <a:lnTo>
                  <a:pt x="894" y="29"/>
                </a:lnTo>
                <a:lnTo>
                  <a:pt x="891" y="29"/>
                </a:lnTo>
                <a:lnTo>
                  <a:pt x="891" y="29"/>
                </a:lnTo>
                <a:cubicBezTo>
                  <a:pt x="885" y="29"/>
                  <a:pt x="879" y="33"/>
                  <a:pt x="877" y="38"/>
                </a:cubicBezTo>
                <a:cubicBezTo>
                  <a:pt x="876" y="40"/>
                  <a:pt x="875" y="41"/>
                  <a:pt x="875" y="43"/>
                </a:cubicBezTo>
                <a:cubicBezTo>
                  <a:pt x="875" y="42"/>
                  <a:pt x="875" y="40"/>
                  <a:pt x="875" y="39"/>
                </a:cubicBezTo>
                <a:lnTo>
                  <a:pt x="875" y="33"/>
                </a:lnTo>
                <a:lnTo>
                  <a:pt x="875" y="29"/>
                </a:lnTo>
                <a:lnTo>
                  <a:pt x="868" y="29"/>
                </a:lnTo>
                <a:close/>
                <a:moveTo>
                  <a:pt x="951" y="60"/>
                </a:moveTo>
                <a:lnTo>
                  <a:pt x="951" y="60"/>
                </a:lnTo>
                <a:lnTo>
                  <a:pt x="951" y="52"/>
                </a:lnTo>
                <a:cubicBezTo>
                  <a:pt x="950" y="50"/>
                  <a:pt x="950" y="48"/>
                  <a:pt x="949" y="45"/>
                </a:cubicBezTo>
                <a:cubicBezTo>
                  <a:pt x="948" y="40"/>
                  <a:pt x="946" y="36"/>
                  <a:pt x="942" y="32"/>
                </a:cubicBezTo>
                <a:cubicBezTo>
                  <a:pt x="938" y="29"/>
                  <a:pt x="933" y="28"/>
                  <a:pt x="928" y="28"/>
                </a:cubicBezTo>
                <a:cubicBezTo>
                  <a:pt x="924" y="28"/>
                  <a:pt x="920" y="28"/>
                  <a:pt x="917" y="30"/>
                </a:cubicBezTo>
                <a:cubicBezTo>
                  <a:pt x="914" y="31"/>
                  <a:pt x="911" y="33"/>
                  <a:pt x="909" y="36"/>
                </a:cubicBezTo>
                <a:cubicBezTo>
                  <a:pt x="907" y="39"/>
                  <a:pt x="905" y="42"/>
                  <a:pt x="904" y="45"/>
                </a:cubicBezTo>
                <a:cubicBezTo>
                  <a:pt x="903" y="49"/>
                  <a:pt x="902" y="53"/>
                  <a:pt x="902" y="58"/>
                </a:cubicBezTo>
                <a:cubicBezTo>
                  <a:pt x="902" y="66"/>
                  <a:pt x="904" y="74"/>
                  <a:pt x="909" y="81"/>
                </a:cubicBezTo>
                <a:cubicBezTo>
                  <a:pt x="915" y="86"/>
                  <a:pt x="922" y="89"/>
                  <a:pt x="930" y="89"/>
                </a:cubicBezTo>
                <a:cubicBezTo>
                  <a:pt x="933" y="89"/>
                  <a:pt x="936" y="89"/>
                  <a:pt x="939" y="88"/>
                </a:cubicBezTo>
                <a:cubicBezTo>
                  <a:pt x="941" y="87"/>
                  <a:pt x="944" y="87"/>
                  <a:pt x="946" y="85"/>
                </a:cubicBezTo>
                <a:lnTo>
                  <a:pt x="946" y="78"/>
                </a:lnTo>
                <a:cubicBezTo>
                  <a:pt x="941" y="81"/>
                  <a:pt x="936" y="83"/>
                  <a:pt x="930" y="83"/>
                </a:cubicBezTo>
                <a:cubicBezTo>
                  <a:pt x="925" y="83"/>
                  <a:pt x="919" y="81"/>
                  <a:pt x="916" y="76"/>
                </a:cubicBezTo>
                <a:cubicBezTo>
                  <a:pt x="912" y="72"/>
                  <a:pt x="910" y="66"/>
                  <a:pt x="910" y="60"/>
                </a:cubicBezTo>
                <a:lnTo>
                  <a:pt x="951" y="60"/>
                </a:lnTo>
                <a:close/>
                <a:moveTo>
                  <a:pt x="909" y="54"/>
                </a:moveTo>
                <a:lnTo>
                  <a:pt x="909" y="54"/>
                </a:lnTo>
                <a:cubicBezTo>
                  <a:pt x="910" y="51"/>
                  <a:pt x="910" y="48"/>
                  <a:pt x="912" y="45"/>
                </a:cubicBezTo>
                <a:cubicBezTo>
                  <a:pt x="913" y="42"/>
                  <a:pt x="915" y="39"/>
                  <a:pt x="918" y="37"/>
                </a:cubicBezTo>
                <a:cubicBezTo>
                  <a:pt x="921" y="35"/>
                  <a:pt x="924" y="34"/>
                  <a:pt x="927" y="34"/>
                </a:cubicBezTo>
                <a:cubicBezTo>
                  <a:pt x="930" y="34"/>
                  <a:pt x="933" y="35"/>
                  <a:pt x="935" y="37"/>
                </a:cubicBezTo>
                <a:cubicBezTo>
                  <a:pt x="938" y="39"/>
                  <a:pt x="940" y="41"/>
                  <a:pt x="941" y="44"/>
                </a:cubicBezTo>
                <a:cubicBezTo>
                  <a:pt x="942" y="45"/>
                  <a:pt x="942" y="47"/>
                  <a:pt x="943" y="48"/>
                </a:cubicBezTo>
                <a:cubicBezTo>
                  <a:pt x="943" y="51"/>
                  <a:pt x="943" y="53"/>
                  <a:pt x="943" y="55"/>
                </a:cubicBezTo>
                <a:lnTo>
                  <a:pt x="909" y="54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C71ADF87-9F20-A386-74C0-74ED61635225}"/>
              </a:ext>
            </a:extLst>
          </p:cNvPr>
          <p:cNvSpPr>
            <a:spLocks/>
          </p:cNvSpPr>
          <p:nvPr userDrawn="1"/>
        </p:nvSpPr>
        <p:spPr bwMode="auto">
          <a:xfrm>
            <a:off x="503238" y="5837322"/>
            <a:ext cx="10536237" cy="127000"/>
          </a:xfrm>
          <a:custGeom>
            <a:avLst/>
            <a:gdLst>
              <a:gd name="T0" fmla="*/ 8428 w 8819"/>
              <a:gd name="T1" fmla="*/ 0 h 102"/>
              <a:gd name="T2" fmla="*/ 8428 w 8819"/>
              <a:gd name="T3" fmla="*/ 0 h 102"/>
              <a:gd name="T4" fmla="*/ 8428 w 8819"/>
              <a:gd name="T5" fmla="*/ 38 h 102"/>
              <a:gd name="T6" fmla="*/ 0 w 8819"/>
              <a:gd name="T7" fmla="*/ 38 h 102"/>
              <a:gd name="T8" fmla="*/ 0 w 8819"/>
              <a:gd name="T9" fmla="*/ 61 h 102"/>
              <a:gd name="T10" fmla="*/ 8427 w 8819"/>
              <a:gd name="T11" fmla="*/ 61 h 102"/>
              <a:gd name="T12" fmla="*/ 8428 w 8819"/>
              <a:gd name="T13" fmla="*/ 60 h 102"/>
              <a:gd name="T14" fmla="*/ 8428 w 8819"/>
              <a:gd name="T15" fmla="*/ 102 h 102"/>
              <a:gd name="T16" fmla="*/ 8819 w 8819"/>
              <a:gd name="T17" fmla="*/ 50 h 102"/>
              <a:gd name="T18" fmla="*/ 8428 w 8819"/>
              <a:gd name="T19" fmla="*/ 0 h 102"/>
              <a:gd name="T20" fmla="*/ 8428 w 8819"/>
              <a:gd name="T21" fmla="*/ 0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819" h="102">
                <a:moveTo>
                  <a:pt x="8428" y="0"/>
                </a:moveTo>
                <a:lnTo>
                  <a:pt x="8428" y="0"/>
                </a:lnTo>
                <a:lnTo>
                  <a:pt x="8428" y="38"/>
                </a:lnTo>
                <a:lnTo>
                  <a:pt x="0" y="38"/>
                </a:lnTo>
                <a:lnTo>
                  <a:pt x="0" y="61"/>
                </a:lnTo>
                <a:lnTo>
                  <a:pt x="8427" y="61"/>
                </a:lnTo>
                <a:lnTo>
                  <a:pt x="8428" y="60"/>
                </a:lnTo>
                <a:lnTo>
                  <a:pt x="8428" y="102"/>
                </a:lnTo>
                <a:lnTo>
                  <a:pt x="8819" y="50"/>
                </a:lnTo>
                <a:lnTo>
                  <a:pt x="8428" y="0"/>
                </a:lnTo>
                <a:lnTo>
                  <a:pt x="8428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165E4F5D-3136-6C5F-8D26-71FFB64DD6E9}"/>
              </a:ext>
            </a:extLst>
          </p:cNvPr>
          <p:cNvSpPr>
            <a:spLocks/>
          </p:cNvSpPr>
          <p:nvPr userDrawn="1"/>
        </p:nvSpPr>
        <p:spPr bwMode="auto">
          <a:xfrm>
            <a:off x="503238" y="5998016"/>
            <a:ext cx="115887" cy="107950"/>
          </a:xfrm>
          <a:custGeom>
            <a:avLst/>
            <a:gdLst>
              <a:gd name="T0" fmla="*/ 79 w 97"/>
              <a:gd name="T1" fmla="*/ 86 h 87"/>
              <a:gd name="T2" fmla="*/ 79 w 97"/>
              <a:gd name="T3" fmla="*/ 86 h 87"/>
              <a:gd name="T4" fmla="*/ 79 w 97"/>
              <a:gd name="T5" fmla="*/ 36 h 87"/>
              <a:gd name="T6" fmla="*/ 80 w 97"/>
              <a:gd name="T7" fmla="*/ 12 h 87"/>
              <a:gd name="T8" fmla="*/ 80 w 97"/>
              <a:gd name="T9" fmla="*/ 12 h 87"/>
              <a:gd name="T10" fmla="*/ 77 w 97"/>
              <a:gd name="T11" fmla="*/ 22 h 87"/>
              <a:gd name="T12" fmla="*/ 56 w 97"/>
              <a:gd name="T13" fmla="*/ 87 h 87"/>
              <a:gd name="T14" fmla="*/ 40 w 97"/>
              <a:gd name="T15" fmla="*/ 87 h 87"/>
              <a:gd name="T16" fmla="*/ 21 w 97"/>
              <a:gd name="T17" fmla="*/ 33 h 87"/>
              <a:gd name="T18" fmla="*/ 15 w 97"/>
              <a:gd name="T19" fmla="*/ 13 h 87"/>
              <a:gd name="T20" fmla="*/ 15 w 97"/>
              <a:gd name="T21" fmla="*/ 13 h 87"/>
              <a:gd name="T22" fmla="*/ 16 w 97"/>
              <a:gd name="T23" fmla="*/ 35 h 87"/>
              <a:gd name="T24" fmla="*/ 16 w 97"/>
              <a:gd name="T25" fmla="*/ 86 h 87"/>
              <a:gd name="T26" fmla="*/ 0 w 97"/>
              <a:gd name="T27" fmla="*/ 86 h 87"/>
              <a:gd name="T28" fmla="*/ 0 w 97"/>
              <a:gd name="T29" fmla="*/ 1 h 87"/>
              <a:gd name="T30" fmla="*/ 27 w 97"/>
              <a:gd name="T31" fmla="*/ 1 h 87"/>
              <a:gd name="T32" fmla="*/ 43 w 97"/>
              <a:gd name="T33" fmla="*/ 45 h 87"/>
              <a:gd name="T34" fmla="*/ 48 w 97"/>
              <a:gd name="T35" fmla="*/ 67 h 87"/>
              <a:gd name="T36" fmla="*/ 49 w 97"/>
              <a:gd name="T37" fmla="*/ 63 h 87"/>
              <a:gd name="T38" fmla="*/ 52 w 97"/>
              <a:gd name="T39" fmla="*/ 49 h 87"/>
              <a:gd name="T40" fmla="*/ 69 w 97"/>
              <a:gd name="T41" fmla="*/ 0 h 87"/>
              <a:gd name="T42" fmla="*/ 97 w 97"/>
              <a:gd name="T43" fmla="*/ 0 h 87"/>
              <a:gd name="T44" fmla="*/ 97 w 97"/>
              <a:gd name="T45" fmla="*/ 86 h 87"/>
              <a:gd name="T46" fmla="*/ 79 w 97"/>
              <a:gd name="T47" fmla="*/ 86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97" h="87">
                <a:moveTo>
                  <a:pt x="79" y="86"/>
                </a:moveTo>
                <a:lnTo>
                  <a:pt x="79" y="86"/>
                </a:lnTo>
                <a:lnTo>
                  <a:pt x="79" y="36"/>
                </a:lnTo>
                <a:cubicBezTo>
                  <a:pt x="79" y="26"/>
                  <a:pt x="80" y="18"/>
                  <a:pt x="80" y="12"/>
                </a:cubicBezTo>
                <a:lnTo>
                  <a:pt x="80" y="12"/>
                </a:lnTo>
                <a:cubicBezTo>
                  <a:pt x="79" y="17"/>
                  <a:pt x="78" y="18"/>
                  <a:pt x="77" y="22"/>
                </a:cubicBezTo>
                <a:lnTo>
                  <a:pt x="56" y="87"/>
                </a:lnTo>
                <a:lnTo>
                  <a:pt x="40" y="87"/>
                </a:lnTo>
                <a:lnTo>
                  <a:pt x="21" y="33"/>
                </a:lnTo>
                <a:cubicBezTo>
                  <a:pt x="19" y="26"/>
                  <a:pt x="17" y="20"/>
                  <a:pt x="15" y="13"/>
                </a:cubicBezTo>
                <a:lnTo>
                  <a:pt x="15" y="13"/>
                </a:lnTo>
                <a:cubicBezTo>
                  <a:pt x="15" y="19"/>
                  <a:pt x="16" y="30"/>
                  <a:pt x="16" y="35"/>
                </a:cubicBezTo>
                <a:lnTo>
                  <a:pt x="16" y="86"/>
                </a:lnTo>
                <a:lnTo>
                  <a:pt x="0" y="86"/>
                </a:lnTo>
                <a:lnTo>
                  <a:pt x="0" y="1"/>
                </a:lnTo>
                <a:lnTo>
                  <a:pt x="27" y="1"/>
                </a:lnTo>
                <a:lnTo>
                  <a:pt x="43" y="45"/>
                </a:lnTo>
                <a:cubicBezTo>
                  <a:pt x="45" y="52"/>
                  <a:pt x="47" y="59"/>
                  <a:pt x="48" y="67"/>
                </a:cubicBezTo>
                <a:cubicBezTo>
                  <a:pt x="48" y="65"/>
                  <a:pt x="49" y="64"/>
                  <a:pt x="49" y="63"/>
                </a:cubicBezTo>
                <a:cubicBezTo>
                  <a:pt x="50" y="58"/>
                  <a:pt x="51" y="54"/>
                  <a:pt x="52" y="49"/>
                </a:cubicBezTo>
                <a:lnTo>
                  <a:pt x="69" y="0"/>
                </a:lnTo>
                <a:lnTo>
                  <a:pt x="97" y="0"/>
                </a:lnTo>
                <a:lnTo>
                  <a:pt x="97" y="86"/>
                </a:lnTo>
                <a:lnTo>
                  <a:pt x="79" y="86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066CDE11-71E4-5A24-8D05-3DA153B1DF8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30238" y="5998016"/>
            <a:ext cx="103187" cy="106363"/>
          </a:xfrm>
          <a:custGeom>
            <a:avLst/>
            <a:gdLst>
              <a:gd name="T0" fmla="*/ 44 w 87"/>
              <a:gd name="T1" fmla="*/ 22 h 86"/>
              <a:gd name="T2" fmla="*/ 44 w 87"/>
              <a:gd name="T3" fmla="*/ 22 h 86"/>
              <a:gd name="T4" fmla="*/ 42 w 87"/>
              <a:gd name="T5" fmla="*/ 17 h 86"/>
              <a:gd name="T6" fmla="*/ 42 w 87"/>
              <a:gd name="T7" fmla="*/ 19 h 86"/>
              <a:gd name="T8" fmla="*/ 40 w 87"/>
              <a:gd name="T9" fmla="*/ 24 h 86"/>
              <a:gd name="T10" fmla="*/ 30 w 87"/>
              <a:gd name="T11" fmla="*/ 53 h 86"/>
              <a:gd name="T12" fmla="*/ 55 w 87"/>
              <a:gd name="T13" fmla="*/ 53 h 86"/>
              <a:gd name="T14" fmla="*/ 44 w 87"/>
              <a:gd name="T15" fmla="*/ 22 h 86"/>
              <a:gd name="T16" fmla="*/ 68 w 87"/>
              <a:gd name="T17" fmla="*/ 86 h 86"/>
              <a:gd name="T18" fmla="*/ 68 w 87"/>
              <a:gd name="T19" fmla="*/ 86 h 86"/>
              <a:gd name="T20" fmla="*/ 60 w 87"/>
              <a:gd name="T21" fmla="*/ 66 h 86"/>
              <a:gd name="T22" fmla="*/ 25 w 87"/>
              <a:gd name="T23" fmla="*/ 66 h 86"/>
              <a:gd name="T24" fmla="*/ 18 w 87"/>
              <a:gd name="T25" fmla="*/ 86 h 86"/>
              <a:gd name="T26" fmla="*/ 0 w 87"/>
              <a:gd name="T27" fmla="*/ 86 h 86"/>
              <a:gd name="T28" fmla="*/ 33 w 87"/>
              <a:gd name="T29" fmla="*/ 0 h 86"/>
              <a:gd name="T30" fmla="*/ 52 w 87"/>
              <a:gd name="T31" fmla="*/ 0 h 86"/>
              <a:gd name="T32" fmla="*/ 87 w 87"/>
              <a:gd name="T33" fmla="*/ 86 h 86"/>
              <a:gd name="T34" fmla="*/ 68 w 87"/>
              <a:gd name="T3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7" h="86">
                <a:moveTo>
                  <a:pt x="44" y="22"/>
                </a:moveTo>
                <a:lnTo>
                  <a:pt x="44" y="22"/>
                </a:lnTo>
                <a:cubicBezTo>
                  <a:pt x="43" y="20"/>
                  <a:pt x="43" y="18"/>
                  <a:pt x="42" y="17"/>
                </a:cubicBezTo>
                <a:lnTo>
                  <a:pt x="42" y="19"/>
                </a:lnTo>
                <a:cubicBezTo>
                  <a:pt x="41" y="21"/>
                  <a:pt x="41" y="22"/>
                  <a:pt x="40" y="24"/>
                </a:cubicBezTo>
                <a:lnTo>
                  <a:pt x="30" y="53"/>
                </a:lnTo>
                <a:lnTo>
                  <a:pt x="55" y="53"/>
                </a:lnTo>
                <a:lnTo>
                  <a:pt x="44" y="22"/>
                </a:lnTo>
                <a:close/>
                <a:moveTo>
                  <a:pt x="68" y="86"/>
                </a:moveTo>
                <a:lnTo>
                  <a:pt x="68" y="86"/>
                </a:lnTo>
                <a:lnTo>
                  <a:pt x="60" y="66"/>
                </a:lnTo>
                <a:lnTo>
                  <a:pt x="25" y="66"/>
                </a:lnTo>
                <a:lnTo>
                  <a:pt x="18" y="86"/>
                </a:lnTo>
                <a:lnTo>
                  <a:pt x="0" y="86"/>
                </a:lnTo>
                <a:lnTo>
                  <a:pt x="33" y="0"/>
                </a:lnTo>
                <a:lnTo>
                  <a:pt x="52" y="0"/>
                </a:lnTo>
                <a:lnTo>
                  <a:pt x="87" y="86"/>
                </a:lnTo>
                <a:lnTo>
                  <a:pt x="68" y="86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8202F796-F4E1-C69D-9BC7-A6C5B510F785}"/>
              </a:ext>
            </a:extLst>
          </p:cNvPr>
          <p:cNvSpPr>
            <a:spLocks/>
          </p:cNvSpPr>
          <p:nvPr userDrawn="1"/>
        </p:nvSpPr>
        <p:spPr bwMode="auto">
          <a:xfrm>
            <a:off x="739775" y="5994841"/>
            <a:ext cx="66675" cy="112713"/>
          </a:xfrm>
          <a:custGeom>
            <a:avLst/>
            <a:gdLst>
              <a:gd name="T0" fmla="*/ 3 w 56"/>
              <a:gd name="T1" fmla="*/ 71 h 90"/>
              <a:gd name="T2" fmla="*/ 3 w 56"/>
              <a:gd name="T3" fmla="*/ 71 h 90"/>
              <a:gd name="T4" fmla="*/ 23 w 56"/>
              <a:gd name="T5" fmla="*/ 76 h 90"/>
              <a:gd name="T6" fmla="*/ 38 w 56"/>
              <a:gd name="T7" fmla="*/ 64 h 90"/>
              <a:gd name="T8" fmla="*/ 33 w 56"/>
              <a:gd name="T9" fmla="*/ 56 h 90"/>
              <a:gd name="T10" fmla="*/ 24 w 56"/>
              <a:gd name="T11" fmla="*/ 51 h 90"/>
              <a:gd name="T12" fmla="*/ 8 w 56"/>
              <a:gd name="T13" fmla="*/ 43 h 90"/>
              <a:gd name="T14" fmla="*/ 0 w 56"/>
              <a:gd name="T15" fmla="*/ 26 h 90"/>
              <a:gd name="T16" fmla="*/ 30 w 56"/>
              <a:gd name="T17" fmla="*/ 1 h 90"/>
              <a:gd name="T18" fmla="*/ 51 w 56"/>
              <a:gd name="T19" fmla="*/ 4 h 90"/>
              <a:gd name="T20" fmla="*/ 49 w 56"/>
              <a:gd name="T21" fmla="*/ 18 h 90"/>
              <a:gd name="T22" fmla="*/ 31 w 56"/>
              <a:gd name="T23" fmla="*/ 14 h 90"/>
              <a:gd name="T24" fmla="*/ 18 w 56"/>
              <a:gd name="T25" fmla="*/ 24 h 90"/>
              <a:gd name="T26" fmla="*/ 23 w 56"/>
              <a:gd name="T27" fmla="*/ 33 h 90"/>
              <a:gd name="T28" fmla="*/ 35 w 56"/>
              <a:gd name="T29" fmla="*/ 38 h 90"/>
              <a:gd name="T30" fmla="*/ 56 w 56"/>
              <a:gd name="T31" fmla="*/ 63 h 90"/>
              <a:gd name="T32" fmla="*/ 24 w 56"/>
              <a:gd name="T33" fmla="*/ 90 h 90"/>
              <a:gd name="T34" fmla="*/ 2 w 56"/>
              <a:gd name="T35" fmla="*/ 86 h 90"/>
              <a:gd name="T36" fmla="*/ 3 w 56"/>
              <a:gd name="T37" fmla="*/ 71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6" h="90">
                <a:moveTo>
                  <a:pt x="3" y="71"/>
                </a:moveTo>
                <a:lnTo>
                  <a:pt x="3" y="71"/>
                </a:lnTo>
                <a:cubicBezTo>
                  <a:pt x="9" y="74"/>
                  <a:pt x="16" y="76"/>
                  <a:pt x="23" y="76"/>
                </a:cubicBezTo>
                <a:cubicBezTo>
                  <a:pt x="32" y="76"/>
                  <a:pt x="38" y="72"/>
                  <a:pt x="38" y="64"/>
                </a:cubicBezTo>
                <a:cubicBezTo>
                  <a:pt x="38" y="61"/>
                  <a:pt x="36" y="58"/>
                  <a:pt x="33" y="56"/>
                </a:cubicBezTo>
                <a:cubicBezTo>
                  <a:pt x="30" y="54"/>
                  <a:pt x="27" y="53"/>
                  <a:pt x="24" y="51"/>
                </a:cubicBezTo>
                <a:cubicBezTo>
                  <a:pt x="18" y="50"/>
                  <a:pt x="12" y="47"/>
                  <a:pt x="8" y="43"/>
                </a:cubicBezTo>
                <a:cubicBezTo>
                  <a:pt x="3" y="39"/>
                  <a:pt x="0" y="32"/>
                  <a:pt x="0" y="26"/>
                </a:cubicBezTo>
                <a:cubicBezTo>
                  <a:pt x="0" y="10"/>
                  <a:pt x="11" y="1"/>
                  <a:pt x="30" y="1"/>
                </a:cubicBezTo>
                <a:cubicBezTo>
                  <a:pt x="37" y="0"/>
                  <a:pt x="44" y="2"/>
                  <a:pt x="51" y="4"/>
                </a:cubicBezTo>
                <a:lnTo>
                  <a:pt x="49" y="18"/>
                </a:lnTo>
                <a:cubicBezTo>
                  <a:pt x="44" y="15"/>
                  <a:pt x="38" y="14"/>
                  <a:pt x="31" y="14"/>
                </a:cubicBezTo>
                <a:cubicBezTo>
                  <a:pt x="23" y="14"/>
                  <a:pt x="18" y="18"/>
                  <a:pt x="18" y="24"/>
                </a:cubicBezTo>
                <a:cubicBezTo>
                  <a:pt x="18" y="28"/>
                  <a:pt x="20" y="31"/>
                  <a:pt x="23" y="33"/>
                </a:cubicBezTo>
                <a:cubicBezTo>
                  <a:pt x="27" y="35"/>
                  <a:pt x="31" y="36"/>
                  <a:pt x="35" y="38"/>
                </a:cubicBezTo>
                <a:cubicBezTo>
                  <a:pt x="50" y="43"/>
                  <a:pt x="56" y="51"/>
                  <a:pt x="56" y="63"/>
                </a:cubicBezTo>
                <a:cubicBezTo>
                  <a:pt x="56" y="80"/>
                  <a:pt x="44" y="90"/>
                  <a:pt x="24" y="90"/>
                </a:cubicBezTo>
                <a:cubicBezTo>
                  <a:pt x="16" y="90"/>
                  <a:pt x="9" y="89"/>
                  <a:pt x="2" y="86"/>
                </a:cubicBezTo>
                <a:lnTo>
                  <a:pt x="3" y="71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C5CA98BC-CC2F-2070-8E71-B2B4AA0CA34A}"/>
              </a:ext>
            </a:extLst>
          </p:cNvPr>
          <p:cNvSpPr>
            <a:spLocks/>
          </p:cNvSpPr>
          <p:nvPr userDrawn="1"/>
        </p:nvSpPr>
        <p:spPr bwMode="auto">
          <a:xfrm>
            <a:off x="817563" y="5998016"/>
            <a:ext cx="79375" cy="107950"/>
          </a:xfrm>
          <a:custGeom>
            <a:avLst/>
            <a:gdLst>
              <a:gd name="T0" fmla="*/ 67 w 67"/>
              <a:gd name="T1" fmla="*/ 84 h 87"/>
              <a:gd name="T2" fmla="*/ 67 w 67"/>
              <a:gd name="T3" fmla="*/ 84 h 87"/>
              <a:gd name="T4" fmla="*/ 47 w 67"/>
              <a:gd name="T5" fmla="*/ 87 h 87"/>
              <a:gd name="T6" fmla="*/ 0 w 67"/>
              <a:gd name="T7" fmla="*/ 43 h 87"/>
              <a:gd name="T8" fmla="*/ 12 w 67"/>
              <a:gd name="T9" fmla="*/ 12 h 87"/>
              <a:gd name="T10" fmla="*/ 45 w 67"/>
              <a:gd name="T11" fmla="*/ 0 h 87"/>
              <a:gd name="T12" fmla="*/ 66 w 67"/>
              <a:gd name="T13" fmla="*/ 4 h 87"/>
              <a:gd name="T14" fmla="*/ 65 w 67"/>
              <a:gd name="T15" fmla="*/ 18 h 87"/>
              <a:gd name="T16" fmla="*/ 46 w 67"/>
              <a:gd name="T17" fmla="*/ 14 h 87"/>
              <a:gd name="T18" fmla="*/ 18 w 67"/>
              <a:gd name="T19" fmla="*/ 39 h 87"/>
              <a:gd name="T20" fmla="*/ 18 w 67"/>
              <a:gd name="T21" fmla="*/ 43 h 87"/>
              <a:gd name="T22" fmla="*/ 44 w 67"/>
              <a:gd name="T23" fmla="*/ 73 h 87"/>
              <a:gd name="T24" fmla="*/ 47 w 67"/>
              <a:gd name="T25" fmla="*/ 73 h 87"/>
              <a:gd name="T26" fmla="*/ 66 w 67"/>
              <a:gd name="T27" fmla="*/ 69 h 87"/>
              <a:gd name="T28" fmla="*/ 67 w 67"/>
              <a:gd name="T29" fmla="*/ 84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7" h="87">
                <a:moveTo>
                  <a:pt x="67" y="84"/>
                </a:moveTo>
                <a:lnTo>
                  <a:pt x="67" y="84"/>
                </a:lnTo>
                <a:cubicBezTo>
                  <a:pt x="60" y="86"/>
                  <a:pt x="53" y="87"/>
                  <a:pt x="47" y="87"/>
                </a:cubicBezTo>
                <a:cubicBezTo>
                  <a:pt x="17" y="87"/>
                  <a:pt x="0" y="71"/>
                  <a:pt x="0" y="43"/>
                </a:cubicBezTo>
                <a:cubicBezTo>
                  <a:pt x="0" y="31"/>
                  <a:pt x="4" y="20"/>
                  <a:pt x="12" y="12"/>
                </a:cubicBezTo>
                <a:cubicBezTo>
                  <a:pt x="21" y="4"/>
                  <a:pt x="33" y="0"/>
                  <a:pt x="45" y="0"/>
                </a:cubicBezTo>
                <a:cubicBezTo>
                  <a:pt x="52" y="0"/>
                  <a:pt x="59" y="1"/>
                  <a:pt x="66" y="4"/>
                </a:cubicBezTo>
                <a:lnTo>
                  <a:pt x="65" y="18"/>
                </a:lnTo>
                <a:cubicBezTo>
                  <a:pt x="59" y="15"/>
                  <a:pt x="53" y="14"/>
                  <a:pt x="46" y="14"/>
                </a:cubicBezTo>
                <a:cubicBezTo>
                  <a:pt x="32" y="13"/>
                  <a:pt x="19" y="25"/>
                  <a:pt x="18" y="39"/>
                </a:cubicBezTo>
                <a:cubicBezTo>
                  <a:pt x="18" y="40"/>
                  <a:pt x="18" y="42"/>
                  <a:pt x="18" y="43"/>
                </a:cubicBezTo>
                <a:cubicBezTo>
                  <a:pt x="17" y="58"/>
                  <a:pt x="29" y="71"/>
                  <a:pt x="44" y="73"/>
                </a:cubicBezTo>
                <a:cubicBezTo>
                  <a:pt x="45" y="73"/>
                  <a:pt x="46" y="73"/>
                  <a:pt x="47" y="73"/>
                </a:cubicBezTo>
                <a:cubicBezTo>
                  <a:pt x="54" y="73"/>
                  <a:pt x="60" y="71"/>
                  <a:pt x="66" y="69"/>
                </a:cubicBezTo>
                <a:lnTo>
                  <a:pt x="67" y="84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30C35508-228C-9F0E-1AD0-55BCD47324C1}"/>
              </a:ext>
            </a:extLst>
          </p:cNvPr>
          <p:cNvSpPr>
            <a:spLocks/>
          </p:cNvSpPr>
          <p:nvPr userDrawn="1"/>
        </p:nvSpPr>
        <p:spPr bwMode="auto">
          <a:xfrm>
            <a:off x="914400" y="5998016"/>
            <a:ext cx="80962" cy="106363"/>
          </a:xfrm>
          <a:custGeom>
            <a:avLst/>
            <a:gdLst>
              <a:gd name="T0" fmla="*/ 52 w 68"/>
              <a:gd name="T1" fmla="*/ 85 h 85"/>
              <a:gd name="T2" fmla="*/ 52 w 68"/>
              <a:gd name="T3" fmla="*/ 85 h 85"/>
              <a:gd name="T4" fmla="*/ 52 w 68"/>
              <a:gd name="T5" fmla="*/ 48 h 85"/>
              <a:gd name="T6" fmla="*/ 17 w 68"/>
              <a:gd name="T7" fmla="*/ 48 h 85"/>
              <a:gd name="T8" fmla="*/ 17 w 68"/>
              <a:gd name="T9" fmla="*/ 85 h 85"/>
              <a:gd name="T10" fmla="*/ 0 w 68"/>
              <a:gd name="T11" fmla="*/ 85 h 85"/>
              <a:gd name="T12" fmla="*/ 0 w 68"/>
              <a:gd name="T13" fmla="*/ 0 h 85"/>
              <a:gd name="T14" fmla="*/ 17 w 68"/>
              <a:gd name="T15" fmla="*/ 0 h 85"/>
              <a:gd name="T16" fmla="*/ 17 w 68"/>
              <a:gd name="T17" fmla="*/ 34 h 85"/>
              <a:gd name="T18" fmla="*/ 51 w 68"/>
              <a:gd name="T19" fmla="*/ 34 h 85"/>
              <a:gd name="T20" fmla="*/ 51 w 68"/>
              <a:gd name="T21" fmla="*/ 0 h 85"/>
              <a:gd name="T22" fmla="*/ 68 w 68"/>
              <a:gd name="T23" fmla="*/ 0 h 85"/>
              <a:gd name="T24" fmla="*/ 68 w 68"/>
              <a:gd name="T25" fmla="*/ 85 h 85"/>
              <a:gd name="T26" fmla="*/ 52 w 68"/>
              <a:gd name="T27" fmla="*/ 8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8" h="85">
                <a:moveTo>
                  <a:pt x="52" y="85"/>
                </a:moveTo>
                <a:lnTo>
                  <a:pt x="52" y="85"/>
                </a:lnTo>
                <a:lnTo>
                  <a:pt x="52" y="48"/>
                </a:lnTo>
                <a:lnTo>
                  <a:pt x="17" y="48"/>
                </a:lnTo>
                <a:lnTo>
                  <a:pt x="17" y="85"/>
                </a:lnTo>
                <a:lnTo>
                  <a:pt x="0" y="85"/>
                </a:lnTo>
                <a:lnTo>
                  <a:pt x="0" y="0"/>
                </a:lnTo>
                <a:lnTo>
                  <a:pt x="17" y="0"/>
                </a:lnTo>
                <a:lnTo>
                  <a:pt x="17" y="34"/>
                </a:lnTo>
                <a:lnTo>
                  <a:pt x="51" y="34"/>
                </a:lnTo>
                <a:lnTo>
                  <a:pt x="51" y="0"/>
                </a:lnTo>
                <a:lnTo>
                  <a:pt x="68" y="0"/>
                </a:lnTo>
                <a:lnTo>
                  <a:pt x="68" y="85"/>
                </a:lnTo>
                <a:lnTo>
                  <a:pt x="52" y="85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83F8677C-5D9A-80FA-E135-0A3CE42A1E37}"/>
              </a:ext>
            </a:extLst>
          </p:cNvPr>
          <p:cNvSpPr>
            <a:spLocks/>
          </p:cNvSpPr>
          <p:nvPr userDrawn="1"/>
        </p:nvSpPr>
        <p:spPr bwMode="auto">
          <a:xfrm>
            <a:off x="1022350" y="5998016"/>
            <a:ext cx="20637" cy="106363"/>
          </a:xfrm>
          <a:custGeom>
            <a:avLst/>
            <a:gdLst>
              <a:gd name="T0" fmla="*/ 0 w 18"/>
              <a:gd name="T1" fmla="*/ 0 h 85"/>
              <a:gd name="T2" fmla="*/ 0 w 18"/>
              <a:gd name="T3" fmla="*/ 0 h 85"/>
              <a:gd name="T4" fmla="*/ 18 w 18"/>
              <a:gd name="T5" fmla="*/ 0 h 85"/>
              <a:gd name="T6" fmla="*/ 18 w 18"/>
              <a:gd name="T7" fmla="*/ 85 h 85"/>
              <a:gd name="T8" fmla="*/ 0 w 18"/>
              <a:gd name="T9" fmla="*/ 85 h 85"/>
              <a:gd name="T10" fmla="*/ 0 w 18"/>
              <a:gd name="T11" fmla="*/ 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" h="85">
                <a:moveTo>
                  <a:pt x="0" y="0"/>
                </a:moveTo>
                <a:lnTo>
                  <a:pt x="0" y="0"/>
                </a:lnTo>
                <a:lnTo>
                  <a:pt x="18" y="0"/>
                </a:lnTo>
                <a:lnTo>
                  <a:pt x="18" y="85"/>
                </a:lnTo>
                <a:lnTo>
                  <a:pt x="0" y="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328021A8-AEB8-60BB-440D-288C38AB7D86}"/>
              </a:ext>
            </a:extLst>
          </p:cNvPr>
          <p:cNvSpPr>
            <a:spLocks/>
          </p:cNvSpPr>
          <p:nvPr userDrawn="1"/>
        </p:nvSpPr>
        <p:spPr bwMode="auto">
          <a:xfrm>
            <a:off x="1068388" y="5998016"/>
            <a:ext cx="84137" cy="106363"/>
          </a:xfrm>
          <a:custGeom>
            <a:avLst/>
            <a:gdLst>
              <a:gd name="T0" fmla="*/ 49 w 70"/>
              <a:gd name="T1" fmla="*/ 86 h 86"/>
              <a:gd name="T2" fmla="*/ 49 w 70"/>
              <a:gd name="T3" fmla="*/ 86 h 86"/>
              <a:gd name="T4" fmla="*/ 21 w 70"/>
              <a:gd name="T5" fmla="*/ 34 h 86"/>
              <a:gd name="T6" fmla="*/ 14 w 70"/>
              <a:gd name="T7" fmla="*/ 19 h 86"/>
              <a:gd name="T8" fmla="*/ 16 w 70"/>
              <a:gd name="T9" fmla="*/ 41 h 86"/>
              <a:gd name="T10" fmla="*/ 16 w 70"/>
              <a:gd name="T11" fmla="*/ 86 h 86"/>
              <a:gd name="T12" fmla="*/ 0 w 70"/>
              <a:gd name="T13" fmla="*/ 86 h 86"/>
              <a:gd name="T14" fmla="*/ 0 w 70"/>
              <a:gd name="T15" fmla="*/ 1 h 86"/>
              <a:gd name="T16" fmla="*/ 20 w 70"/>
              <a:gd name="T17" fmla="*/ 1 h 86"/>
              <a:gd name="T18" fmla="*/ 49 w 70"/>
              <a:gd name="T19" fmla="*/ 52 h 86"/>
              <a:gd name="T20" fmla="*/ 54 w 70"/>
              <a:gd name="T21" fmla="*/ 64 h 86"/>
              <a:gd name="T22" fmla="*/ 55 w 70"/>
              <a:gd name="T23" fmla="*/ 68 h 86"/>
              <a:gd name="T24" fmla="*/ 55 w 70"/>
              <a:gd name="T25" fmla="*/ 63 h 86"/>
              <a:gd name="T26" fmla="*/ 54 w 70"/>
              <a:gd name="T27" fmla="*/ 46 h 86"/>
              <a:gd name="T28" fmla="*/ 54 w 70"/>
              <a:gd name="T29" fmla="*/ 0 h 86"/>
              <a:gd name="T30" fmla="*/ 70 w 70"/>
              <a:gd name="T31" fmla="*/ 0 h 86"/>
              <a:gd name="T32" fmla="*/ 70 w 70"/>
              <a:gd name="T33" fmla="*/ 86 h 86"/>
              <a:gd name="T34" fmla="*/ 49 w 70"/>
              <a:gd name="T3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" h="86">
                <a:moveTo>
                  <a:pt x="49" y="86"/>
                </a:moveTo>
                <a:lnTo>
                  <a:pt x="49" y="86"/>
                </a:lnTo>
                <a:lnTo>
                  <a:pt x="21" y="34"/>
                </a:lnTo>
                <a:cubicBezTo>
                  <a:pt x="19" y="29"/>
                  <a:pt x="16" y="24"/>
                  <a:pt x="14" y="19"/>
                </a:cubicBezTo>
                <a:cubicBezTo>
                  <a:pt x="15" y="26"/>
                  <a:pt x="16" y="34"/>
                  <a:pt x="16" y="41"/>
                </a:cubicBezTo>
                <a:lnTo>
                  <a:pt x="16" y="86"/>
                </a:lnTo>
                <a:lnTo>
                  <a:pt x="0" y="86"/>
                </a:lnTo>
                <a:lnTo>
                  <a:pt x="0" y="1"/>
                </a:lnTo>
                <a:lnTo>
                  <a:pt x="20" y="1"/>
                </a:lnTo>
                <a:lnTo>
                  <a:pt x="49" y="52"/>
                </a:lnTo>
                <a:cubicBezTo>
                  <a:pt x="51" y="56"/>
                  <a:pt x="52" y="60"/>
                  <a:pt x="54" y="64"/>
                </a:cubicBezTo>
                <a:cubicBezTo>
                  <a:pt x="54" y="65"/>
                  <a:pt x="55" y="66"/>
                  <a:pt x="55" y="68"/>
                </a:cubicBezTo>
                <a:cubicBezTo>
                  <a:pt x="55" y="66"/>
                  <a:pt x="55" y="64"/>
                  <a:pt x="55" y="63"/>
                </a:cubicBezTo>
                <a:cubicBezTo>
                  <a:pt x="54" y="57"/>
                  <a:pt x="53" y="52"/>
                  <a:pt x="54" y="46"/>
                </a:cubicBezTo>
                <a:lnTo>
                  <a:pt x="54" y="0"/>
                </a:lnTo>
                <a:lnTo>
                  <a:pt x="70" y="0"/>
                </a:lnTo>
                <a:lnTo>
                  <a:pt x="70" y="86"/>
                </a:lnTo>
                <a:lnTo>
                  <a:pt x="49" y="86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16313F4C-250D-F659-7792-D8486EA35528}"/>
              </a:ext>
            </a:extLst>
          </p:cNvPr>
          <p:cNvSpPr>
            <a:spLocks/>
          </p:cNvSpPr>
          <p:nvPr userDrawn="1"/>
        </p:nvSpPr>
        <p:spPr bwMode="auto">
          <a:xfrm>
            <a:off x="1176338" y="5998016"/>
            <a:ext cx="61912" cy="106363"/>
          </a:xfrm>
          <a:custGeom>
            <a:avLst/>
            <a:gdLst>
              <a:gd name="T0" fmla="*/ 51 w 51"/>
              <a:gd name="T1" fmla="*/ 85 h 85"/>
              <a:gd name="T2" fmla="*/ 51 w 51"/>
              <a:gd name="T3" fmla="*/ 85 h 85"/>
              <a:gd name="T4" fmla="*/ 0 w 51"/>
              <a:gd name="T5" fmla="*/ 85 h 85"/>
              <a:gd name="T6" fmla="*/ 0 w 51"/>
              <a:gd name="T7" fmla="*/ 0 h 85"/>
              <a:gd name="T8" fmla="*/ 51 w 51"/>
              <a:gd name="T9" fmla="*/ 0 h 85"/>
              <a:gd name="T10" fmla="*/ 51 w 51"/>
              <a:gd name="T11" fmla="*/ 14 h 85"/>
              <a:gd name="T12" fmla="*/ 17 w 51"/>
              <a:gd name="T13" fmla="*/ 14 h 85"/>
              <a:gd name="T14" fmla="*/ 17 w 51"/>
              <a:gd name="T15" fmla="*/ 34 h 85"/>
              <a:gd name="T16" fmla="*/ 48 w 51"/>
              <a:gd name="T17" fmla="*/ 34 h 85"/>
              <a:gd name="T18" fmla="*/ 48 w 51"/>
              <a:gd name="T19" fmla="*/ 48 h 85"/>
              <a:gd name="T20" fmla="*/ 17 w 51"/>
              <a:gd name="T21" fmla="*/ 48 h 85"/>
              <a:gd name="T22" fmla="*/ 17 w 51"/>
              <a:gd name="T23" fmla="*/ 71 h 85"/>
              <a:gd name="T24" fmla="*/ 51 w 51"/>
              <a:gd name="T25" fmla="*/ 71 h 85"/>
              <a:gd name="T26" fmla="*/ 51 w 51"/>
              <a:gd name="T27" fmla="*/ 8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" h="85">
                <a:moveTo>
                  <a:pt x="51" y="85"/>
                </a:moveTo>
                <a:lnTo>
                  <a:pt x="51" y="85"/>
                </a:lnTo>
                <a:lnTo>
                  <a:pt x="0" y="85"/>
                </a:lnTo>
                <a:lnTo>
                  <a:pt x="0" y="0"/>
                </a:lnTo>
                <a:lnTo>
                  <a:pt x="51" y="0"/>
                </a:lnTo>
                <a:lnTo>
                  <a:pt x="51" y="14"/>
                </a:lnTo>
                <a:lnTo>
                  <a:pt x="17" y="14"/>
                </a:lnTo>
                <a:lnTo>
                  <a:pt x="17" y="34"/>
                </a:lnTo>
                <a:lnTo>
                  <a:pt x="48" y="34"/>
                </a:lnTo>
                <a:lnTo>
                  <a:pt x="48" y="48"/>
                </a:lnTo>
                <a:lnTo>
                  <a:pt x="17" y="48"/>
                </a:lnTo>
                <a:lnTo>
                  <a:pt x="17" y="71"/>
                </a:lnTo>
                <a:lnTo>
                  <a:pt x="51" y="71"/>
                </a:lnTo>
                <a:lnTo>
                  <a:pt x="51" y="85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4" name="Freeform 15">
            <a:extLst>
              <a:ext uri="{FF2B5EF4-FFF2-40B4-BE49-F238E27FC236}">
                <a16:creationId xmlns:a16="http://schemas.microsoft.com/office/drawing/2014/main" id="{6C6F9860-F934-105A-B8E4-9A97D998E5AB}"/>
              </a:ext>
            </a:extLst>
          </p:cNvPr>
          <p:cNvSpPr>
            <a:spLocks/>
          </p:cNvSpPr>
          <p:nvPr userDrawn="1"/>
        </p:nvSpPr>
        <p:spPr bwMode="auto">
          <a:xfrm>
            <a:off x="1258888" y="5998016"/>
            <a:ext cx="85725" cy="106363"/>
          </a:xfrm>
          <a:custGeom>
            <a:avLst/>
            <a:gdLst>
              <a:gd name="T0" fmla="*/ 50 w 71"/>
              <a:gd name="T1" fmla="*/ 86 h 86"/>
              <a:gd name="T2" fmla="*/ 50 w 71"/>
              <a:gd name="T3" fmla="*/ 86 h 86"/>
              <a:gd name="T4" fmla="*/ 22 w 71"/>
              <a:gd name="T5" fmla="*/ 34 h 86"/>
              <a:gd name="T6" fmla="*/ 15 w 71"/>
              <a:gd name="T7" fmla="*/ 19 h 86"/>
              <a:gd name="T8" fmla="*/ 17 w 71"/>
              <a:gd name="T9" fmla="*/ 41 h 86"/>
              <a:gd name="T10" fmla="*/ 17 w 71"/>
              <a:gd name="T11" fmla="*/ 86 h 86"/>
              <a:gd name="T12" fmla="*/ 0 w 71"/>
              <a:gd name="T13" fmla="*/ 86 h 86"/>
              <a:gd name="T14" fmla="*/ 0 w 71"/>
              <a:gd name="T15" fmla="*/ 1 h 86"/>
              <a:gd name="T16" fmla="*/ 20 w 71"/>
              <a:gd name="T17" fmla="*/ 1 h 86"/>
              <a:gd name="T18" fmla="*/ 49 w 71"/>
              <a:gd name="T19" fmla="*/ 52 h 86"/>
              <a:gd name="T20" fmla="*/ 54 w 71"/>
              <a:gd name="T21" fmla="*/ 64 h 86"/>
              <a:gd name="T22" fmla="*/ 56 w 71"/>
              <a:gd name="T23" fmla="*/ 68 h 86"/>
              <a:gd name="T24" fmla="*/ 55 w 71"/>
              <a:gd name="T25" fmla="*/ 63 h 86"/>
              <a:gd name="T26" fmla="*/ 54 w 71"/>
              <a:gd name="T27" fmla="*/ 46 h 86"/>
              <a:gd name="T28" fmla="*/ 54 w 71"/>
              <a:gd name="T29" fmla="*/ 0 h 86"/>
              <a:gd name="T30" fmla="*/ 71 w 71"/>
              <a:gd name="T31" fmla="*/ 0 h 86"/>
              <a:gd name="T32" fmla="*/ 71 w 71"/>
              <a:gd name="T33" fmla="*/ 86 h 86"/>
              <a:gd name="T34" fmla="*/ 50 w 71"/>
              <a:gd name="T3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1" h="86">
                <a:moveTo>
                  <a:pt x="50" y="86"/>
                </a:moveTo>
                <a:lnTo>
                  <a:pt x="50" y="86"/>
                </a:lnTo>
                <a:lnTo>
                  <a:pt x="22" y="34"/>
                </a:lnTo>
                <a:cubicBezTo>
                  <a:pt x="19" y="29"/>
                  <a:pt x="17" y="24"/>
                  <a:pt x="15" y="19"/>
                </a:cubicBezTo>
                <a:cubicBezTo>
                  <a:pt x="16" y="26"/>
                  <a:pt x="17" y="34"/>
                  <a:pt x="17" y="41"/>
                </a:cubicBezTo>
                <a:lnTo>
                  <a:pt x="17" y="86"/>
                </a:lnTo>
                <a:lnTo>
                  <a:pt x="0" y="86"/>
                </a:lnTo>
                <a:lnTo>
                  <a:pt x="0" y="1"/>
                </a:lnTo>
                <a:lnTo>
                  <a:pt x="20" y="1"/>
                </a:lnTo>
                <a:lnTo>
                  <a:pt x="49" y="52"/>
                </a:lnTo>
                <a:cubicBezTo>
                  <a:pt x="51" y="56"/>
                  <a:pt x="53" y="60"/>
                  <a:pt x="54" y="64"/>
                </a:cubicBezTo>
                <a:cubicBezTo>
                  <a:pt x="54" y="64"/>
                  <a:pt x="55" y="66"/>
                  <a:pt x="56" y="68"/>
                </a:cubicBezTo>
                <a:cubicBezTo>
                  <a:pt x="55" y="66"/>
                  <a:pt x="55" y="64"/>
                  <a:pt x="55" y="63"/>
                </a:cubicBezTo>
                <a:cubicBezTo>
                  <a:pt x="54" y="57"/>
                  <a:pt x="54" y="52"/>
                  <a:pt x="54" y="46"/>
                </a:cubicBezTo>
                <a:lnTo>
                  <a:pt x="54" y="0"/>
                </a:lnTo>
                <a:lnTo>
                  <a:pt x="71" y="0"/>
                </a:lnTo>
                <a:lnTo>
                  <a:pt x="71" y="86"/>
                </a:lnTo>
                <a:lnTo>
                  <a:pt x="50" y="86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C82DD648-E924-5FAC-8980-A40C97E625B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363663" y="5998016"/>
            <a:ext cx="73025" cy="107950"/>
          </a:xfrm>
          <a:custGeom>
            <a:avLst/>
            <a:gdLst>
              <a:gd name="T0" fmla="*/ 26 w 62"/>
              <a:gd name="T1" fmla="*/ 73 h 87"/>
              <a:gd name="T2" fmla="*/ 26 w 62"/>
              <a:gd name="T3" fmla="*/ 73 h 87"/>
              <a:gd name="T4" fmla="*/ 43 w 62"/>
              <a:gd name="T5" fmla="*/ 61 h 87"/>
              <a:gd name="T6" fmla="*/ 27 w 62"/>
              <a:gd name="T7" fmla="*/ 48 h 87"/>
              <a:gd name="T8" fmla="*/ 18 w 62"/>
              <a:gd name="T9" fmla="*/ 48 h 87"/>
              <a:gd name="T10" fmla="*/ 18 w 62"/>
              <a:gd name="T11" fmla="*/ 73 h 87"/>
              <a:gd name="T12" fmla="*/ 26 w 62"/>
              <a:gd name="T13" fmla="*/ 73 h 87"/>
              <a:gd name="T14" fmla="*/ 26 w 62"/>
              <a:gd name="T15" fmla="*/ 35 h 87"/>
              <a:gd name="T16" fmla="*/ 26 w 62"/>
              <a:gd name="T17" fmla="*/ 35 h 87"/>
              <a:gd name="T18" fmla="*/ 41 w 62"/>
              <a:gd name="T19" fmla="*/ 25 h 87"/>
              <a:gd name="T20" fmla="*/ 27 w 62"/>
              <a:gd name="T21" fmla="*/ 14 h 87"/>
              <a:gd name="T22" fmla="*/ 17 w 62"/>
              <a:gd name="T23" fmla="*/ 14 h 87"/>
              <a:gd name="T24" fmla="*/ 17 w 62"/>
              <a:gd name="T25" fmla="*/ 35 h 87"/>
              <a:gd name="T26" fmla="*/ 26 w 62"/>
              <a:gd name="T27" fmla="*/ 35 h 87"/>
              <a:gd name="T28" fmla="*/ 0 w 62"/>
              <a:gd name="T29" fmla="*/ 1 h 87"/>
              <a:gd name="T30" fmla="*/ 0 w 62"/>
              <a:gd name="T31" fmla="*/ 1 h 87"/>
              <a:gd name="T32" fmla="*/ 28 w 62"/>
              <a:gd name="T33" fmla="*/ 1 h 87"/>
              <a:gd name="T34" fmla="*/ 50 w 62"/>
              <a:gd name="T35" fmla="*/ 5 h 87"/>
              <a:gd name="T36" fmla="*/ 58 w 62"/>
              <a:gd name="T37" fmla="*/ 22 h 87"/>
              <a:gd name="T38" fmla="*/ 41 w 62"/>
              <a:gd name="T39" fmla="*/ 41 h 87"/>
              <a:gd name="T40" fmla="*/ 61 w 62"/>
              <a:gd name="T41" fmla="*/ 62 h 87"/>
              <a:gd name="T42" fmla="*/ 61 w 62"/>
              <a:gd name="T43" fmla="*/ 62 h 87"/>
              <a:gd name="T44" fmla="*/ 50 w 62"/>
              <a:gd name="T45" fmla="*/ 82 h 87"/>
              <a:gd name="T46" fmla="*/ 27 w 62"/>
              <a:gd name="T47" fmla="*/ 86 h 87"/>
              <a:gd name="T48" fmla="*/ 1 w 62"/>
              <a:gd name="T49" fmla="*/ 86 h 87"/>
              <a:gd name="T50" fmla="*/ 0 w 62"/>
              <a:gd name="T51" fmla="*/ 1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2" h="87">
                <a:moveTo>
                  <a:pt x="26" y="73"/>
                </a:moveTo>
                <a:lnTo>
                  <a:pt x="26" y="73"/>
                </a:lnTo>
                <a:cubicBezTo>
                  <a:pt x="37" y="73"/>
                  <a:pt x="43" y="69"/>
                  <a:pt x="43" y="61"/>
                </a:cubicBezTo>
                <a:cubicBezTo>
                  <a:pt x="43" y="53"/>
                  <a:pt x="37" y="48"/>
                  <a:pt x="27" y="48"/>
                </a:cubicBezTo>
                <a:lnTo>
                  <a:pt x="18" y="48"/>
                </a:lnTo>
                <a:lnTo>
                  <a:pt x="18" y="73"/>
                </a:lnTo>
                <a:lnTo>
                  <a:pt x="26" y="73"/>
                </a:lnTo>
                <a:close/>
                <a:moveTo>
                  <a:pt x="26" y="35"/>
                </a:moveTo>
                <a:lnTo>
                  <a:pt x="26" y="35"/>
                </a:lnTo>
                <a:cubicBezTo>
                  <a:pt x="35" y="35"/>
                  <a:pt x="41" y="32"/>
                  <a:pt x="41" y="25"/>
                </a:cubicBezTo>
                <a:cubicBezTo>
                  <a:pt x="41" y="18"/>
                  <a:pt x="36" y="14"/>
                  <a:pt x="27" y="14"/>
                </a:cubicBezTo>
                <a:lnTo>
                  <a:pt x="17" y="14"/>
                </a:lnTo>
                <a:lnTo>
                  <a:pt x="17" y="35"/>
                </a:lnTo>
                <a:lnTo>
                  <a:pt x="26" y="35"/>
                </a:lnTo>
                <a:close/>
                <a:moveTo>
                  <a:pt x="0" y="1"/>
                </a:moveTo>
                <a:lnTo>
                  <a:pt x="0" y="1"/>
                </a:lnTo>
                <a:lnTo>
                  <a:pt x="28" y="1"/>
                </a:lnTo>
                <a:cubicBezTo>
                  <a:pt x="36" y="0"/>
                  <a:pt x="43" y="1"/>
                  <a:pt x="50" y="5"/>
                </a:cubicBezTo>
                <a:cubicBezTo>
                  <a:pt x="55" y="9"/>
                  <a:pt x="58" y="16"/>
                  <a:pt x="58" y="22"/>
                </a:cubicBezTo>
                <a:cubicBezTo>
                  <a:pt x="59" y="32"/>
                  <a:pt x="51" y="40"/>
                  <a:pt x="41" y="41"/>
                </a:cubicBezTo>
                <a:cubicBezTo>
                  <a:pt x="53" y="41"/>
                  <a:pt x="62" y="51"/>
                  <a:pt x="61" y="62"/>
                </a:cubicBezTo>
                <a:lnTo>
                  <a:pt x="61" y="62"/>
                </a:lnTo>
                <a:cubicBezTo>
                  <a:pt x="62" y="70"/>
                  <a:pt x="57" y="78"/>
                  <a:pt x="50" y="82"/>
                </a:cubicBezTo>
                <a:cubicBezTo>
                  <a:pt x="43" y="86"/>
                  <a:pt x="35" y="87"/>
                  <a:pt x="27" y="86"/>
                </a:cubicBezTo>
                <a:lnTo>
                  <a:pt x="1" y="86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" name="Freeform 17">
            <a:extLst>
              <a:ext uri="{FF2B5EF4-FFF2-40B4-BE49-F238E27FC236}">
                <a16:creationId xmlns:a16="http://schemas.microsoft.com/office/drawing/2014/main" id="{2D5744A0-838C-F250-DD87-2BA0D2159F8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441450" y="5998016"/>
            <a:ext cx="103187" cy="106363"/>
          </a:xfrm>
          <a:custGeom>
            <a:avLst/>
            <a:gdLst>
              <a:gd name="T0" fmla="*/ 44 w 86"/>
              <a:gd name="T1" fmla="*/ 22 h 86"/>
              <a:gd name="T2" fmla="*/ 44 w 86"/>
              <a:gd name="T3" fmla="*/ 22 h 86"/>
              <a:gd name="T4" fmla="*/ 42 w 86"/>
              <a:gd name="T5" fmla="*/ 17 h 86"/>
              <a:gd name="T6" fmla="*/ 42 w 86"/>
              <a:gd name="T7" fmla="*/ 19 h 86"/>
              <a:gd name="T8" fmla="*/ 40 w 86"/>
              <a:gd name="T9" fmla="*/ 24 h 86"/>
              <a:gd name="T10" fmla="*/ 30 w 86"/>
              <a:gd name="T11" fmla="*/ 52 h 86"/>
              <a:gd name="T12" fmla="*/ 55 w 86"/>
              <a:gd name="T13" fmla="*/ 52 h 86"/>
              <a:gd name="T14" fmla="*/ 44 w 86"/>
              <a:gd name="T15" fmla="*/ 22 h 86"/>
              <a:gd name="T16" fmla="*/ 68 w 86"/>
              <a:gd name="T17" fmla="*/ 86 h 86"/>
              <a:gd name="T18" fmla="*/ 68 w 86"/>
              <a:gd name="T19" fmla="*/ 86 h 86"/>
              <a:gd name="T20" fmla="*/ 60 w 86"/>
              <a:gd name="T21" fmla="*/ 66 h 86"/>
              <a:gd name="T22" fmla="*/ 25 w 86"/>
              <a:gd name="T23" fmla="*/ 66 h 86"/>
              <a:gd name="T24" fmla="*/ 18 w 86"/>
              <a:gd name="T25" fmla="*/ 86 h 86"/>
              <a:gd name="T26" fmla="*/ 0 w 86"/>
              <a:gd name="T27" fmla="*/ 86 h 86"/>
              <a:gd name="T28" fmla="*/ 33 w 86"/>
              <a:gd name="T29" fmla="*/ 0 h 86"/>
              <a:gd name="T30" fmla="*/ 52 w 86"/>
              <a:gd name="T31" fmla="*/ 0 h 86"/>
              <a:gd name="T32" fmla="*/ 86 w 86"/>
              <a:gd name="T33" fmla="*/ 86 h 86"/>
              <a:gd name="T34" fmla="*/ 68 w 86"/>
              <a:gd name="T3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6" h="86">
                <a:moveTo>
                  <a:pt x="44" y="22"/>
                </a:moveTo>
                <a:lnTo>
                  <a:pt x="44" y="22"/>
                </a:lnTo>
                <a:cubicBezTo>
                  <a:pt x="43" y="20"/>
                  <a:pt x="43" y="18"/>
                  <a:pt x="42" y="17"/>
                </a:cubicBezTo>
                <a:lnTo>
                  <a:pt x="42" y="19"/>
                </a:lnTo>
                <a:cubicBezTo>
                  <a:pt x="41" y="21"/>
                  <a:pt x="41" y="22"/>
                  <a:pt x="40" y="24"/>
                </a:cubicBezTo>
                <a:lnTo>
                  <a:pt x="30" y="52"/>
                </a:lnTo>
                <a:lnTo>
                  <a:pt x="55" y="52"/>
                </a:lnTo>
                <a:lnTo>
                  <a:pt x="44" y="22"/>
                </a:lnTo>
                <a:close/>
                <a:moveTo>
                  <a:pt x="68" y="86"/>
                </a:moveTo>
                <a:lnTo>
                  <a:pt x="68" y="86"/>
                </a:lnTo>
                <a:lnTo>
                  <a:pt x="60" y="66"/>
                </a:lnTo>
                <a:lnTo>
                  <a:pt x="25" y="66"/>
                </a:lnTo>
                <a:lnTo>
                  <a:pt x="18" y="86"/>
                </a:lnTo>
                <a:lnTo>
                  <a:pt x="0" y="86"/>
                </a:lnTo>
                <a:lnTo>
                  <a:pt x="33" y="0"/>
                </a:lnTo>
                <a:lnTo>
                  <a:pt x="52" y="0"/>
                </a:lnTo>
                <a:lnTo>
                  <a:pt x="86" y="86"/>
                </a:lnTo>
                <a:lnTo>
                  <a:pt x="68" y="86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AD9033F7-C243-7613-F746-61FB87560BFF}"/>
              </a:ext>
            </a:extLst>
          </p:cNvPr>
          <p:cNvSpPr>
            <a:spLocks/>
          </p:cNvSpPr>
          <p:nvPr userDrawn="1"/>
        </p:nvSpPr>
        <p:spPr bwMode="auto">
          <a:xfrm>
            <a:off x="1550988" y="5998016"/>
            <a:ext cx="84137" cy="111125"/>
          </a:xfrm>
          <a:custGeom>
            <a:avLst/>
            <a:gdLst>
              <a:gd name="T0" fmla="*/ 71 w 71"/>
              <a:gd name="T1" fmla="*/ 0 h 89"/>
              <a:gd name="T2" fmla="*/ 71 w 71"/>
              <a:gd name="T3" fmla="*/ 0 h 89"/>
              <a:gd name="T4" fmla="*/ 71 w 71"/>
              <a:gd name="T5" fmla="*/ 53 h 89"/>
              <a:gd name="T6" fmla="*/ 35 w 71"/>
              <a:gd name="T7" fmla="*/ 88 h 89"/>
              <a:gd name="T8" fmla="*/ 8 w 71"/>
              <a:gd name="T9" fmla="*/ 78 h 89"/>
              <a:gd name="T10" fmla="*/ 1 w 71"/>
              <a:gd name="T11" fmla="*/ 52 h 89"/>
              <a:gd name="T12" fmla="*/ 1 w 71"/>
              <a:gd name="T13" fmla="*/ 0 h 89"/>
              <a:gd name="T14" fmla="*/ 18 w 71"/>
              <a:gd name="T15" fmla="*/ 0 h 89"/>
              <a:gd name="T16" fmla="*/ 18 w 71"/>
              <a:gd name="T17" fmla="*/ 51 h 89"/>
              <a:gd name="T18" fmla="*/ 23 w 71"/>
              <a:gd name="T19" fmla="*/ 68 h 89"/>
              <a:gd name="T20" fmla="*/ 37 w 71"/>
              <a:gd name="T21" fmla="*/ 74 h 89"/>
              <a:gd name="T22" fmla="*/ 52 w 71"/>
              <a:gd name="T23" fmla="*/ 66 h 89"/>
              <a:gd name="T24" fmla="*/ 54 w 71"/>
              <a:gd name="T25" fmla="*/ 50 h 89"/>
              <a:gd name="T26" fmla="*/ 54 w 71"/>
              <a:gd name="T27" fmla="*/ 0 h 89"/>
              <a:gd name="T28" fmla="*/ 71 w 71"/>
              <a:gd name="T29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1" h="89">
                <a:moveTo>
                  <a:pt x="71" y="0"/>
                </a:moveTo>
                <a:lnTo>
                  <a:pt x="71" y="0"/>
                </a:lnTo>
                <a:lnTo>
                  <a:pt x="71" y="53"/>
                </a:lnTo>
                <a:cubicBezTo>
                  <a:pt x="71" y="77"/>
                  <a:pt x="60" y="88"/>
                  <a:pt x="35" y="88"/>
                </a:cubicBezTo>
                <a:cubicBezTo>
                  <a:pt x="25" y="89"/>
                  <a:pt x="15" y="85"/>
                  <a:pt x="8" y="78"/>
                </a:cubicBezTo>
                <a:cubicBezTo>
                  <a:pt x="3" y="71"/>
                  <a:pt x="0" y="61"/>
                  <a:pt x="1" y="52"/>
                </a:cubicBezTo>
                <a:lnTo>
                  <a:pt x="1" y="0"/>
                </a:lnTo>
                <a:lnTo>
                  <a:pt x="18" y="0"/>
                </a:lnTo>
                <a:lnTo>
                  <a:pt x="18" y="51"/>
                </a:lnTo>
                <a:cubicBezTo>
                  <a:pt x="18" y="57"/>
                  <a:pt x="19" y="63"/>
                  <a:pt x="23" y="68"/>
                </a:cubicBezTo>
                <a:cubicBezTo>
                  <a:pt x="26" y="72"/>
                  <a:pt x="31" y="75"/>
                  <a:pt x="37" y="74"/>
                </a:cubicBezTo>
                <a:cubicBezTo>
                  <a:pt x="43" y="75"/>
                  <a:pt x="49" y="71"/>
                  <a:pt x="52" y="66"/>
                </a:cubicBezTo>
                <a:cubicBezTo>
                  <a:pt x="54" y="61"/>
                  <a:pt x="55" y="55"/>
                  <a:pt x="54" y="50"/>
                </a:cubicBezTo>
                <a:lnTo>
                  <a:pt x="54" y="0"/>
                </a:lnTo>
                <a:lnTo>
                  <a:pt x="71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43095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 (4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AAF41-BD8B-8E53-14D4-7E072C94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0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grpSp>
        <p:nvGrpSpPr>
          <p:cNvPr id="38" name="Logo TU Darmstadt">
            <a:extLst>
              <a:ext uri="{FF2B5EF4-FFF2-40B4-BE49-F238E27FC236}">
                <a16:creationId xmlns:a16="http://schemas.microsoft.com/office/drawing/2014/main" id="{EEF3EB56-B16D-FABC-EEA5-276AEA157BF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39" name="Freeform 97">
              <a:extLst>
                <a:ext uri="{FF2B5EF4-FFF2-40B4-BE49-F238E27FC236}">
                  <a16:creationId xmlns:a16="http://schemas.microsoft.com/office/drawing/2014/main" id="{25172F9D-A836-F517-38E9-3882E54CC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98">
              <a:extLst>
                <a:ext uri="{FF2B5EF4-FFF2-40B4-BE49-F238E27FC236}">
                  <a16:creationId xmlns:a16="http://schemas.microsoft.com/office/drawing/2014/main" id="{B344E1E8-9D30-A4C1-10F1-1DA72C0A50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99">
              <a:extLst>
                <a:ext uri="{FF2B5EF4-FFF2-40B4-BE49-F238E27FC236}">
                  <a16:creationId xmlns:a16="http://schemas.microsoft.com/office/drawing/2014/main" id="{DA91CC40-FA46-FDC3-6E96-A2693460A2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Freeform 100">
              <a:extLst>
                <a:ext uri="{FF2B5EF4-FFF2-40B4-BE49-F238E27FC236}">
                  <a16:creationId xmlns:a16="http://schemas.microsoft.com/office/drawing/2014/main" id="{143F345F-B579-24B0-A803-F44AF4837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3" name="Freeform 101">
              <a:extLst>
                <a:ext uri="{FF2B5EF4-FFF2-40B4-BE49-F238E27FC236}">
                  <a16:creationId xmlns:a16="http://schemas.microsoft.com/office/drawing/2014/main" id="{AE5939A0-9118-CEC9-D1A7-5D13D0FAD4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102">
              <a:extLst>
                <a:ext uri="{FF2B5EF4-FFF2-40B4-BE49-F238E27FC236}">
                  <a16:creationId xmlns:a16="http://schemas.microsoft.com/office/drawing/2014/main" id="{D6207B13-FB6D-1C49-4D2A-80731E2A2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103">
              <a:extLst>
                <a:ext uri="{FF2B5EF4-FFF2-40B4-BE49-F238E27FC236}">
                  <a16:creationId xmlns:a16="http://schemas.microsoft.com/office/drawing/2014/main" id="{9113E0FF-6D2A-31B3-A054-506BF32625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Freeform 104">
              <a:extLst>
                <a:ext uri="{FF2B5EF4-FFF2-40B4-BE49-F238E27FC236}">
                  <a16:creationId xmlns:a16="http://schemas.microsoft.com/office/drawing/2014/main" id="{617ACCAE-8C47-9B85-2BED-6220D9EDC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0" name="Freeform 105">
              <a:extLst>
                <a:ext uri="{FF2B5EF4-FFF2-40B4-BE49-F238E27FC236}">
                  <a16:creationId xmlns:a16="http://schemas.microsoft.com/office/drawing/2014/main" id="{AED9D6D8-E56B-1ADC-88BF-81F9474C6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1" name="Freeform 106">
              <a:extLst>
                <a:ext uri="{FF2B5EF4-FFF2-40B4-BE49-F238E27FC236}">
                  <a16:creationId xmlns:a16="http://schemas.microsoft.com/office/drawing/2014/main" id="{1B660F03-71ED-C4EA-6DE8-B6E33B4F7D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2" name="Freeform 107">
              <a:extLst>
                <a:ext uri="{FF2B5EF4-FFF2-40B4-BE49-F238E27FC236}">
                  <a16:creationId xmlns:a16="http://schemas.microsoft.com/office/drawing/2014/main" id="{A9F42700-FFBF-D5A7-E3E1-9B34117D56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3" name="Freeform 108">
              <a:extLst>
                <a:ext uri="{FF2B5EF4-FFF2-40B4-BE49-F238E27FC236}">
                  <a16:creationId xmlns:a16="http://schemas.microsoft.com/office/drawing/2014/main" id="{0C9C03B5-BE0C-83B7-725B-6531508C3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4" name="Freeform 109">
              <a:extLst>
                <a:ext uri="{FF2B5EF4-FFF2-40B4-BE49-F238E27FC236}">
                  <a16:creationId xmlns:a16="http://schemas.microsoft.com/office/drawing/2014/main" id="{5DAF37E7-07C4-23AD-0AD3-42A9B78D6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5" name="Freeform 110">
              <a:extLst>
                <a:ext uri="{FF2B5EF4-FFF2-40B4-BE49-F238E27FC236}">
                  <a16:creationId xmlns:a16="http://schemas.microsoft.com/office/drawing/2014/main" id="{2BF70E6F-BE51-5B5C-54C9-5A0BE7908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6" name="Freeform 111">
              <a:extLst>
                <a:ext uri="{FF2B5EF4-FFF2-40B4-BE49-F238E27FC236}">
                  <a16:creationId xmlns:a16="http://schemas.microsoft.com/office/drawing/2014/main" id="{B2025A21-A3CA-E15B-ED68-87E363CD04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7" name="Freeform 112">
              <a:extLst>
                <a:ext uri="{FF2B5EF4-FFF2-40B4-BE49-F238E27FC236}">
                  <a16:creationId xmlns:a16="http://schemas.microsoft.com/office/drawing/2014/main" id="{55B752F0-9986-5C1C-7289-CE9B9D90E6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8" name="Freeform 113">
              <a:extLst>
                <a:ext uri="{FF2B5EF4-FFF2-40B4-BE49-F238E27FC236}">
                  <a16:creationId xmlns:a16="http://schemas.microsoft.com/office/drawing/2014/main" id="{AFACAFA3-747E-88DF-9CF2-DB4117772F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9" name="Freeform 114">
              <a:extLst>
                <a:ext uri="{FF2B5EF4-FFF2-40B4-BE49-F238E27FC236}">
                  <a16:creationId xmlns:a16="http://schemas.microsoft.com/office/drawing/2014/main" id="{C49E0D82-2494-C974-786B-0CD3D47AB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0" name="Freeform 115">
              <a:extLst>
                <a:ext uri="{FF2B5EF4-FFF2-40B4-BE49-F238E27FC236}">
                  <a16:creationId xmlns:a16="http://schemas.microsoft.com/office/drawing/2014/main" id="{7737AB93-15D9-B0FF-2CAE-CE92878D92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1" name="Freeform 116">
              <a:extLst>
                <a:ext uri="{FF2B5EF4-FFF2-40B4-BE49-F238E27FC236}">
                  <a16:creationId xmlns:a16="http://schemas.microsoft.com/office/drawing/2014/main" id="{46F6E7EA-345B-0D70-FD49-C380E48AF6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Freeform 117">
              <a:extLst>
                <a:ext uri="{FF2B5EF4-FFF2-40B4-BE49-F238E27FC236}">
                  <a16:creationId xmlns:a16="http://schemas.microsoft.com/office/drawing/2014/main" id="{4499D7CA-A801-6424-7EBA-8E94AC3C3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Freeform 118">
              <a:extLst>
                <a:ext uri="{FF2B5EF4-FFF2-40B4-BE49-F238E27FC236}">
                  <a16:creationId xmlns:a16="http://schemas.microsoft.com/office/drawing/2014/main" id="{23519A6E-F0D5-7F82-A2ED-1D531668E1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4" name="Freeform 119">
              <a:extLst>
                <a:ext uri="{FF2B5EF4-FFF2-40B4-BE49-F238E27FC236}">
                  <a16:creationId xmlns:a16="http://schemas.microsoft.com/office/drawing/2014/main" id="{6D1A7195-7212-19CB-B8BF-B7F22FBC1D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5" name="Freeform 120">
              <a:extLst>
                <a:ext uri="{FF2B5EF4-FFF2-40B4-BE49-F238E27FC236}">
                  <a16:creationId xmlns:a16="http://schemas.microsoft.com/office/drawing/2014/main" id="{EBD7EEA4-705F-E4BD-9F9E-AEFC2ACB00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6" name="Freeform 121">
              <a:extLst>
                <a:ext uri="{FF2B5EF4-FFF2-40B4-BE49-F238E27FC236}">
                  <a16:creationId xmlns:a16="http://schemas.microsoft.com/office/drawing/2014/main" id="{1013C660-29B9-D197-A177-42D53BF000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7" name="Freeform 122">
              <a:extLst>
                <a:ext uri="{FF2B5EF4-FFF2-40B4-BE49-F238E27FC236}">
                  <a16:creationId xmlns:a16="http://schemas.microsoft.com/office/drawing/2014/main" id="{0E525A24-5B7E-FE2A-E80D-8D37AA92BB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8" name="Freeform 123">
              <a:extLst>
                <a:ext uri="{FF2B5EF4-FFF2-40B4-BE49-F238E27FC236}">
                  <a16:creationId xmlns:a16="http://schemas.microsoft.com/office/drawing/2014/main" id="{59CEAA68-633B-7E1C-984E-05E2D7F45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9" name="Freeform 124">
              <a:extLst>
                <a:ext uri="{FF2B5EF4-FFF2-40B4-BE49-F238E27FC236}">
                  <a16:creationId xmlns:a16="http://schemas.microsoft.com/office/drawing/2014/main" id="{0370CC9A-4578-0658-3EF3-24D475436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0" name="Freeform 125">
              <a:extLst>
                <a:ext uri="{FF2B5EF4-FFF2-40B4-BE49-F238E27FC236}">
                  <a16:creationId xmlns:a16="http://schemas.microsoft.com/office/drawing/2014/main" id="{D8DC8D31-DDC5-52AC-BB4D-8AAE0A8C9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Freeform 126">
              <a:extLst>
                <a:ext uri="{FF2B5EF4-FFF2-40B4-BE49-F238E27FC236}">
                  <a16:creationId xmlns:a16="http://schemas.microsoft.com/office/drawing/2014/main" id="{2B4A7713-5FD1-1031-0827-CD3C0CA3F3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Freeform 127">
              <a:extLst>
                <a:ext uri="{FF2B5EF4-FFF2-40B4-BE49-F238E27FC236}">
                  <a16:creationId xmlns:a16="http://schemas.microsoft.com/office/drawing/2014/main" id="{1219CB98-3794-D7E2-B7F6-6F11AFB33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3" name="Freeform 128">
              <a:extLst>
                <a:ext uri="{FF2B5EF4-FFF2-40B4-BE49-F238E27FC236}">
                  <a16:creationId xmlns:a16="http://schemas.microsoft.com/office/drawing/2014/main" id="{0945A742-A2D8-9422-7C7C-B55F85FE6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4" name="Freeform 129">
              <a:extLst>
                <a:ext uri="{FF2B5EF4-FFF2-40B4-BE49-F238E27FC236}">
                  <a16:creationId xmlns:a16="http://schemas.microsoft.com/office/drawing/2014/main" id="{C7F96A2E-395F-2248-5E2F-49928F904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Freeform 130">
              <a:extLst>
                <a:ext uri="{FF2B5EF4-FFF2-40B4-BE49-F238E27FC236}">
                  <a16:creationId xmlns:a16="http://schemas.microsoft.com/office/drawing/2014/main" id="{48998C62-BC9D-B02E-5AA2-454D83619E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Freeform 131">
              <a:extLst>
                <a:ext uri="{FF2B5EF4-FFF2-40B4-BE49-F238E27FC236}">
                  <a16:creationId xmlns:a16="http://schemas.microsoft.com/office/drawing/2014/main" id="{44F31E46-9D38-9DEB-0EEE-EFE1225F63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7" name="Freeform 132">
              <a:extLst>
                <a:ext uri="{FF2B5EF4-FFF2-40B4-BE49-F238E27FC236}">
                  <a16:creationId xmlns:a16="http://schemas.microsoft.com/office/drawing/2014/main" id="{7C43FBC0-2F34-655F-66D7-EC804FE5B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1" name="Freeform 133">
              <a:extLst>
                <a:ext uri="{FF2B5EF4-FFF2-40B4-BE49-F238E27FC236}">
                  <a16:creationId xmlns:a16="http://schemas.microsoft.com/office/drawing/2014/main" id="{B56C11FC-5208-898C-89A9-EBFDDB5FF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2" name="Freeform 134">
              <a:extLst>
                <a:ext uri="{FF2B5EF4-FFF2-40B4-BE49-F238E27FC236}">
                  <a16:creationId xmlns:a16="http://schemas.microsoft.com/office/drawing/2014/main" id="{29D84C18-DA2E-C3C9-8FE8-6975E7214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3" name="Freeform 135">
              <a:extLst>
                <a:ext uri="{FF2B5EF4-FFF2-40B4-BE49-F238E27FC236}">
                  <a16:creationId xmlns:a16="http://schemas.microsoft.com/office/drawing/2014/main" id="{688A27AF-3F13-9BB0-D9CB-DF63B99B0C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0" name="Freeform 136">
              <a:extLst>
                <a:ext uri="{FF2B5EF4-FFF2-40B4-BE49-F238E27FC236}">
                  <a16:creationId xmlns:a16="http://schemas.microsoft.com/office/drawing/2014/main" id="{64D74EDC-033E-47E4-CE42-3D2E0643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1" name="Freeform 137">
              <a:extLst>
                <a:ext uri="{FF2B5EF4-FFF2-40B4-BE49-F238E27FC236}">
                  <a16:creationId xmlns:a16="http://schemas.microsoft.com/office/drawing/2014/main" id="{2EF2BA7C-5B33-E465-9C31-F60C38F534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2" name="Freeform 138">
              <a:extLst>
                <a:ext uri="{FF2B5EF4-FFF2-40B4-BE49-F238E27FC236}">
                  <a16:creationId xmlns:a16="http://schemas.microsoft.com/office/drawing/2014/main" id="{43595EA1-5F15-899F-B8B7-DE6332EAF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3" name="Freeform 139">
              <a:extLst>
                <a:ext uri="{FF2B5EF4-FFF2-40B4-BE49-F238E27FC236}">
                  <a16:creationId xmlns:a16="http://schemas.microsoft.com/office/drawing/2014/main" id="{384802C7-DF85-000D-38F7-B6DB73A31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Freeform 140">
              <a:extLst>
                <a:ext uri="{FF2B5EF4-FFF2-40B4-BE49-F238E27FC236}">
                  <a16:creationId xmlns:a16="http://schemas.microsoft.com/office/drawing/2014/main" id="{2E349C98-1A4A-BF34-16FE-DC8D237216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5" name="Freeform 141">
              <a:extLst>
                <a:ext uri="{FF2B5EF4-FFF2-40B4-BE49-F238E27FC236}">
                  <a16:creationId xmlns:a16="http://schemas.microsoft.com/office/drawing/2014/main" id="{4CAEF4F0-D371-5462-9418-EFA5412B52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Freeform 142">
              <a:extLst>
                <a:ext uri="{FF2B5EF4-FFF2-40B4-BE49-F238E27FC236}">
                  <a16:creationId xmlns:a16="http://schemas.microsoft.com/office/drawing/2014/main" id="{8321E5EE-268A-C1F8-73BD-45D7C2968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7" name="Freeform 143">
              <a:extLst>
                <a:ext uri="{FF2B5EF4-FFF2-40B4-BE49-F238E27FC236}">
                  <a16:creationId xmlns:a16="http://schemas.microsoft.com/office/drawing/2014/main" id="{49D830A9-E0C6-4B79-F669-902B05A45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8" name="Freeform 144">
              <a:extLst>
                <a:ext uri="{FF2B5EF4-FFF2-40B4-BE49-F238E27FC236}">
                  <a16:creationId xmlns:a16="http://schemas.microsoft.com/office/drawing/2014/main" id="{9BCDB7BC-EB2C-EA8E-56FF-DF72F86C58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Freeform 145">
              <a:extLst>
                <a:ext uri="{FF2B5EF4-FFF2-40B4-BE49-F238E27FC236}">
                  <a16:creationId xmlns:a16="http://schemas.microsoft.com/office/drawing/2014/main" id="{9F585005-1B5D-8004-F6D8-09D0E3D5D6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0" name="Freeform 146">
              <a:extLst>
                <a:ext uri="{FF2B5EF4-FFF2-40B4-BE49-F238E27FC236}">
                  <a16:creationId xmlns:a16="http://schemas.microsoft.com/office/drawing/2014/main" id="{932B7AFF-AA00-C2EF-3E7B-C7A5BAC11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Freeform 147">
              <a:extLst>
                <a:ext uri="{FF2B5EF4-FFF2-40B4-BE49-F238E27FC236}">
                  <a16:creationId xmlns:a16="http://schemas.microsoft.com/office/drawing/2014/main" id="{D9E2BF1D-12D5-5EA2-2669-EF6BBFE07E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2" name="Freeform 148">
              <a:extLst>
                <a:ext uri="{FF2B5EF4-FFF2-40B4-BE49-F238E27FC236}">
                  <a16:creationId xmlns:a16="http://schemas.microsoft.com/office/drawing/2014/main" id="{170492F9-7110-93E3-E669-4EEA0E32E2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3" name="Freeform 149">
              <a:extLst>
                <a:ext uri="{FF2B5EF4-FFF2-40B4-BE49-F238E27FC236}">
                  <a16:creationId xmlns:a16="http://schemas.microsoft.com/office/drawing/2014/main" id="{169DC812-7912-D6BF-1094-EF2371BD8F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4" name="Freeform 150">
              <a:extLst>
                <a:ext uri="{FF2B5EF4-FFF2-40B4-BE49-F238E27FC236}">
                  <a16:creationId xmlns:a16="http://schemas.microsoft.com/office/drawing/2014/main" id="{BA4B8569-C699-ED3A-16BD-E0AE9D846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5" name="Freeform 151">
              <a:extLst>
                <a:ext uri="{FF2B5EF4-FFF2-40B4-BE49-F238E27FC236}">
                  <a16:creationId xmlns:a16="http://schemas.microsoft.com/office/drawing/2014/main" id="{C2EC060E-60CB-E3E8-75C1-36BCD1FFB8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6" name="Freeform 152">
              <a:extLst>
                <a:ext uri="{FF2B5EF4-FFF2-40B4-BE49-F238E27FC236}">
                  <a16:creationId xmlns:a16="http://schemas.microsoft.com/office/drawing/2014/main" id="{9FF08EC6-DCE1-C088-7733-1DF32094A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7" name="Freeform 153">
              <a:extLst>
                <a:ext uri="{FF2B5EF4-FFF2-40B4-BE49-F238E27FC236}">
                  <a16:creationId xmlns:a16="http://schemas.microsoft.com/office/drawing/2014/main" id="{58D5A6FF-148C-D8B7-9180-E8B7C56B1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8" name="Freeform 154">
              <a:extLst>
                <a:ext uri="{FF2B5EF4-FFF2-40B4-BE49-F238E27FC236}">
                  <a16:creationId xmlns:a16="http://schemas.microsoft.com/office/drawing/2014/main" id="{8C8FCA70-CAC9-C7C4-9F76-7C62F20F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9" name="Freeform 155">
              <a:extLst>
                <a:ext uri="{FF2B5EF4-FFF2-40B4-BE49-F238E27FC236}">
                  <a16:creationId xmlns:a16="http://schemas.microsoft.com/office/drawing/2014/main" id="{BBB6DE5F-AF78-BC92-D98A-21BEF9307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0" name="Freeform 156">
              <a:extLst>
                <a:ext uri="{FF2B5EF4-FFF2-40B4-BE49-F238E27FC236}">
                  <a16:creationId xmlns:a16="http://schemas.microsoft.com/office/drawing/2014/main" id="{CB68B646-310F-A592-0E61-4F0E157E2D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1" name="Freeform 157">
              <a:extLst>
                <a:ext uri="{FF2B5EF4-FFF2-40B4-BE49-F238E27FC236}">
                  <a16:creationId xmlns:a16="http://schemas.microsoft.com/office/drawing/2014/main" id="{EF1D45B1-88DC-D204-C684-3B5954CFF4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2" name="Freeform 158">
              <a:extLst>
                <a:ext uri="{FF2B5EF4-FFF2-40B4-BE49-F238E27FC236}">
                  <a16:creationId xmlns:a16="http://schemas.microsoft.com/office/drawing/2014/main" id="{884BD870-4A36-0298-AF3C-B3D464A60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3" name="Freeform 159">
              <a:extLst>
                <a:ext uri="{FF2B5EF4-FFF2-40B4-BE49-F238E27FC236}">
                  <a16:creationId xmlns:a16="http://schemas.microsoft.com/office/drawing/2014/main" id="{03B7408A-4807-F41D-6EB1-D21BF377A9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4" name="Freeform 160">
              <a:extLst>
                <a:ext uri="{FF2B5EF4-FFF2-40B4-BE49-F238E27FC236}">
                  <a16:creationId xmlns:a16="http://schemas.microsoft.com/office/drawing/2014/main" id="{2AE9DDF4-D5A3-46E4-3BBF-B41E8A34A6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5" name="Freeform 161">
              <a:extLst>
                <a:ext uri="{FF2B5EF4-FFF2-40B4-BE49-F238E27FC236}">
                  <a16:creationId xmlns:a16="http://schemas.microsoft.com/office/drawing/2014/main" id="{179ABE4E-27A5-4523-A477-5BEB6AAF6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6" name="Freeform 162">
              <a:extLst>
                <a:ext uri="{FF2B5EF4-FFF2-40B4-BE49-F238E27FC236}">
                  <a16:creationId xmlns:a16="http://schemas.microsoft.com/office/drawing/2014/main" id="{E59354E9-FC11-74A6-4540-897BB730F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7" name="Freeform 163">
              <a:extLst>
                <a:ext uri="{FF2B5EF4-FFF2-40B4-BE49-F238E27FC236}">
                  <a16:creationId xmlns:a16="http://schemas.microsoft.com/office/drawing/2014/main" id="{8C506958-763F-B61F-9534-CD0938BC8E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8" name="Freeform 164">
              <a:extLst>
                <a:ext uri="{FF2B5EF4-FFF2-40B4-BE49-F238E27FC236}">
                  <a16:creationId xmlns:a16="http://schemas.microsoft.com/office/drawing/2014/main" id="{93EF82ED-4FD5-B599-6559-742B1ECC3C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9" name="Freeform 165">
              <a:extLst>
                <a:ext uri="{FF2B5EF4-FFF2-40B4-BE49-F238E27FC236}">
                  <a16:creationId xmlns:a16="http://schemas.microsoft.com/office/drawing/2014/main" id="{144E2EA1-951A-65E2-606E-9397E4F8E2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0" name="Freeform 166">
              <a:extLst>
                <a:ext uri="{FF2B5EF4-FFF2-40B4-BE49-F238E27FC236}">
                  <a16:creationId xmlns:a16="http://schemas.microsoft.com/office/drawing/2014/main" id="{243EDBCB-38D6-4437-952A-5DBC877B8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1" name="Freeform 167">
              <a:extLst>
                <a:ext uri="{FF2B5EF4-FFF2-40B4-BE49-F238E27FC236}">
                  <a16:creationId xmlns:a16="http://schemas.microsoft.com/office/drawing/2014/main" id="{74EEFEE5-173F-231A-0D01-BFD379A5C1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2" name="Freeform 168">
              <a:extLst>
                <a:ext uri="{FF2B5EF4-FFF2-40B4-BE49-F238E27FC236}">
                  <a16:creationId xmlns:a16="http://schemas.microsoft.com/office/drawing/2014/main" id="{5F6A0D0E-4341-201F-D319-74E4B90FF6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3" name="Freeform 169">
              <a:extLst>
                <a:ext uri="{FF2B5EF4-FFF2-40B4-BE49-F238E27FC236}">
                  <a16:creationId xmlns:a16="http://schemas.microsoft.com/office/drawing/2014/main" id="{6C006D8B-2F83-4E3D-F7D9-D559120BA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4" name="Freeform 170">
              <a:extLst>
                <a:ext uri="{FF2B5EF4-FFF2-40B4-BE49-F238E27FC236}">
                  <a16:creationId xmlns:a16="http://schemas.microsoft.com/office/drawing/2014/main" id="{D254845D-CD75-B733-ADE9-64B77E8B4A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5" name="Oval 171">
              <a:extLst>
                <a:ext uri="{FF2B5EF4-FFF2-40B4-BE49-F238E27FC236}">
                  <a16:creationId xmlns:a16="http://schemas.microsoft.com/office/drawing/2014/main" id="{D9440D51-7761-DC33-061C-DF76AC56A8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6" name="Oval 172">
              <a:extLst>
                <a:ext uri="{FF2B5EF4-FFF2-40B4-BE49-F238E27FC236}">
                  <a16:creationId xmlns:a16="http://schemas.microsoft.com/office/drawing/2014/main" id="{12BC5BA6-7EDF-9AF1-56FA-7EEB01CD82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7" name="Oval 173">
              <a:extLst>
                <a:ext uri="{FF2B5EF4-FFF2-40B4-BE49-F238E27FC236}">
                  <a16:creationId xmlns:a16="http://schemas.microsoft.com/office/drawing/2014/main" id="{F5A2F4A0-2206-739C-5257-A326BC6FF4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8" name="Oval 174">
              <a:extLst>
                <a:ext uri="{FF2B5EF4-FFF2-40B4-BE49-F238E27FC236}">
                  <a16:creationId xmlns:a16="http://schemas.microsoft.com/office/drawing/2014/main" id="{F0C5A06E-6780-715A-75E0-2D2D90F5E4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9" name="Oval 175">
              <a:extLst>
                <a:ext uri="{FF2B5EF4-FFF2-40B4-BE49-F238E27FC236}">
                  <a16:creationId xmlns:a16="http://schemas.microsoft.com/office/drawing/2014/main" id="{AB469EC0-5D4D-6500-AA7B-2F83D26C6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0" name="Oval 176">
              <a:extLst>
                <a:ext uri="{FF2B5EF4-FFF2-40B4-BE49-F238E27FC236}">
                  <a16:creationId xmlns:a16="http://schemas.microsoft.com/office/drawing/2014/main" id="{F4C55F3E-4818-9DAD-34B3-9BF0F2AA1B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1" name="Rectangle 177">
              <a:extLst>
                <a:ext uri="{FF2B5EF4-FFF2-40B4-BE49-F238E27FC236}">
                  <a16:creationId xmlns:a16="http://schemas.microsoft.com/office/drawing/2014/main" id="{FA6CD3AE-3F0A-8795-B30F-B6F695841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2" name="Freeform 178">
              <a:extLst>
                <a:ext uri="{FF2B5EF4-FFF2-40B4-BE49-F238E27FC236}">
                  <a16:creationId xmlns:a16="http://schemas.microsoft.com/office/drawing/2014/main" id="{AC23A391-76D0-92B6-F459-62308A11F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3" name="Freeform 179">
              <a:extLst>
                <a:ext uri="{FF2B5EF4-FFF2-40B4-BE49-F238E27FC236}">
                  <a16:creationId xmlns:a16="http://schemas.microsoft.com/office/drawing/2014/main" id="{EB2080E0-2E0C-7A8C-B250-51B334AE3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4" name="Freeform 180">
              <a:extLst>
                <a:ext uri="{FF2B5EF4-FFF2-40B4-BE49-F238E27FC236}">
                  <a16:creationId xmlns:a16="http://schemas.microsoft.com/office/drawing/2014/main" id="{105F537D-CFFA-7D99-D087-11C683E85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5" name="Freeform 181">
              <a:extLst>
                <a:ext uri="{FF2B5EF4-FFF2-40B4-BE49-F238E27FC236}">
                  <a16:creationId xmlns:a16="http://schemas.microsoft.com/office/drawing/2014/main" id="{BD217FA9-D57C-3CDC-860E-686B489F7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6" name="Freihandform: Form 155">
              <a:extLst>
                <a:ext uri="{FF2B5EF4-FFF2-40B4-BE49-F238E27FC236}">
                  <a16:creationId xmlns:a16="http://schemas.microsoft.com/office/drawing/2014/main" id="{B2D2DA8E-0DB3-0884-2E12-7C091D348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57" name="Freihandform: Form 156">
              <a:extLst>
                <a:ext uri="{FF2B5EF4-FFF2-40B4-BE49-F238E27FC236}">
                  <a16:creationId xmlns:a16="http://schemas.microsoft.com/office/drawing/2014/main" id="{724AE344-E01C-36D8-7DFF-F0B77262AD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58" name="Freeform 186">
              <a:extLst>
                <a:ext uri="{FF2B5EF4-FFF2-40B4-BE49-F238E27FC236}">
                  <a16:creationId xmlns:a16="http://schemas.microsoft.com/office/drawing/2014/main" id="{EF4A622A-ED8A-B04F-DDDD-3771D80BEC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9" name="Freeform 187">
              <a:extLst>
                <a:ext uri="{FF2B5EF4-FFF2-40B4-BE49-F238E27FC236}">
                  <a16:creationId xmlns:a16="http://schemas.microsoft.com/office/drawing/2014/main" id="{9382284A-EEE5-2E73-881F-8740DDFB1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0" name="Freeform 188">
              <a:extLst>
                <a:ext uri="{FF2B5EF4-FFF2-40B4-BE49-F238E27FC236}">
                  <a16:creationId xmlns:a16="http://schemas.microsoft.com/office/drawing/2014/main" id="{EB087393-024D-4977-3622-1C1CA37C2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1" name="Freihandform: Form 160">
              <a:extLst>
                <a:ext uri="{FF2B5EF4-FFF2-40B4-BE49-F238E27FC236}">
                  <a16:creationId xmlns:a16="http://schemas.microsoft.com/office/drawing/2014/main" id="{0C48D382-9176-8C59-C314-F7EC2CC193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2" name="Freihandform: Form 161">
              <a:extLst>
                <a:ext uri="{FF2B5EF4-FFF2-40B4-BE49-F238E27FC236}">
                  <a16:creationId xmlns:a16="http://schemas.microsoft.com/office/drawing/2014/main" id="{069A2024-4BED-2F4D-4CDC-E829F6105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3" name="Freihandform: Form 162">
              <a:extLst>
                <a:ext uri="{FF2B5EF4-FFF2-40B4-BE49-F238E27FC236}">
                  <a16:creationId xmlns:a16="http://schemas.microsoft.com/office/drawing/2014/main" id="{8D46E42E-95D5-6B75-5AD9-632F56D9C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4" name="Freeform 195">
              <a:extLst>
                <a:ext uri="{FF2B5EF4-FFF2-40B4-BE49-F238E27FC236}">
                  <a16:creationId xmlns:a16="http://schemas.microsoft.com/office/drawing/2014/main" id="{DA8B010D-847A-33AF-888D-AD029AE52C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5" name="Rectangle 196">
              <a:extLst>
                <a:ext uri="{FF2B5EF4-FFF2-40B4-BE49-F238E27FC236}">
                  <a16:creationId xmlns:a16="http://schemas.microsoft.com/office/drawing/2014/main" id="{71E111CF-C7B5-91F6-ECB3-DE18D7D25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6" name="Rectangle 197">
              <a:extLst>
                <a:ext uri="{FF2B5EF4-FFF2-40B4-BE49-F238E27FC236}">
                  <a16:creationId xmlns:a16="http://schemas.microsoft.com/office/drawing/2014/main" id="{9AEDCE72-F9ED-785A-AEA7-D8934B398E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C80C350C-82A9-3457-3AD4-0E06A8A9E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8" name="Freeform 200">
              <a:extLst>
                <a:ext uri="{FF2B5EF4-FFF2-40B4-BE49-F238E27FC236}">
                  <a16:creationId xmlns:a16="http://schemas.microsoft.com/office/drawing/2014/main" id="{8211BB8C-D1CD-78A1-6FD6-9867124E22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9" name="Rectangle 201">
              <a:extLst>
                <a:ext uri="{FF2B5EF4-FFF2-40B4-BE49-F238E27FC236}">
                  <a16:creationId xmlns:a16="http://schemas.microsoft.com/office/drawing/2014/main" id="{BCB04DD7-2726-45D5-50B5-F3D173DBF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0" name="Freeform 202">
              <a:extLst>
                <a:ext uri="{FF2B5EF4-FFF2-40B4-BE49-F238E27FC236}">
                  <a16:creationId xmlns:a16="http://schemas.microsoft.com/office/drawing/2014/main" id="{7A4DF5DB-AC9E-FEA5-04FB-78591A2EC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0B9DC5BB-62D6-B58C-49D1-E28AD0C68A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72" name="Freeform 205">
              <a:extLst>
                <a:ext uri="{FF2B5EF4-FFF2-40B4-BE49-F238E27FC236}">
                  <a16:creationId xmlns:a16="http://schemas.microsoft.com/office/drawing/2014/main" id="{A8F997E4-A3A1-65AD-276A-7C0BF9B9D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3" name="Freeform 206">
              <a:extLst>
                <a:ext uri="{FF2B5EF4-FFF2-40B4-BE49-F238E27FC236}">
                  <a16:creationId xmlns:a16="http://schemas.microsoft.com/office/drawing/2014/main" id="{2CD81A8D-766E-8082-E612-D5E49D8880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4" name="Rectangle 207">
              <a:extLst>
                <a:ext uri="{FF2B5EF4-FFF2-40B4-BE49-F238E27FC236}">
                  <a16:creationId xmlns:a16="http://schemas.microsoft.com/office/drawing/2014/main" id="{334B911F-C573-21CB-2374-737231323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5" name="Freeform 208">
              <a:extLst>
                <a:ext uri="{FF2B5EF4-FFF2-40B4-BE49-F238E27FC236}">
                  <a16:creationId xmlns:a16="http://schemas.microsoft.com/office/drawing/2014/main" id="{18882B5E-0833-2E69-2360-A880CF9C02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6" name="Freeform 209">
              <a:extLst>
                <a:ext uri="{FF2B5EF4-FFF2-40B4-BE49-F238E27FC236}">
                  <a16:creationId xmlns:a16="http://schemas.microsoft.com/office/drawing/2014/main" id="{31B0F17B-4931-C299-8294-F7DC4F4327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7" name="Freeform 210">
              <a:extLst>
                <a:ext uri="{FF2B5EF4-FFF2-40B4-BE49-F238E27FC236}">
                  <a16:creationId xmlns:a16="http://schemas.microsoft.com/office/drawing/2014/main" id="{AD42FC49-4827-A32C-626C-9459AE829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8" name="Freeform 211">
              <a:extLst>
                <a:ext uri="{FF2B5EF4-FFF2-40B4-BE49-F238E27FC236}">
                  <a16:creationId xmlns:a16="http://schemas.microsoft.com/office/drawing/2014/main" id="{C09AABDD-6D58-CB4C-2155-90A826433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9" name="Freeform 212">
              <a:extLst>
                <a:ext uri="{FF2B5EF4-FFF2-40B4-BE49-F238E27FC236}">
                  <a16:creationId xmlns:a16="http://schemas.microsoft.com/office/drawing/2014/main" id="{AC565983-5E40-4372-6C5D-C5C76C99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0" name="Freeform 213">
              <a:extLst>
                <a:ext uri="{FF2B5EF4-FFF2-40B4-BE49-F238E27FC236}">
                  <a16:creationId xmlns:a16="http://schemas.microsoft.com/office/drawing/2014/main" id="{04D69D38-2E8A-00DE-27E2-31970BFE7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1" name="Rectangle 214">
              <a:extLst>
                <a:ext uri="{FF2B5EF4-FFF2-40B4-BE49-F238E27FC236}">
                  <a16:creationId xmlns:a16="http://schemas.microsoft.com/office/drawing/2014/main" id="{4BA5F282-E2C6-B4AC-1E09-2A8889C05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2" name="Freeform 215">
              <a:extLst>
                <a:ext uri="{FF2B5EF4-FFF2-40B4-BE49-F238E27FC236}">
                  <a16:creationId xmlns:a16="http://schemas.microsoft.com/office/drawing/2014/main" id="{97DA78BE-D7C6-DC90-9339-A5DDE20EFF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3" name="Freeform 216">
              <a:extLst>
                <a:ext uri="{FF2B5EF4-FFF2-40B4-BE49-F238E27FC236}">
                  <a16:creationId xmlns:a16="http://schemas.microsoft.com/office/drawing/2014/main" id="{060AD236-B5DC-3C1B-1FC7-4E6F218BE7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4" name="Freeform 217">
              <a:extLst>
                <a:ext uri="{FF2B5EF4-FFF2-40B4-BE49-F238E27FC236}">
                  <a16:creationId xmlns:a16="http://schemas.microsoft.com/office/drawing/2014/main" id="{7FA78966-BEF2-0ECC-64FF-5C5B2BF19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5" name="Freeform 218">
              <a:extLst>
                <a:ext uri="{FF2B5EF4-FFF2-40B4-BE49-F238E27FC236}">
                  <a16:creationId xmlns:a16="http://schemas.microsoft.com/office/drawing/2014/main" id="{063CB5D1-DE87-F44E-6C21-3634E3A9C5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6" name="Freeform 219">
              <a:extLst>
                <a:ext uri="{FF2B5EF4-FFF2-40B4-BE49-F238E27FC236}">
                  <a16:creationId xmlns:a16="http://schemas.microsoft.com/office/drawing/2014/main" id="{B07C2D53-9B32-633A-7227-FB43D2AD0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187" name="Gruppieren 186">
              <a:extLst>
                <a:ext uri="{FF2B5EF4-FFF2-40B4-BE49-F238E27FC236}">
                  <a16:creationId xmlns:a16="http://schemas.microsoft.com/office/drawing/2014/main" id="{E80BFC53-F8E2-8118-9A99-90B68D08079B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188" name="Freeform 96">
                <a:extLst>
                  <a:ext uri="{FF2B5EF4-FFF2-40B4-BE49-F238E27FC236}">
                    <a16:creationId xmlns:a16="http://schemas.microsoft.com/office/drawing/2014/main" id="{CE3617FD-6E70-4C7C-7D7E-53EF55767DF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89" name="Rechteck: eine Ecke abgeschnitten 188">
                <a:extLst>
                  <a:ext uri="{FF2B5EF4-FFF2-40B4-BE49-F238E27FC236}">
                    <a16:creationId xmlns:a16="http://schemas.microsoft.com/office/drawing/2014/main" id="{27416FEE-C392-A020-EC7D-0BD87F61D0AC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  <p:sp>
        <p:nvSpPr>
          <p:cNvPr id="18" name="Datumsplatzhalter 17">
            <a:extLst>
              <a:ext uri="{FF2B5EF4-FFF2-40B4-BE49-F238E27FC236}">
                <a16:creationId xmlns:a16="http://schemas.microsoft.com/office/drawing/2014/main" id="{2828AE35-6FC8-227D-EE8F-5856C6361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569D6-8AC5-4F11-8C18-9ED0D32E68D2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4DD6C63-3549-7A25-45DC-562FD7375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20" name="Foliennummernplatzhalter 19">
            <a:extLst>
              <a:ext uri="{FF2B5EF4-FFF2-40B4-BE49-F238E27FC236}">
                <a16:creationId xmlns:a16="http://schemas.microsoft.com/office/drawing/2014/main" id="{66413359-80AD-C11E-2245-6CD4D5867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8029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A0C787-A14C-6243-5F6D-B476EEA10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B10378-874F-ACDE-77A2-FB72E04A81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913" y="1656087"/>
            <a:ext cx="5112331" cy="4032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6DF0F10-13DE-457E-FF00-493035B832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4244" y="1656161"/>
            <a:ext cx="5112000" cy="403192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E4F18D1-40A1-E567-A3F2-A167035E2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FC675-C54D-4155-BAEA-B3D47A5051C5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51CDBD2-FCAD-F512-92AE-A5664E11E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E5AA911-3855-7AB7-D701-1D41F0014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03452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dr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A0C787-A14C-6243-5F6D-B476EEA10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B10378-874F-ACDE-77A2-FB72E04A81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913" y="1656087"/>
            <a:ext cx="3312437" cy="4032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6DF0F10-13DE-457E-FF00-493035B832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16940" y="1658673"/>
            <a:ext cx="3312437" cy="403192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9BAB65B-449E-562A-262E-F762D549BB7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704138" y="1655763"/>
            <a:ext cx="3311525" cy="403225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94A1689-CFF9-DA2D-3E19-7B08109E3AF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8B465DB-4FE8-4D2B-B5DE-36ADD7E0214D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DBFCF0F-95CE-42F0-51D8-5FD40051444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4696B5B-EEFF-5F15-7E77-D79533DBE34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17422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el und 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EA2BCA-7A5A-2145-D8D9-A09121D01B51}"/>
              </a:ext>
            </a:extLst>
          </p:cNvPr>
          <p:cNvSpPr>
            <a:spLocks noGrp="1"/>
          </p:cNvSpPr>
          <p:nvPr>
            <p:ph type="title" sz="quarter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91A113-145F-9C28-19B8-CD947B5840C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504494" y="1656087"/>
            <a:ext cx="5111750" cy="1872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72697A8-4CAD-FF06-CEF7-EAC8CE34531B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5904244" y="1656087"/>
            <a:ext cx="5111749" cy="1872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C38502A-1902-5D06-20D3-52C74818D3C8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504244" y="3816087"/>
            <a:ext cx="5112331" cy="1872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1ACF803-6D4B-64F4-DD53-6C3FBA5A32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04244" y="3816087"/>
            <a:ext cx="5112000" cy="1872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BA7FCA5C-7BAC-4AB8-AF5F-A8C15DB34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D3E6A-8C67-4F3C-A382-950BEF12223B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45E7FD65-B3E2-F28E-A362-3333F5F84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E3C6165-E18D-4505-88C3-56042AACE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47162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889170D-D1E3-998D-9F65-9B4C654360D0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76201" y="2058808"/>
            <a:ext cx="1891385" cy="16557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/>
          <a:p>
            <a:r>
              <a:rPr lang="de-DE" dirty="0"/>
              <a:t> 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E57C59A6-5C6F-3274-D5CF-9EC4968974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1650" y="4752087"/>
            <a:ext cx="8640000" cy="360000"/>
          </a:xfrm>
        </p:spPr>
        <p:txBody>
          <a:bodyPr wrap="square" lIns="0" rIns="0" anchor="ctr" anchorCtr="0"/>
          <a:lstStyle>
            <a:lvl1pPr algn="ctr">
              <a:defRPr>
                <a:solidFill>
                  <a:srgbClr val="B7B09D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72770ED-A89E-3C3A-1F92-C9AF297D8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244" y="2650487"/>
            <a:ext cx="8640000" cy="615553"/>
          </a:xfrm>
        </p:spPr>
        <p:txBody>
          <a:bodyPr lIns="0">
            <a:spAutoFit/>
          </a:bodyPr>
          <a:lstStyle>
            <a:lvl1pPr algn="ctr">
              <a:defRPr sz="4000">
                <a:solidFill>
                  <a:srgbClr val="004E73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52A82C89-968E-45BE-2923-A82B9C1D852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26F8190F-71CF-4CFE-930F-FD2A76FD6C8E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BF5A4EC-64A1-BD59-EA83-CF281B38717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EA1BCB22-C06A-EB8B-3CCF-1568FD7A7F6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85483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5D875-66D8-DEEA-1FF9-E05D2D6F9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CF94266-B700-E8C9-2EA0-EB3B3C45E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4195-FCB6-4BEF-B64F-6418C7AA4BBC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27C4E9A-B4C0-EC8F-68E0-D29FDB34F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812DD8A-4325-59C1-C950-206D5244C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77991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1438B8C-797F-BAD4-5BA4-E6F995724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9B4A6-666D-44BC-8EFE-12EE369DD37A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E2B325F-7A68-F6FD-17C9-9B24B1FBE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AC3841-6E36-6E6A-4A78-2E70A54B9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8361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C7B84-BCE4-EBF7-525C-18E97D319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5911C9-8DD0-2BDA-D14F-1086BB9A1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76F632-A80C-C8DD-BCF9-B38ABB962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0DD9A-C153-48A3-9C0B-AAF58CB0F95E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57E55B-344C-F58B-2138-A3C3E52E5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0D9BF1D-8C3E-F4EC-A2DC-FAAB92AE3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25970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anzseitiges Wechselbil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B28011-84CB-E11D-7A22-B520173B540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05B53CE-62AC-49D8-8B7A-36516ED88EF8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9FDAE961-6AD2-6F98-CBFD-82E63BF1735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062A5E6F-AB58-F1C1-510F-32CDB29FDE8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3A625771-A7F5-8669-3CC3-2D5336E33E6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" y="3"/>
            <a:ext cx="11520483" cy="6480172"/>
          </a:xfrm>
          <a:custGeom>
            <a:avLst/>
            <a:gdLst>
              <a:gd name="connsiteX0" fmla="*/ 504242 w 11520483"/>
              <a:gd name="connsiteY0" fmla="*/ 5884271 h 6480172"/>
              <a:gd name="connsiteX1" fmla="*/ 504242 w 11520483"/>
              <a:gd name="connsiteY1" fmla="*/ 5914433 h 6480172"/>
              <a:gd name="connsiteX2" fmla="*/ 10497552 w 11520483"/>
              <a:gd name="connsiteY2" fmla="*/ 5914433 h 6480172"/>
              <a:gd name="connsiteX3" fmla="*/ 10497552 w 11520483"/>
              <a:gd name="connsiteY3" fmla="*/ 5884271 h 6480172"/>
              <a:gd name="connsiteX4" fmla="*/ 10499720 w 11520483"/>
              <a:gd name="connsiteY4" fmla="*/ 5830829 h 6480172"/>
              <a:gd name="connsiteX5" fmla="*/ 10499720 w 11520483"/>
              <a:gd name="connsiteY5" fmla="*/ 5968941 h 6480172"/>
              <a:gd name="connsiteX6" fmla="*/ 11015658 w 11520483"/>
              <a:gd name="connsiteY6" fmla="*/ 5899659 h 6480172"/>
              <a:gd name="connsiteX7" fmla="*/ 1133239 w 11520483"/>
              <a:gd name="connsiteY7" fmla="*/ 5692638 h 6480172"/>
              <a:gd name="connsiteX8" fmla="*/ 1147059 w 11520483"/>
              <a:gd name="connsiteY8" fmla="*/ 5696720 h 6480172"/>
              <a:gd name="connsiteX9" fmla="*/ 1146614 w 11520483"/>
              <a:gd name="connsiteY9" fmla="*/ 5696266 h 6480172"/>
              <a:gd name="connsiteX10" fmla="*/ 1157759 w 11520483"/>
              <a:gd name="connsiteY10" fmla="*/ 5707152 h 6480172"/>
              <a:gd name="connsiteX11" fmla="*/ 1165783 w 11520483"/>
              <a:gd name="connsiteY11" fmla="*/ 5734820 h 6480172"/>
              <a:gd name="connsiteX12" fmla="*/ 1163108 w 11520483"/>
              <a:gd name="connsiteY12" fmla="*/ 5752056 h 6480172"/>
              <a:gd name="connsiteX13" fmla="*/ 1156421 w 11520483"/>
              <a:gd name="connsiteY13" fmla="*/ 5765663 h 6480172"/>
              <a:gd name="connsiteX14" fmla="*/ 1145722 w 11520483"/>
              <a:gd name="connsiteY14" fmla="*/ 5774734 h 6480172"/>
              <a:gd name="connsiteX15" fmla="*/ 1132793 w 11520483"/>
              <a:gd name="connsiteY15" fmla="*/ 5777909 h 6480172"/>
              <a:gd name="connsiteX16" fmla="*/ 1120311 w 11520483"/>
              <a:gd name="connsiteY16" fmla="*/ 5774734 h 6480172"/>
              <a:gd name="connsiteX17" fmla="*/ 1110503 w 11520483"/>
              <a:gd name="connsiteY17" fmla="*/ 5766116 h 6480172"/>
              <a:gd name="connsiteX18" fmla="*/ 1103816 w 11520483"/>
              <a:gd name="connsiteY18" fmla="*/ 5752056 h 6480172"/>
              <a:gd name="connsiteX19" fmla="*/ 1101587 w 11520483"/>
              <a:gd name="connsiteY19" fmla="*/ 5734366 h 6480172"/>
              <a:gd name="connsiteX20" fmla="*/ 1110057 w 11520483"/>
              <a:gd name="connsiteY20" fmla="*/ 5703977 h 6480172"/>
              <a:gd name="connsiteX21" fmla="*/ 1133239 w 11520483"/>
              <a:gd name="connsiteY21" fmla="*/ 5692638 h 6480172"/>
              <a:gd name="connsiteX22" fmla="*/ 914917 w 11520483"/>
              <a:gd name="connsiteY22" fmla="*/ 5690597 h 6480172"/>
              <a:gd name="connsiteX23" fmla="*/ 929448 w 11520483"/>
              <a:gd name="connsiteY23" fmla="*/ 5694705 h 6480172"/>
              <a:gd name="connsiteX24" fmla="*/ 940016 w 11520483"/>
              <a:gd name="connsiteY24" fmla="*/ 5707485 h 6480172"/>
              <a:gd name="connsiteX25" fmla="*/ 942658 w 11520483"/>
              <a:gd name="connsiteY25" fmla="*/ 5715700 h 6480172"/>
              <a:gd name="connsiteX26" fmla="*/ 943979 w 11520483"/>
              <a:gd name="connsiteY26" fmla="*/ 5727110 h 6480172"/>
              <a:gd name="connsiteX27" fmla="*/ 883654 w 11520483"/>
              <a:gd name="connsiteY27" fmla="*/ 5727110 h 6480172"/>
              <a:gd name="connsiteX28" fmla="*/ 884975 w 11520483"/>
              <a:gd name="connsiteY28" fmla="*/ 5717069 h 6480172"/>
              <a:gd name="connsiteX29" fmla="*/ 888057 w 11520483"/>
              <a:gd name="connsiteY29" fmla="*/ 5709767 h 6480172"/>
              <a:gd name="connsiteX30" fmla="*/ 899066 w 11520483"/>
              <a:gd name="connsiteY30" fmla="*/ 5695618 h 6480172"/>
              <a:gd name="connsiteX31" fmla="*/ 914917 w 11520483"/>
              <a:gd name="connsiteY31" fmla="*/ 5690597 h 6480172"/>
              <a:gd name="connsiteX32" fmla="*/ 756989 w 11520483"/>
              <a:gd name="connsiteY32" fmla="*/ 5690597 h 6480172"/>
              <a:gd name="connsiteX33" fmla="*/ 771903 w 11520483"/>
              <a:gd name="connsiteY33" fmla="*/ 5694705 h 6480172"/>
              <a:gd name="connsiteX34" fmla="*/ 782749 w 11520483"/>
              <a:gd name="connsiteY34" fmla="*/ 5707485 h 6480172"/>
              <a:gd name="connsiteX35" fmla="*/ 785460 w 11520483"/>
              <a:gd name="connsiteY35" fmla="*/ 5715700 h 6480172"/>
              <a:gd name="connsiteX36" fmla="*/ 786816 w 11520483"/>
              <a:gd name="connsiteY36" fmla="*/ 5727110 h 6480172"/>
              <a:gd name="connsiteX37" fmla="*/ 724903 w 11520483"/>
              <a:gd name="connsiteY37" fmla="*/ 5727110 h 6480172"/>
              <a:gd name="connsiteX38" fmla="*/ 726259 w 11520483"/>
              <a:gd name="connsiteY38" fmla="*/ 5717069 h 6480172"/>
              <a:gd name="connsiteX39" fmla="*/ 729422 w 11520483"/>
              <a:gd name="connsiteY39" fmla="*/ 5709767 h 6480172"/>
              <a:gd name="connsiteX40" fmla="*/ 740720 w 11520483"/>
              <a:gd name="connsiteY40" fmla="*/ 5695618 h 6480172"/>
              <a:gd name="connsiteX41" fmla="*/ 756989 w 11520483"/>
              <a:gd name="connsiteY41" fmla="*/ 5690597 h 6480172"/>
              <a:gd name="connsiteX42" fmla="*/ 2181212 w 11520483"/>
              <a:gd name="connsiteY42" fmla="*/ 5690596 h 6480172"/>
              <a:gd name="connsiteX43" fmla="*/ 2196236 w 11520483"/>
              <a:gd name="connsiteY43" fmla="*/ 5694704 h 6480172"/>
              <a:gd name="connsiteX44" fmla="*/ 2206707 w 11520483"/>
              <a:gd name="connsiteY44" fmla="*/ 5707484 h 6480172"/>
              <a:gd name="connsiteX45" fmla="*/ 2209438 w 11520483"/>
              <a:gd name="connsiteY45" fmla="*/ 5715699 h 6480172"/>
              <a:gd name="connsiteX46" fmla="*/ 2210804 w 11520483"/>
              <a:gd name="connsiteY46" fmla="*/ 5727109 h 6480172"/>
              <a:gd name="connsiteX47" fmla="*/ 2148891 w 11520483"/>
              <a:gd name="connsiteY47" fmla="*/ 5727109 h 6480172"/>
              <a:gd name="connsiteX48" fmla="*/ 2150257 w 11520483"/>
              <a:gd name="connsiteY48" fmla="*/ 5717068 h 6480172"/>
              <a:gd name="connsiteX49" fmla="*/ 2152987 w 11520483"/>
              <a:gd name="connsiteY49" fmla="*/ 5709766 h 6480172"/>
              <a:gd name="connsiteX50" fmla="*/ 2164824 w 11520483"/>
              <a:gd name="connsiteY50" fmla="*/ 5695617 h 6480172"/>
              <a:gd name="connsiteX51" fmla="*/ 2181212 w 11520483"/>
              <a:gd name="connsiteY51" fmla="*/ 5690596 h 6480172"/>
              <a:gd name="connsiteX52" fmla="*/ 1518398 w 11520483"/>
              <a:gd name="connsiteY52" fmla="*/ 5690596 h 6480172"/>
              <a:gd name="connsiteX53" fmla="*/ 1533036 w 11520483"/>
              <a:gd name="connsiteY53" fmla="*/ 5694704 h 6480172"/>
              <a:gd name="connsiteX54" fmla="*/ 1543238 w 11520483"/>
              <a:gd name="connsiteY54" fmla="*/ 5707484 h 6480172"/>
              <a:gd name="connsiteX55" fmla="*/ 1545899 w 11520483"/>
              <a:gd name="connsiteY55" fmla="*/ 5715699 h 6480172"/>
              <a:gd name="connsiteX56" fmla="*/ 1547230 w 11520483"/>
              <a:gd name="connsiteY56" fmla="*/ 5727109 h 6480172"/>
              <a:gd name="connsiteX57" fmla="*/ 1486905 w 11520483"/>
              <a:gd name="connsiteY57" fmla="*/ 5727109 h 6480172"/>
              <a:gd name="connsiteX58" fmla="*/ 1488236 w 11520483"/>
              <a:gd name="connsiteY58" fmla="*/ 5717068 h 6480172"/>
              <a:gd name="connsiteX59" fmla="*/ 1490897 w 11520483"/>
              <a:gd name="connsiteY59" fmla="*/ 5709766 h 6480172"/>
              <a:gd name="connsiteX60" fmla="*/ 1502430 w 11520483"/>
              <a:gd name="connsiteY60" fmla="*/ 5695617 h 6480172"/>
              <a:gd name="connsiteX61" fmla="*/ 1518398 w 11520483"/>
              <a:gd name="connsiteY61" fmla="*/ 5690596 h 6480172"/>
              <a:gd name="connsiteX62" fmla="*/ 1411041 w 11520483"/>
              <a:gd name="connsiteY62" fmla="*/ 5690596 h 6480172"/>
              <a:gd name="connsiteX63" fmla="*/ 1425955 w 11520483"/>
              <a:gd name="connsiteY63" fmla="*/ 5694704 h 6480172"/>
              <a:gd name="connsiteX64" fmla="*/ 1436349 w 11520483"/>
              <a:gd name="connsiteY64" fmla="*/ 5707484 h 6480172"/>
              <a:gd name="connsiteX65" fmla="*/ 1439512 w 11520483"/>
              <a:gd name="connsiteY65" fmla="*/ 5715699 h 6480172"/>
              <a:gd name="connsiteX66" fmla="*/ 1440868 w 11520483"/>
              <a:gd name="connsiteY66" fmla="*/ 5727109 h 6480172"/>
              <a:gd name="connsiteX67" fmla="*/ 1378955 w 11520483"/>
              <a:gd name="connsiteY67" fmla="*/ 5727109 h 6480172"/>
              <a:gd name="connsiteX68" fmla="*/ 1380311 w 11520483"/>
              <a:gd name="connsiteY68" fmla="*/ 5717068 h 6480172"/>
              <a:gd name="connsiteX69" fmla="*/ 1383022 w 11520483"/>
              <a:gd name="connsiteY69" fmla="*/ 5709766 h 6480172"/>
              <a:gd name="connsiteX70" fmla="*/ 1394772 w 11520483"/>
              <a:gd name="connsiteY70" fmla="*/ 5695617 h 6480172"/>
              <a:gd name="connsiteX71" fmla="*/ 1411041 w 11520483"/>
              <a:gd name="connsiteY71" fmla="*/ 5690596 h 6480172"/>
              <a:gd name="connsiteX72" fmla="*/ 2115112 w 11520483"/>
              <a:gd name="connsiteY72" fmla="*/ 5681071 h 6480172"/>
              <a:gd name="connsiteX73" fmla="*/ 2092622 w 11520483"/>
              <a:gd name="connsiteY73" fmla="*/ 5693933 h 6480172"/>
              <a:gd name="connsiteX74" fmla="*/ 2089535 w 11520483"/>
              <a:gd name="connsiteY74" fmla="*/ 5698986 h 6480172"/>
              <a:gd name="connsiteX75" fmla="*/ 2086449 w 11520483"/>
              <a:gd name="connsiteY75" fmla="*/ 5707714 h 6480172"/>
              <a:gd name="connsiteX76" fmla="*/ 2086449 w 11520483"/>
              <a:gd name="connsiteY76" fmla="*/ 5682449 h 6480172"/>
              <a:gd name="connsiteX77" fmla="*/ 2075865 w 11520483"/>
              <a:gd name="connsiteY77" fmla="*/ 5681990 h 6480172"/>
              <a:gd name="connsiteX78" fmla="*/ 2075865 w 11520483"/>
              <a:gd name="connsiteY78" fmla="*/ 5789021 h 6480172"/>
              <a:gd name="connsiteX79" fmla="*/ 2089094 w 11520483"/>
              <a:gd name="connsiteY79" fmla="*/ 5789021 h 6480172"/>
              <a:gd name="connsiteX80" fmla="*/ 2089094 w 11520483"/>
              <a:gd name="connsiteY80" fmla="*/ 5731601 h 6480172"/>
              <a:gd name="connsiteX81" fmla="*/ 2089094 w 11520483"/>
              <a:gd name="connsiteY81" fmla="*/ 5724711 h 6480172"/>
              <a:gd name="connsiteX82" fmla="*/ 2089976 w 11520483"/>
              <a:gd name="connsiteY82" fmla="*/ 5719658 h 6480172"/>
              <a:gd name="connsiteX83" fmla="*/ 2115993 w 11520483"/>
              <a:gd name="connsiteY83" fmla="*/ 5695311 h 6480172"/>
              <a:gd name="connsiteX84" fmla="*/ 2119522 w 11520483"/>
              <a:gd name="connsiteY84" fmla="*/ 5695311 h 6480172"/>
              <a:gd name="connsiteX85" fmla="*/ 2123490 w 11520483"/>
              <a:gd name="connsiteY85" fmla="*/ 5696690 h 6480172"/>
              <a:gd name="connsiteX86" fmla="*/ 2123490 w 11520483"/>
              <a:gd name="connsiteY86" fmla="*/ 5681990 h 6480172"/>
              <a:gd name="connsiteX87" fmla="*/ 2118640 w 11520483"/>
              <a:gd name="connsiteY87" fmla="*/ 5681071 h 6480172"/>
              <a:gd name="connsiteX88" fmla="*/ 1959978 w 11520483"/>
              <a:gd name="connsiteY88" fmla="*/ 5681071 h 6480172"/>
              <a:gd name="connsiteX89" fmla="*/ 1959978 w 11520483"/>
              <a:gd name="connsiteY89" fmla="*/ 5747807 h 6480172"/>
              <a:gd name="connsiteX90" fmla="*/ 1960428 w 11520483"/>
              <a:gd name="connsiteY90" fmla="*/ 5757472 h 6480172"/>
              <a:gd name="connsiteX91" fmla="*/ 1961778 w 11520483"/>
              <a:gd name="connsiteY91" fmla="*/ 5763915 h 6480172"/>
              <a:gd name="connsiteX92" fmla="*/ 1964027 w 11520483"/>
              <a:gd name="connsiteY92" fmla="*/ 5769898 h 6480172"/>
              <a:gd name="connsiteX93" fmla="*/ 1995973 w 11520483"/>
              <a:gd name="connsiteY93" fmla="*/ 5789689 h 6480172"/>
              <a:gd name="connsiteX94" fmla="*/ 2031518 w 11520483"/>
              <a:gd name="connsiteY94" fmla="*/ 5766216 h 6480172"/>
              <a:gd name="connsiteX95" fmla="*/ 2031518 w 11520483"/>
              <a:gd name="connsiteY95" fmla="*/ 5771279 h 6480172"/>
              <a:gd name="connsiteX96" fmla="*/ 2031518 w 11520483"/>
              <a:gd name="connsiteY96" fmla="*/ 5781865 h 6480172"/>
              <a:gd name="connsiteX97" fmla="*/ 2031518 w 11520483"/>
              <a:gd name="connsiteY97" fmla="*/ 5787848 h 6480172"/>
              <a:gd name="connsiteX98" fmla="*/ 2044116 w 11520483"/>
              <a:gd name="connsiteY98" fmla="*/ 5787848 h 6480172"/>
              <a:gd name="connsiteX99" fmla="*/ 2044116 w 11520483"/>
              <a:gd name="connsiteY99" fmla="*/ 5748727 h 6480172"/>
              <a:gd name="connsiteX100" fmla="*/ 2042316 w 11520483"/>
              <a:gd name="connsiteY100" fmla="*/ 5681071 h 6480172"/>
              <a:gd name="connsiteX101" fmla="*/ 2028818 w 11520483"/>
              <a:gd name="connsiteY101" fmla="*/ 5681071 h 6480172"/>
              <a:gd name="connsiteX102" fmla="*/ 2028818 w 11520483"/>
              <a:gd name="connsiteY102" fmla="*/ 5734460 h 6480172"/>
              <a:gd name="connsiteX103" fmla="*/ 2028818 w 11520483"/>
              <a:gd name="connsiteY103" fmla="*/ 5737681 h 6480172"/>
              <a:gd name="connsiteX104" fmla="*/ 2028818 w 11520483"/>
              <a:gd name="connsiteY104" fmla="*/ 5744125 h 6480172"/>
              <a:gd name="connsiteX105" fmla="*/ 2028818 w 11520483"/>
              <a:gd name="connsiteY105" fmla="*/ 5748267 h 6480172"/>
              <a:gd name="connsiteX106" fmla="*/ 2028368 w 11520483"/>
              <a:gd name="connsiteY106" fmla="*/ 5751949 h 6480172"/>
              <a:gd name="connsiteX107" fmla="*/ 2027018 w 11520483"/>
              <a:gd name="connsiteY107" fmla="*/ 5755631 h 6480172"/>
              <a:gd name="connsiteX108" fmla="*/ 2015320 w 11520483"/>
              <a:gd name="connsiteY108" fmla="*/ 5772199 h 6480172"/>
              <a:gd name="connsiteX109" fmla="*/ 1998222 w 11520483"/>
              <a:gd name="connsiteY109" fmla="*/ 5778183 h 6480172"/>
              <a:gd name="connsiteX110" fmla="*/ 1977525 w 11520483"/>
              <a:gd name="connsiteY110" fmla="*/ 5765756 h 6480172"/>
              <a:gd name="connsiteX111" fmla="*/ 1975276 w 11520483"/>
              <a:gd name="connsiteY111" fmla="*/ 5760693 h 6480172"/>
              <a:gd name="connsiteX112" fmla="*/ 1973926 w 11520483"/>
              <a:gd name="connsiteY112" fmla="*/ 5754710 h 6480172"/>
              <a:gd name="connsiteX113" fmla="*/ 1973926 w 11520483"/>
              <a:gd name="connsiteY113" fmla="*/ 5746426 h 6480172"/>
              <a:gd name="connsiteX114" fmla="*/ 1973926 w 11520483"/>
              <a:gd name="connsiteY114" fmla="*/ 5734920 h 6480172"/>
              <a:gd name="connsiteX115" fmla="*/ 1973026 w 11520483"/>
              <a:gd name="connsiteY115" fmla="*/ 5681071 h 6480172"/>
              <a:gd name="connsiteX116" fmla="*/ 1774240 w 11520483"/>
              <a:gd name="connsiteY116" fmla="*/ 5681071 h 6480172"/>
              <a:gd name="connsiteX117" fmla="*/ 1774240 w 11520483"/>
              <a:gd name="connsiteY117" fmla="*/ 5747807 h 6480172"/>
              <a:gd name="connsiteX118" fmla="*/ 1775140 w 11520483"/>
              <a:gd name="connsiteY118" fmla="*/ 5757472 h 6480172"/>
              <a:gd name="connsiteX119" fmla="*/ 1776489 w 11520483"/>
              <a:gd name="connsiteY119" fmla="*/ 5763915 h 6480172"/>
              <a:gd name="connsiteX120" fmla="*/ 1778739 w 11520483"/>
              <a:gd name="connsiteY120" fmla="*/ 5769898 h 6480172"/>
              <a:gd name="connsiteX121" fmla="*/ 1810234 w 11520483"/>
              <a:gd name="connsiteY121" fmla="*/ 5789689 h 6480172"/>
              <a:gd name="connsiteX122" fmla="*/ 1831832 w 11520483"/>
              <a:gd name="connsiteY122" fmla="*/ 5783706 h 6480172"/>
              <a:gd name="connsiteX123" fmla="*/ 1845779 w 11520483"/>
              <a:gd name="connsiteY123" fmla="*/ 5766216 h 6480172"/>
              <a:gd name="connsiteX124" fmla="*/ 1845779 w 11520483"/>
              <a:gd name="connsiteY124" fmla="*/ 5771279 h 6480172"/>
              <a:gd name="connsiteX125" fmla="*/ 1845779 w 11520483"/>
              <a:gd name="connsiteY125" fmla="*/ 5787848 h 6480172"/>
              <a:gd name="connsiteX126" fmla="*/ 1858378 w 11520483"/>
              <a:gd name="connsiteY126" fmla="*/ 5787848 h 6480172"/>
              <a:gd name="connsiteX127" fmla="*/ 1858378 w 11520483"/>
              <a:gd name="connsiteY127" fmla="*/ 5748727 h 6480172"/>
              <a:gd name="connsiteX128" fmla="*/ 1857478 w 11520483"/>
              <a:gd name="connsiteY128" fmla="*/ 5681071 h 6480172"/>
              <a:gd name="connsiteX129" fmla="*/ 1843980 w 11520483"/>
              <a:gd name="connsiteY129" fmla="*/ 5681071 h 6480172"/>
              <a:gd name="connsiteX130" fmla="*/ 1843980 w 11520483"/>
              <a:gd name="connsiteY130" fmla="*/ 5744125 h 6480172"/>
              <a:gd name="connsiteX131" fmla="*/ 1843980 w 11520483"/>
              <a:gd name="connsiteY131" fmla="*/ 5748267 h 6480172"/>
              <a:gd name="connsiteX132" fmla="*/ 1843080 w 11520483"/>
              <a:gd name="connsiteY132" fmla="*/ 5751489 h 6480172"/>
              <a:gd name="connsiteX133" fmla="*/ 1841730 w 11520483"/>
              <a:gd name="connsiteY133" fmla="*/ 5755170 h 6480172"/>
              <a:gd name="connsiteX134" fmla="*/ 1830482 w 11520483"/>
              <a:gd name="connsiteY134" fmla="*/ 5772199 h 6480172"/>
              <a:gd name="connsiteX135" fmla="*/ 1812934 w 11520483"/>
              <a:gd name="connsiteY135" fmla="*/ 5778183 h 6480172"/>
              <a:gd name="connsiteX136" fmla="*/ 1792237 w 11520483"/>
              <a:gd name="connsiteY136" fmla="*/ 5765756 h 6480172"/>
              <a:gd name="connsiteX137" fmla="*/ 1790437 w 11520483"/>
              <a:gd name="connsiteY137" fmla="*/ 5760693 h 6480172"/>
              <a:gd name="connsiteX138" fmla="*/ 1789087 w 11520483"/>
              <a:gd name="connsiteY138" fmla="*/ 5754710 h 6480172"/>
              <a:gd name="connsiteX139" fmla="*/ 1789087 w 11520483"/>
              <a:gd name="connsiteY139" fmla="*/ 5746426 h 6480172"/>
              <a:gd name="connsiteX140" fmla="*/ 1789087 w 11520483"/>
              <a:gd name="connsiteY140" fmla="*/ 5734920 h 6480172"/>
              <a:gd name="connsiteX141" fmla="*/ 1787738 w 11520483"/>
              <a:gd name="connsiteY141" fmla="*/ 5681071 h 6480172"/>
              <a:gd name="connsiteX142" fmla="*/ 1622657 w 11520483"/>
              <a:gd name="connsiteY142" fmla="*/ 5681071 h 6480172"/>
              <a:gd name="connsiteX143" fmla="*/ 1597398 w 11520483"/>
              <a:gd name="connsiteY143" fmla="*/ 5698986 h 6480172"/>
              <a:gd name="connsiteX144" fmla="*/ 1594349 w 11520483"/>
              <a:gd name="connsiteY144" fmla="*/ 5707714 h 6480172"/>
              <a:gd name="connsiteX145" fmla="*/ 1594349 w 11520483"/>
              <a:gd name="connsiteY145" fmla="*/ 5681990 h 6480172"/>
              <a:gd name="connsiteX146" fmla="*/ 1582154 w 11520483"/>
              <a:gd name="connsiteY146" fmla="*/ 5681990 h 6480172"/>
              <a:gd name="connsiteX147" fmla="*/ 1582154 w 11520483"/>
              <a:gd name="connsiteY147" fmla="*/ 5789021 h 6480172"/>
              <a:gd name="connsiteX148" fmla="*/ 1595220 w 11520483"/>
              <a:gd name="connsiteY148" fmla="*/ 5789021 h 6480172"/>
              <a:gd name="connsiteX149" fmla="*/ 1595220 w 11520483"/>
              <a:gd name="connsiteY149" fmla="*/ 5724711 h 6480172"/>
              <a:gd name="connsiteX150" fmla="*/ 1595655 w 11520483"/>
              <a:gd name="connsiteY150" fmla="*/ 5719658 h 6480172"/>
              <a:gd name="connsiteX151" fmla="*/ 1596962 w 11520483"/>
              <a:gd name="connsiteY151" fmla="*/ 5715064 h 6480172"/>
              <a:gd name="connsiteX152" fmla="*/ 1621351 w 11520483"/>
              <a:gd name="connsiteY152" fmla="*/ 5695311 h 6480172"/>
              <a:gd name="connsiteX153" fmla="*/ 1627012 w 11520483"/>
              <a:gd name="connsiteY153" fmla="*/ 5695311 h 6480172"/>
              <a:gd name="connsiteX154" fmla="*/ 1631367 w 11520483"/>
              <a:gd name="connsiteY154" fmla="*/ 5696690 h 6480172"/>
              <a:gd name="connsiteX155" fmla="*/ 1631367 w 11520483"/>
              <a:gd name="connsiteY155" fmla="*/ 5681990 h 6480172"/>
              <a:gd name="connsiteX156" fmla="*/ 1626141 w 11520483"/>
              <a:gd name="connsiteY156" fmla="*/ 5681071 h 6480172"/>
              <a:gd name="connsiteX157" fmla="*/ 1212266 w 11520483"/>
              <a:gd name="connsiteY157" fmla="*/ 5681071 h 6480172"/>
              <a:gd name="connsiteX158" fmla="*/ 1212266 w 11520483"/>
              <a:gd name="connsiteY158" fmla="*/ 5789021 h 6480172"/>
              <a:gd name="connsiteX159" fmla="*/ 1224966 w 11520483"/>
              <a:gd name="connsiteY159" fmla="*/ 5789021 h 6480172"/>
              <a:gd name="connsiteX160" fmla="*/ 1224966 w 11520483"/>
              <a:gd name="connsiteY160" fmla="*/ 5681071 h 6480172"/>
              <a:gd name="connsiteX161" fmla="*/ 1305498 w 11520483"/>
              <a:gd name="connsiteY161" fmla="*/ 5679948 h 6480172"/>
              <a:gd name="connsiteX162" fmla="*/ 1284016 w 11520483"/>
              <a:gd name="connsiteY162" fmla="*/ 5685982 h 6480172"/>
              <a:gd name="connsiteX163" fmla="*/ 1269695 w 11520483"/>
              <a:gd name="connsiteY163" fmla="*/ 5703156 h 6480172"/>
              <a:gd name="connsiteX164" fmla="*/ 1269695 w 11520483"/>
              <a:gd name="connsiteY164" fmla="*/ 5698514 h 6480172"/>
              <a:gd name="connsiteX165" fmla="*/ 1269695 w 11520483"/>
              <a:gd name="connsiteY165" fmla="*/ 5688303 h 6480172"/>
              <a:gd name="connsiteX166" fmla="*/ 1269695 w 11520483"/>
              <a:gd name="connsiteY166" fmla="*/ 5681341 h 6480172"/>
              <a:gd name="connsiteX167" fmla="*/ 1256716 w 11520483"/>
              <a:gd name="connsiteY167" fmla="*/ 5680877 h 6480172"/>
              <a:gd name="connsiteX168" fmla="*/ 1256716 w 11520483"/>
              <a:gd name="connsiteY168" fmla="*/ 5789022 h 6480172"/>
              <a:gd name="connsiteX169" fmla="*/ 1269695 w 11520483"/>
              <a:gd name="connsiteY169" fmla="*/ 5789022 h 6480172"/>
              <a:gd name="connsiteX170" fmla="*/ 1269695 w 11520483"/>
              <a:gd name="connsiteY170" fmla="*/ 5735646 h 6480172"/>
              <a:gd name="connsiteX171" fmla="*/ 1271933 w 11520483"/>
              <a:gd name="connsiteY171" fmla="*/ 5718936 h 6480172"/>
              <a:gd name="connsiteX172" fmla="*/ 1275961 w 11520483"/>
              <a:gd name="connsiteY172" fmla="*/ 5707797 h 6480172"/>
              <a:gd name="connsiteX173" fmla="*/ 1287596 w 11520483"/>
              <a:gd name="connsiteY173" fmla="*/ 5695265 h 6480172"/>
              <a:gd name="connsiteX174" fmla="*/ 1303260 w 11520483"/>
              <a:gd name="connsiteY174" fmla="*/ 5690624 h 6480172"/>
              <a:gd name="connsiteX175" fmla="*/ 1316239 w 11520483"/>
              <a:gd name="connsiteY175" fmla="*/ 5694337 h 6480172"/>
              <a:gd name="connsiteX176" fmla="*/ 1324743 w 11520483"/>
              <a:gd name="connsiteY176" fmla="*/ 5704548 h 6480172"/>
              <a:gd name="connsiteX177" fmla="*/ 1326533 w 11520483"/>
              <a:gd name="connsiteY177" fmla="*/ 5709189 h 6480172"/>
              <a:gd name="connsiteX178" fmla="*/ 1327428 w 11520483"/>
              <a:gd name="connsiteY178" fmla="*/ 5714759 h 6480172"/>
              <a:gd name="connsiteX179" fmla="*/ 1327428 w 11520483"/>
              <a:gd name="connsiteY179" fmla="*/ 5722650 h 6480172"/>
              <a:gd name="connsiteX180" fmla="*/ 1327428 w 11520483"/>
              <a:gd name="connsiteY180" fmla="*/ 5788558 h 6480172"/>
              <a:gd name="connsiteX181" fmla="*/ 1340854 w 11520483"/>
              <a:gd name="connsiteY181" fmla="*/ 5788558 h 6480172"/>
              <a:gd name="connsiteX182" fmla="*/ 1340854 w 11520483"/>
              <a:gd name="connsiteY182" fmla="*/ 5721257 h 6480172"/>
              <a:gd name="connsiteX183" fmla="*/ 1340854 w 11520483"/>
              <a:gd name="connsiteY183" fmla="*/ 5712438 h 6480172"/>
              <a:gd name="connsiteX184" fmla="*/ 1339511 w 11520483"/>
              <a:gd name="connsiteY184" fmla="*/ 5705940 h 6480172"/>
              <a:gd name="connsiteX185" fmla="*/ 1338169 w 11520483"/>
              <a:gd name="connsiteY185" fmla="*/ 5700371 h 6480172"/>
              <a:gd name="connsiteX186" fmla="*/ 1325638 w 11520483"/>
              <a:gd name="connsiteY186" fmla="*/ 5684126 h 6480172"/>
              <a:gd name="connsiteX187" fmla="*/ 1305498 w 11520483"/>
              <a:gd name="connsiteY187" fmla="*/ 5679948 h 6480172"/>
              <a:gd name="connsiteX188" fmla="*/ 1131221 w 11520483"/>
              <a:gd name="connsiteY188" fmla="*/ 5679484 h 6480172"/>
              <a:gd name="connsiteX189" fmla="*/ 1112847 w 11520483"/>
              <a:gd name="connsiteY189" fmla="*/ 5683644 h 6480172"/>
              <a:gd name="connsiteX190" fmla="*/ 1098954 w 11520483"/>
              <a:gd name="connsiteY190" fmla="*/ 5694276 h 6480172"/>
              <a:gd name="connsiteX191" fmla="*/ 1089991 w 11520483"/>
              <a:gd name="connsiteY191" fmla="*/ 5710917 h 6480172"/>
              <a:gd name="connsiteX192" fmla="*/ 1086854 w 11520483"/>
              <a:gd name="connsiteY192" fmla="*/ 5733105 h 6480172"/>
              <a:gd name="connsiteX193" fmla="*/ 1091336 w 11520483"/>
              <a:gd name="connsiteY193" fmla="*/ 5756679 h 6480172"/>
              <a:gd name="connsiteX194" fmla="*/ 1100299 w 11520483"/>
              <a:gd name="connsiteY194" fmla="*/ 5774707 h 6480172"/>
              <a:gd name="connsiteX195" fmla="*/ 1114191 w 11520483"/>
              <a:gd name="connsiteY195" fmla="*/ 5786263 h 6480172"/>
              <a:gd name="connsiteX196" fmla="*/ 1132117 w 11520483"/>
              <a:gd name="connsiteY196" fmla="*/ 5790423 h 6480172"/>
              <a:gd name="connsiteX197" fmla="*/ 1154076 w 11520483"/>
              <a:gd name="connsiteY197" fmla="*/ 5783489 h 6480172"/>
              <a:gd name="connsiteX198" fmla="*/ 1167073 w 11520483"/>
              <a:gd name="connsiteY198" fmla="*/ 5764999 h 6480172"/>
              <a:gd name="connsiteX199" fmla="*/ 1167073 w 11520483"/>
              <a:gd name="connsiteY199" fmla="*/ 5786263 h 6480172"/>
              <a:gd name="connsiteX200" fmla="*/ 1166176 w 11520483"/>
              <a:gd name="connsiteY200" fmla="*/ 5794583 h 6480172"/>
              <a:gd name="connsiteX201" fmla="*/ 1164832 w 11520483"/>
              <a:gd name="connsiteY201" fmla="*/ 5800592 h 6480172"/>
              <a:gd name="connsiteX202" fmla="*/ 1163487 w 11520483"/>
              <a:gd name="connsiteY202" fmla="*/ 5805215 h 6480172"/>
              <a:gd name="connsiteX203" fmla="*/ 1150939 w 11520483"/>
              <a:gd name="connsiteY203" fmla="*/ 5818620 h 6480172"/>
              <a:gd name="connsiteX204" fmla="*/ 1130773 w 11520483"/>
              <a:gd name="connsiteY204" fmla="*/ 5823242 h 6480172"/>
              <a:gd name="connsiteX205" fmla="*/ 1115984 w 11520483"/>
              <a:gd name="connsiteY205" fmla="*/ 5821393 h 6480172"/>
              <a:gd name="connsiteX206" fmla="*/ 1099850 w 11520483"/>
              <a:gd name="connsiteY206" fmla="*/ 5814922 h 6480172"/>
              <a:gd name="connsiteX207" fmla="*/ 1098954 w 11520483"/>
              <a:gd name="connsiteY207" fmla="*/ 5829714 h 6480172"/>
              <a:gd name="connsiteX208" fmla="*/ 1115536 w 11520483"/>
              <a:gd name="connsiteY208" fmla="*/ 5834336 h 6480172"/>
              <a:gd name="connsiteX209" fmla="*/ 1131221 w 11520483"/>
              <a:gd name="connsiteY209" fmla="*/ 5835723 h 6480172"/>
              <a:gd name="connsiteX210" fmla="*/ 1166624 w 11520483"/>
              <a:gd name="connsiteY210" fmla="*/ 5823242 h 6480172"/>
              <a:gd name="connsiteX211" fmla="*/ 1176932 w 11520483"/>
              <a:gd name="connsiteY211" fmla="*/ 5807064 h 6480172"/>
              <a:gd name="connsiteX212" fmla="*/ 1180517 w 11520483"/>
              <a:gd name="connsiteY212" fmla="*/ 5783951 h 6480172"/>
              <a:gd name="connsiteX213" fmla="*/ 1180517 w 11520483"/>
              <a:gd name="connsiteY213" fmla="*/ 5769160 h 6480172"/>
              <a:gd name="connsiteX214" fmla="*/ 1178724 w 11520483"/>
              <a:gd name="connsiteY214" fmla="*/ 5680871 h 6480172"/>
              <a:gd name="connsiteX215" fmla="*/ 1166176 w 11520483"/>
              <a:gd name="connsiteY215" fmla="*/ 5680871 h 6480172"/>
              <a:gd name="connsiteX216" fmla="*/ 1166176 w 11520483"/>
              <a:gd name="connsiteY216" fmla="*/ 5701672 h 6480172"/>
              <a:gd name="connsiteX217" fmla="*/ 1163039 w 11520483"/>
              <a:gd name="connsiteY217" fmla="*/ 5695663 h 6480172"/>
              <a:gd name="connsiteX218" fmla="*/ 1159902 w 11520483"/>
              <a:gd name="connsiteY218" fmla="*/ 5691503 h 6480172"/>
              <a:gd name="connsiteX219" fmla="*/ 1147354 w 11520483"/>
              <a:gd name="connsiteY219" fmla="*/ 5682720 h 6480172"/>
              <a:gd name="connsiteX220" fmla="*/ 1131221 w 11520483"/>
              <a:gd name="connsiteY220" fmla="*/ 5679484 h 6480172"/>
              <a:gd name="connsiteX221" fmla="*/ 1028534 w 11520483"/>
              <a:gd name="connsiteY221" fmla="*/ 5679484 h 6480172"/>
              <a:gd name="connsiteX222" fmla="*/ 1006877 w 11520483"/>
              <a:gd name="connsiteY222" fmla="*/ 5685928 h 6480172"/>
              <a:gd name="connsiteX223" fmla="*/ 992439 w 11520483"/>
              <a:gd name="connsiteY223" fmla="*/ 5702496 h 6480172"/>
              <a:gd name="connsiteX224" fmla="*/ 992439 w 11520483"/>
              <a:gd name="connsiteY224" fmla="*/ 5697894 h 6480172"/>
              <a:gd name="connsiteX225" fmla="*/ 992439 w 11520483"/>
              <a:gd name="connsiteY225" fmla="*/ 5681325 h 6480172"/>
              <a:gd name="connsiteX226" fmla="*/ 978903 w 11520483"/>
              <a:gd name="connsiteY226" fmla="*/ 5681785 h 6480172"/>
              <a:gd name="connsiteX227" fmla="*/ 978903 w 11520483"/>
              <a:gd name="connsiteY227" fmla="*/ 5789022 h 6480172"/>
              <a:gd name="connsiteX228" fmla="*/ 991988 w 11520483"/>
              <a:gd name="connsiteY228" fmla="*/ 5789022 h 6480172"/>
              <a:gd name="connsiteX229" fmla="*/ 991988 w 11520483"/>
              <a:gd name="connsiteY229" fmla="*/ 5736094 h 6480172"/>
              <a:gd name="connsiteX230" fmla="*/ 994244 w 11520483"/>
              <a:gd name="connsiteY230" fmla="*/ 5719525 h 6480172"/>
              <a:gd name="connsiteX231" fmla="*/ 1010035 w 11520483"/>
              <a:gd name="connsiteY231" fmla="*/ 5696513 h 6480172"/>
              <a:gd name="connsiteX232" fmla="*/ 1025376 w 11520483"/>
              <a:gd name="connsiteY232" fmla="*/ 5691911 h 6480172"/>
              <a:gd name="connsiteX233" fmla="*/ 1038009 w 11520483"/>
              <a:gd name="connsiteY233" fmla="*/ 5695593 h 6480172"/>
              <a:gd name="connsiteX234" fmla="*/ 1047032 w 11520483"/>
              <a:gd name="connsiteY234" fmla="*/ 5705718 h 6480172"/>
              <a:gd name="connsiteX235" fmla="*/ 1048386 w 11520483"/>
              <a:gd name="connsiteY235" fmla="*/ 5710321 h 6480172"/>
              <a:gd name="connsiteX236" fmla="*/ 1049739 w 11520483"/>
              <a:gd name="connsiteY236" fmla="*/ 5715844 h 6480172"/>
              <a:gd name="connsiteX237" fmla="*/ 1049739 w 11520483"/>
              <a:gd name="connsiteY237" fmla="*/ 5723668 h 6480172"/>
              <a:gd name="connsiteX238" fmla="*/ 1049739 w 11520483"/>
              <a:gd name="connsiteY238" fmla="*/ 5789022 h 6480172"/>
              <a:gd name="connsiteX239" fmla="*/ 1064177 w 11520483"/>
              <a:gd name="connsiteY239" fmla="*/ 5789022 h 6480172"/>
              <a:gd name="connsiteX240" fmla="*/ 1064177 w 11520483"/>
              <a:gd name="connsiteY240" fmla="*/ 5722287 h 6480172"/>
              <a:gd name="connsiteX241" fmla="*/ 1064177 w 11520483"/>
              <a:gd name="connsiteY241" fmla="*/ 5713542 h 6480172"/>
              <a:gd name="connsiteX242" fmla="*/ 1063275 w 11520483"/>
              <a:gd name="connsiteY242" fmla="*/ 5707099 h 6480172"/>
              <a:gd name="connsiteX243" fmla="*/ 1061470 w 11520483"/>
              <a:gd name="connsiteY243" fmla="*/ 5701576 h 6480172"/>
              <a:gd name="connsiteX244" fmla="*/ 1049288 w 11520483"/>
              <a:gd name="connsiteY244" fmla="*/ 5685467 h 6480172"/>
              <a:gd name="connsiteX245" fmla="*/ 1028534 w 11520483"/>
              <a:gd name="connsiteY245" fmla="*/ 5679484 h 6480172"/>
              <a:gd name="connsiteX246" fmla="*/ 916720 w 11520483"/>
              <a:gd name="connsiteY246" fmla="*/ 5677897 h 6480172"/>
              <a:gd name="connsiteX247" fmla="*/ 897957 w 11520483"/>
              <a:gd name="connsiteY247" fmla="*/ 5682062 h 6480172"/>
              <a:gd name="connsiteX248" fmla="*/ 883215 w 11520483"/>
              <a:gd name="connsiteY248" fmla="*/ 5693168 h 6480172"/>
              <a:gd name="connsiteX249" fmla="*/ 873833 w 11520483"/>
              <a:gd name="connsiteY249" fmla="*/ 5711215 h 6480172"/>
              <a:gd name="connsiteX250" fmla="*/ 870259 w 11520483"/>
              <a:gd name="connsiteY250" fmla="*/ 5733890 h 6480172"/>
              <a:gd name="connsiteX251" fmla="*/ 883662 w 11520483"/>
              <a:gd name="connsiteY251" fmla="*/ 5776464 h 6480172"/>
              <a:gd name="connsiteX252" fmla="*/ 920740 w 11520483"/>
              <a:gd name="connsiteY252" fmla="*/ 5791734 h 6480172"/>
              <a:gd name="connsiteX253" fmla="*/ 935929 w 11520483"/>
              <a:gd name="connsiteY253" fmla="*/ 5789883 h 6480172"/>
              <a:gd name="connsiteX254" fmla="*/ 949778 w 11520483"/>
              <a:gd name="connsiteY254" fmla="*/ 5785256 h 6480172"/>
              <a:gd name="connsiteX255" fmla="*/ 949778 w 11520483"/>
              <a:gd name="connsiteY255" fmla="*/ 5771836 h 6480172"/>
              <a:gd name="connsiteX256" fmla="*/ 920294 w 11520483"/>
              <a:gd name="connsiteY256" fmla="*/ 5779703 h 6480172"/>
              <a:gd name="connsiteX257" fmla="*/ 894383 w 11520483"/>
              <a:gd name="connsiteY257" fmla="*/ 5768597 h 6480172"/>
              <a:gd name="connsiteX258" fmla="*/ 883662 w 11520483"/>
              <a:gd name="connsiteY258" fmla="*/ 5738518 h 6480172"/>
              <a:gd name="connsiteX259" fmla="*/ 958266 w 11520483"/>
              <a:gd name="connsiteY259" fmla="*/ 5738055 h 6480172"/>
              <a:gd name="connsiteX260" fmla="*/ 958266 w 11520483"/>
              <a:gd name="connsiteY260" fmla="*/ 5722784 h 6480172"/>
              <a:gd name="connsiteX261" fmla="*/ 956479 w 11520483"/>
              <a:gd name="connsiteY261" fmla="*/ 5710290 h 6480172"/>
              <a:gd name="connsiteX262" fmla="*/ 942184 w 11520483"/>
              <a:gd name="connsiteY262" fmla="*/ 5686227 h 6480172"/>
              <a:gd name="connsiteX263" fmla="*/ 916720 w 11520483"/>
              <a:gd name="connsiteY263" fmla="*/ 5677897 h 6480172"/>
              <a:gd name="connsiteX264" fmla="*/ 757969 w 11520483"/>
              <a:gd name="connsiteY264" fmla="*/ 5677897 h 6480172"/>
              <a:gd name="connsiteX265" fmla="*/ 739206 w 11520483"/>
              <a:gd name="connsiteY265" fmla="*/ 5682062 h 6480172"/>
              <a:gd name="connsiteX266" fmla="*/ 724464 w 11520483"/>
              <a:gd name="connsiteY266" fmla="*/ 5693168 h 6480172"/>
              <a:gd name="connsiteX267" fmla="*/ 715082 w 11520483"/>
              <a:gd name="connsiteY267" fmla="*/ 5711215 h 6480172"/>
              <a:gd name="connsiteX268" fmla="*/ 711508 w 11520483"/>
              <a:gd name="connsiteY268" fmla="*/ 5733890 h 6480172"/>
              <a:gd name="connsiteX269" fmla="*/ 724911 w 11520483"/>
              <a:gd name="connsiteY269" fmla="*/ 5776464 h 6480172"/>
              <a:gd name="connsiteX270" fmla="*/ 761989 w 11520483"/>
              <a:gd name="connsiteY270" fmla="*/ 5791734 h 6480172"/>
              <a:gd name="connsiteX271" fmla="*/ 777178 w 11520483"/>
              <a:gd name="connsiteY271" fmla="*/ 5789883 h 6480172"/>
              <a:gd name="connsiteX272" fmla="*/ 791027 w 11520483"/>
              <a:gd name="connsiteY272" fmla="*/ 5785256 h 6480172"/>
              <a:gd name="connsiteX273" fmla="*/ 791027 w 11520483"/>
              <a:gd name="connsiteY273" fmla="*/ 5771836 h 6480172"/>
              <a:gd name="connsiteX274" fmla="*/ 761543 w 11520483"/>
              <a:gd name="connsiteY274" fmla="*/ 5779703 h 6480172"/>
              <a:gd name="connsiteX275" fmla="*/ 735632 w 11520483"/>
              <a:gd name="connsiteY275" fmla="*/ 5768597 h 6480172"/>
              <a:gd name="connsiteX276" fmla="*/ 724911 w 11520483"/>
              <a:gd name="connsiteY276" fmla="*/ 5738518 h 6480172"/>
              <a:gd name="connsiteX277" fmla="*/ 799515 w 11520483"/>
              <a:gd name="connsiteY277" fmla="*/ 5738055 h 6480172"/>
              <a:gd name="connsiteX278" fmla="*/ 799515 w 11520483"/>
              <a:gd name="connsiteY278" fmla="*/ 5722784 h 6480172"/>
              <a:gd name="connsiteX279" fmla="*/ 797728 w 11520483"/>
              <a:gd name="connsiteY279" fmla="*/ 5710290 h 6480172"/>
              <a:gd name="connsiteX280" fmla="*/ 783433 w 11520483"/>
              <a:gd name="connsiteY280" fmla="*/ 5686227 h 6480172"/>
              <a:gd name="connsiteX281" fmla="*/ 757969 w 11520483"/>
              <a:gd name="connsiteY281" fmla="*/ 5677897 h 6480172"/>
              <a:gd name="connsiteX282" fmla="*/ 2181277 w 11520483"/>
              <a:gd name="connsiteY282" fmla="*/ 5677896 h 6480172"/>
              <a:gd name="connsiteX283" fmla="*/ 2162608 w 11520483"/>
              <a:gd name="connsiteY283" fmla="*/ 5682020 h 6480172"/>
              <a:gd name="connsiteX284" fmla="*/ 2147938 w 11520483"/>
              <a:gd name="connsiteY284" fmla="*/ 5693016 h 6480172"/>
              <a:gd name="connsiteX285" fmla="*/ 2138605 w 11520483"/>
              <a:gd name="connsiteY285" fmla="*/ 5709969 h 6480172"/>
              <a:gd name="connsiteX286" fmla="*/ 2135492 w 11520483"/>
              <a:gd name="connsiteY286" fmla="*/ 5732878 h 6480172"/>
              <a:gd name="connsiteX287" fmla="*/ 2148828 w 11520483"/>
              <a:gd name="connsiteY287" fmla="*/ 5775031 h 6480172"/>
              <a:gd name="connsiteX288" fmla="*/ 2185722 w 11520483"/>
              <a:gd name="connsiteY288" fmla="*/ 5789693 h 6480172"/>
              <a:gd name="connsiteX289" fmla="*/ 2215502 w 11520483"/>
              <a:gd name="connsiteY289" fmla="*/ 5783278 h 6480172"/>
              <a:gd name="connsiteX290" fmla="*/ 2215502 w 11520483"/>
              <a:gd name="connsiteY290" fmla="*/ 5769991 h 6480172"/>
              <a:gd name="connsiteX291" fmla="*/ 2185722 w 11520483"/>
              <a:gd name="connsiteY291" fmla="*/ 5778238 h 6480172"/>
              <a:gd name="connsiteX292" fmla="*/ 2159941 w 11520483"/>
              <a:gd name="connsiteY292" fmla="*/ 5766784 h 6480172"/>
              <a:gd name="connsiteX293" fmla="*/ 2149273 w 11520483"/>
              <a:gd name="connsiteY293" fmla="*/ 5737002 h 6480172"/>
              <a:gd name="connsiteX294" fmla="*/ 2223504 w 11520483"/>
              <a:gd name="connsiteY294" fmla="*/ 5737460 h 6480172"/>
              <a:gd name="connsiteX295" fmla="*/ 2223059 w 11520483"/>
              <a:gd name="connsiteY295" fmla="*/ 5722340 h 6480172"/>
              <a:gd name="connsiteX296" fmla="*/ 2220836 w 11520483"/>
              <a:gd name="connsiteY296" fmla="*/ 5709969 h 6480172"/>
              <a:gd name="connsiteX297" fmla="*/ 2207058 w 11520483"/>
              <a:gd name="connsiteY297" fmla="*/ 5686144 h 6480172"/>
              <a:gd name="connsiteX298" fmla="*/ 2181277 w 11520483"/>
              <a:gd name="connsiteY298" fmla="*/ 5677896 h 6480172"/>
              <a:gd name="connsiteX299" fmla="*/ 1517703 w 11520483"/>
              <a:gd name="connsiteY299" fmla="*/ 5677896 h 6480172"/>
              <a:gd name="connsiteX300" fmla="*/ 1499034 w 11520483"/>
              <a:gd name="connsiteY300" fmla="*/ 5682020 h 6480172"/>
              <a:gd name="connsiteX301" fmla="*/ 1484365 w 11520483"/>
              <a:gd name="connsiteY301" fmla="*/ 5693016 h 6480172"/>
              <a:gd name="connsiteX302" fmla="*/ 1475031 w 11520483"/>
              <a:gd name="connsiteY302" fmla="*/ 5709969 h 6480172"/>
              <a:gd name="connsiteX303" fmla="*/ 1471919 w 11520483"/>
              <a:gd name="connsiteY303" fmla="*/ 5732878 h 6480172"/>
              <a:gd name="connsiteX304" fmla="*/ 1485254 w 11520483"/>
              <a:gd name="connsiteY304" fmla="*/ 5775031 h 6480172"/>
              <a:gd name="connsiteX305" fmla="*/ 1522148 w 11520483"/>
              <a:gd name="connsiteY305" fmla="*/ 5789693 h 6480172"/>
              <a:gd name="connsiteX306" fmla="*/ 1551929 w 11520483"/>
              <a:gd name="connsiteY306" fmla="*/ 5783278 h 6480172"/>
              <a:gd name="connsiteX307" fmla="*/ 1551929 w 11520483"/>
              <a:gd name="connsiteY307" fmla="*/ 5769991 h 6480172"/>
              <a:gd name="connsiteX308" fmla="*/ 1522148 w 11520483"/>
              <a:gd name="connsiteY308" fmla="*/ 5778238 h 6480172"/>
              <a:gd name="connsiteX309" fmla="*/ 1496367 w 11520483"/>
              <a:gd name="connsiteY309" fmla="*/ 5766784 h 6480172"/>
              <a:gd name="connsiteX310" fmla="*/ 1485699 w 11520483"/>
              <a:gd name="connsiteY310" fmla="*/ 5737002 h 6480172"/>
              <a:gd name="connsiteX311" fmla="*/ 1559930 w 11520483"/>
              <a:gd name="connsiteY311" fmla="*/ 5737460 h 6480172"/>
              <a:gd name="connsiteX312" fmla="*/ 1559486 w 11520483"/>
              <a:gd name="connsiteY312" fmla="*/ 5722340 h 6480172"/>
              <a:gd name="connsiteX313" fmla="*/ 1557263 w 11520483"/>
              <a:gd name="connsiteY313" fmla="*/ 5709969 h 6480172"/>
              <a:gd name="connsiteX314" fmla="*/ 1543484 w 11520483"/>
              <a:gd name="connsiteY314" fmla="*/ 5686144 h 6480172"/>
              <a:gd name="connsiteX315" fmla="*/ 1517703 w 11520483"/>
              <a:gd name="connsiteY315" fmla="*/ 5677896 h 6480172"/>
              <a:gd name="connsiteX316" fmla="*/ 1411811 w 11520483"/>
              <a:gd name="connsiteY316" fmla="*/ 5677896 h 6480172"/>
              <a:gd name="connsiteX317" fmla="*/ 1392953 w 11520483"/>
              <a:gd name="connsiteY317" fmla="*/ 5682020 h 6480172"/>
              <a:gd name="connsiteX318" fmla="*/ 1378137 w 11520483"/>
              <a:gd name="connsiteY318" fmla="*/ 5693016 h 6480172"/>
              <a:gd name="connsiteX319" fmla="*/ 1368708 w 11520483"/>
              <a:gd name="connsiteY319" fmla="*/ 5709969 h 6480172"/>
              <a:gd name="connsiteX320" fmla="*/ 1365565 w 11520483"/>
              <a:gd name="connsiteY320" fmla="*/ 5732878 h 6480172"/>
              <a:gd name="connsiteX321" fmla="*/ 1378586 w 11520483"/>
              <a:gd name="connsiteY321" fmla="*/ 5775031 h 6480172"/>
              <a:gd name="connsiteX322" fmla="*/ 1416301 w 11520483"/>
              <a:gd name="connsiteY322" fmla="*/ 5789693 h 6480172"/>
              <a:gd name="connsiteX323" fmla="*/ 1445934 w 11520483"/>
              <a:gd name="connsiteY323" fmla="*/ 5783278 h 6480172"/>
              <a:gd name="connsiteX324" fmla="*/ 1445934 w 11520483"/>
              <a:gd name="connsiteY324" fmla="*/ 5769991 h 6480172"/>
              <a:gd name="connsiteX325" fmla="*/ 1416301 w 11520483"/>
              <a:gd name="connsiteY325" fmla="*/ 5778238 h 6480172"/>
              <a:gd name="connsiteX326" fmla="*/ 1389810 w 11520483"/>
              <a:gd name="connsiteY326" fmla="*/ 5766784 h 6480172"/>
              <a:gd name="connsiteX327" fmla="*/ 1379484 w 11520483"/>
              <a:gd name="connsiteY327" fmla="*/ 5737002 h 6480172"/>
              <a:gd name="connsiteX328" fmla="*/ 1453567 w 11520483"/>
              <a:gd name="connsiteY328" fmla="*/ 5737460 h 6480172"/>
              <a:gd name="connsiteX329" fmla="*/ 1453567 w 11520483"/>
              <a:gd name="connsiteY329" fmla="*/ 5722340 h 6480172"/>
              <a:gd name="connsiteX330" fmla="*/ 1451771 w 11520483"/>
              <a:gd name="connsiteY330" fmla="*/ 5709969 h 6480172"/>
              <a:gd name="connsiteX331" fmla="*/ 1437403 w 11520483"/>
              <a:gd name="connsiteY331" fmla="*/ 5686144 h 6480172"/>
              <a:gd name="connsiteX332" fmla="*/ 1411811 w 11520483"/>
              <a:gd name="connsiteY332" fmla="*/ 5677896 h 6480172"/>
              <a:gd name="connsiteX333" fmla="*/ 1912214 w 11520483"/>
              <a:gd name="connsiteY333" fmla="*/ 5650909 h 6480172"/>
              <a:gd name="connsiteX334" fmla="*/ 1899004 w 11520483"/>
              <a:gd name="connsiteY334" fmla="*/ 5655964 h 6480172"/>
              <a:gd name="connsiteX335" fmla="*/ 1899004 w 11520483"/>
              <a:gd name="connsiteY335" fmla="*/ 5682617 h 6480172"/>
              <a:gd name="connsiteX336" fmla="*/ 1877428 w 11520483"/>
              <a:gd name="connsiteY336" fmla="*/ 5682617 h 6480172"/>
              <a:gd name="connsiteX337" fmla="*/ 1877428 w 11520483"/>
              <a:gd name="connsiteY337" fmla="*/ 5694106 h 6480172"/>
              <a:gd name="connsiteX338" fmla="*/ 1898564 w 11520483"/>
              <a:gd name="connsiteY338" fmla="*/ 5693187 h 6480172"/>
              <a:gd name="connsiteX339" fmla="*/ 1898564 w 11520483"/>
              <a:gd name="connsiteY339" fmla="*/ 5768092 h 6480172"/>
              <a:gd name="connsiteX340" fmla="*/ 1899444 w 11520483"/>
              <a:gd name="connsiteY340" fmla="*/ 5773147 h 6480172"/>
              <a:gd name="connsiteX341" fmla="*/ 1901206 w 11520483"/>
              <a:gd name="connsiteY341" fmla="*/ 5776823 h 6480172"/>
              <a:gd name="connsiteX342" fmla="*/ 1924983 w 11520483"/>
              <a:gd name="connsiteY342" fmla="*/ 5789690 h 6480172"/>
              <a:gd name="connsiteX343" fmla="*/ 1931148 w 11520483"/>
              <a:gd name="connsiteY343" fmla="*/ 5789690 h 6480172"/>
              <a:gd name="connsiteX344" fmla="*/ 1937753 w 11520483"/>
              <a:gd name="connsiteY344" fmla="*/ 5787852 h 6480172"/>
              <a:gd name="connsiteX345" fmla="*/ 1937312 w 11520483"/>
              <a:gd name="connsiteY345" fmla="*/ 5776364 h 6480172"/>
              <a:gd name="connsiteX346" fmla="*/ 1932029 w 11520483"/>
              <a:gd name="connsiteY346" fmla="*/ 5777742 h 6480172"/>
              <a:gd name="connsiteX347" fmla="*/ 1927625 w 11520483"/>
              <a:gd name="connsiteY347" fmla="*/ 5777742 h 6480172"/>
              <a:gd name="connsiteX348" fmla="*/ 1913535 w 11520483"/>
              <a:gd name="connsiteY348" fmla="*/ 5770390 h 6480172"/>
              <a:gd name="connsiteX349" fmla="*/ 1912214 w 11520483"/>
              <a:gd name="connsiteY349" fmla="*/ 5767173 h 6480172"/>
              <a:gd name="connsiteX350" fmla="*/ 1912214 w 11520483"/>
              <a:gd name="connsiteY350" fmla="*/ 5763037 h 6480172"/>
              <a:gd name="connsiteX351" fmla="*/ 1912214 w 11520483"/>
              <a:gd name="connsiteY351" fmla="*/ 5694106 h 6480172"/>
              <a:gd name="connsiteX352" fmla="*/ 1936872 w 11520483"/>
              <a:gd name="connsiteY352" fmla="*/ 5694106 h 6480172"/>
              <a:gd name="connsiteX353" fmla="*/ 1936872 w 11520483"/>
              <a:gd name="connsiteY353" fmla="*/ 5683077 h 6480172"/>
              <a:gd name="connsiteX354" fmla="*/ 1912214 w 11520483"/>
              <a:gd name="connsiteY354" fmla="*/ 5683077 h 6480172"/>
              <a:gd name="connsiteX355" fmla="*/ 510592 w 11520483"/>
              <a:gd name="connsiteY355" fmla="*/ 5641384 h 6480172"/>
              <a:gd name="connsiteX356" fmla="*/ 552986 w 11520483"/>
              <a:gd name="connsiteY356" fmla="*/ 5787434 h 6480172"/>
              <a:gd name="connsiteX357" fmla="*/ 570390 w 11520483"/>
              <a:gd name="connsiteY357" fmla="*/ 5787434 h 6480172"/>
              <a:gd name="connsiteX358" fmla="*/ 598058 w 11520483"/>
              <a:gd name="connsiteY358" fmla="*/ 5690373 h 6480172"/>
              <a:gd name="connsiteX359" fmla="*/ 602074 w 11520483"/>
              <a:gd name="connsiteY359" fmla="*/ 5675722 h 6480172"/>
              <a:gd name="connsiteX360" fmla="*/ 604752 w 11520483"/>
              <a:gd name="connsiteY360" fmla="*/ 5664734 h 6480172"/>
              <a:gd name="connsiteX361" fmla="*/ 606537 w 11520483"/>
              <a:gd name="connsiteY361" fmla="*/ 5656035 h 6480172"/>
              <a:gd name="connsiteX362" fmla="*/ 607429 w 11520483"/>
              <a:gd name="connsiteY362" fmla="*/ 5649167 h 6480172"/>
              <a:gd name="connsiteX363" fmla="*/ 608768 w 11520483"/>
              <a:gd name="connsiteY363" fmla="*/ 5656951 h 6480172"/>
              <a:gd name="connsiteX364" fmla="*/ 610553 w 11520483"/>
              <a:gd name="connsiteY364" fmla="*/ 5664734 h 6480172"/>
              <a:gd name="connsiteX365" fmla="*/ 613231 w 11520483"/>
              <a:gd name="connsiteY365" fmla="*/ 5675264 h 6480172"/>
              <a:gd name="connsiteX366" fmla="*/ 617247 w 11520483"/>
              <a:gd name="connsiteY366" fmla="*/ 5690373 h 6480172"/>
              <a:gd name="connsiteX367" fmla="*/ 645361 w 11520483"/>
              <a:gd name="connsiteY367" fmla="*/ 5787434 h 6480172"/>
              <a:gd name="connsiteX368" fmla="*/ 662765 w 11520483"/>
              <a:gd name="connsiteY368" fmla="*/ 5787434 h 6480172"/>
              <a:gd name="connsiteX369" fmla="*/ 704267 w 11520483"/>
              <a:gd name="connsiteY369" fmla="*/ 5641842 h 6480172"/>
              <a:gd name="connsiteX370" fmla="*/ 690433 w 11520483"/>
              <a:gd name="connsiteY370" fmla="*/ 5642758 h 6480172"/>
              <a:gd name="connsiteX371" fmla="*/ 669013 w 11520483"/>
              <a:gd name="connsiteY371" fmla="*/ 5718301 h 6480172"/>
              <a:gd name="connsiteX372" fmla="*/ 664996 w 11520483"/>
              <a:gd name="connsiteY372" fmla="*/ 5732494 h 6480172"/>
              <a:gd name="connsiteX373" fmla="*/ 662319 w 11520483"/>
              <a:gd name="connsiteY373" fmla="*/ 5742566 h 6480172"/>
              <a:gd name="connsiteX374" fmla="*/ 660534 w 11520483"/>
              <a:gd name="connsiteY374" fmla="*/ 5750349 h 6480172"/>
              <a:gd name="connsiteX375" fmla="*/ 658302 w 11520483"/>
              <a:gd name="connsiteY375" fmla="*/ 5758591 h 6480172"/>
              <a:gd name="connsiteX376" fmla="*/ 656517 w 11520483"/>
              <a:gd name="connsiteY376" fmla="*/ 5765916 h 6480172"/>
              <a:gd name="connsiteX377" fmla="*/ 655625 w 11520483"/>
              <a:gd name="connsiteY377" fmla="*/ 5771868 h 6480172"/>
              <a:gd name="connsiteX378" fmla="*/ 655625 w 11520483"/>
              <a:gd name="connsiteY378" fmla="*/ 5776446 h 6480172"/>
              <a:gd name="connsiteX379" fmla="*/ 655625 w 11520483"/>
              <a:gd name="connsiteY379" fmla="*/ 5780567 h 6480172"/>
              <a:gd name="connsiteX380" fmla="*/ 653840 w 11520483"/>
              <a:gd name="connsiteY380" fmla="*/ 5770494 h 6480172"/>
              <a:gd name="connsiteX381" fmla="*/ 651609 w 11520483"/>
              <a:gd name="connsiteY381" fmla="*/ 5759506 h 6480172"/>
              <a:gd name="connsiteX382" fmla="*/ 647146 w 11520483"/>
              <a:gd name="connsiteY382" fmla="*/ 5743940 h 6480172"/>
              <a:gd name="connsiteX383" fmla="*/ 640006 w 11520483"/>
              <a:gd name="connsiteY383" fmla="*/ 5718759 h 6480172"/>
              <a:gd name="connsiteX384" fmla="*/ 616354 w 11520483"/>
              <a:gd name="connsiteY384" fmla="*/ 5641842 h 6480172"/>
              <a:gd name="connsiteX385" fmla="*/ 598950 w 11520483"/>
              <a:gd name="connsiteY385" fmla="*/ 5641842 h 6480172"/>
              <a:gd name="connsiteX386" fmla="*/ 577084 w 11520483"/>
              <a:gd name="connsiteY386" fmla="*/ 5718759 h 6480172"/>
              <a:gd name="connsiteX387" fmla="*/ 569944 w 11520483"/>
              <a:gd name="connsiteY387" fmla="*/ 5743940 h 6480172"/>
              <a:gd name="connsiteX388" fmla="*/ 565927 w 11520483"/>
              <a:gd name="connsiteY388" fmla="*/ 5759964 h 6480172"/>
              <a:gd name="connsiteX389" fmla="*/ 563250 w 11520483"/>
              <a:gd name="connsiteY389" fmla="*/ 5770952 h 6480172"/>
              <a:gd name="connsiteX390" fmla="*/ 561465 w 11520483"/>
              <a:gd name="connsiteY390" fmla="*/ 5780567 h 6480172"/>
              <a:gd name="connsiteX391" fmla="*/ 560126 w 11520483"/>
              <a:gd name="connsiteY391" fmla="*/ 5770952 h 6480172"/>
              <a:gd name="connsiteX392" fmla="*/ 557449 w 11520483"/>
              <a:gd name="connsiteY392" fmla="*/ 5759506 h 6480172"/>
              <a:gd name="connsiteX393" fmla="*/ 553432 w 11520483"/>
              <a:gd name="connsiteY393" fmla="*/ 5743482 h 6480172"/>
              <a:gd name="connsiteX394" fmla="*/ 547185 w 11520483"/>
              <a:gd name="connsiteY394" fmla="*/ 5718759 h 6480172"/>
              <a:gd name="connsiteX395" fmla="*/ 525318 w 11520483"/>
              <a:gd name="connsiteY395" fmla="*/ 5641384 h 6480172"/>
              <a:gd name="connsiteX396" fmla="*/ 1210679 w 11520483"/>
              <a:gd name="connsiteY396" fmla="*/ 5633446 h 6480172"/>
              <a:gd name="connsiteX397" fmla="*/ 1210679 w 11520483"/>
              <a:gd name="connsiteY397" fmla="*/ 5650909 h 6480172"/>
              <a:gd name="connsiteX398" fmla="*/ 1226554 w 11520483"/>
              <a:gd name="connsiteY398" fmla="*/ 5650909 h 6480172"/>
              <a:gd name="connsiteX399" fmla="*/ 1226554 w 11520483"/>
              <a:gd name="connsiteY399" fmla="*/ 5633446 h 6480172"/>
              <a:gd name="connsiteX400" fmla="*/ 1743692 w 11520483"/>
              <a:gd name="connsiteY400" fmla="*/ 5630727 h 6480172"/>
              <a:gd name="connsiteX401" fmla="*/ 1718927 w 11520483"/>
              <a:gd name="connsiteY401" fmla="*/ 5644869 h 6480172"/>
              <a:gd name="connsiteX402" fmla="*/ 1715832 w 11520483"/>
              <a:gd name="connsiteY402" fmla="*/ 5654905 h 6480172"/>
              <a:gd name="connsiteX403" fmla="*/ 1715389 w 11520483"/>
              <a:gd name="connsiteY403" fmla="*/ 5672240 h 6480172"/>
              <a:gd name="connsiteX404" fmla="*/ 1715389 w 11520483"/>
              <a:gd name="connsiteY404" fmla="*/ 5684556 h 6480172"/>
              <a:gd name="connsiteX405" fmla="*/ 1693278 w 11520483"/>
              <a:gd name="connsiteY405" fmla="*/ 5684556 h 6480172"/>
              <a:gd name="connsiteX406" fmla="*/ 1693278 w 11520483"/>
              <a:gd name="connsiteY406" fmla="*/ 5694592 h 6480172"/>
              <a:gd name="connsiteX407" fmla="*/ 1715389 w 11520483"/>
              <a:gd name="connsiteY407" fmla="*/ 5694592 h 6480172"/>
              <a:gd name="connsiteX408" fmla="*/ 1715389 w 11520483"/>
              <a:gd name="connsiteY408" fmla="*/ 5789021 h 6480172"/>
              <a:gd name="connsiteX409" fmla="*/ 1728214 w 11520483"/>
              <a:gd name="connsiteY409" fmla="*/ 5789021 h 6480172"/>
              <a:gd name="connsiteX410" fmla="*/ 1728214 w 11520483"/>
              <a:gd name="connsiteY410" fmla="*/ 5694592 h 6480172"/>
              <a:gd name="connsiteX411" fmla="*/ 1752979 w 11520483"/>
              <a:gd name="connsiteY411" fmla="*/ 5694592 h 6480172"/>
              <a:gd name="connsiteX412" fmla="*/ 1752979 w 11520483"/>
              <a:gd name="connsiteY412" fmla="*/ 5683644 h 6480172"/>
              <a:gd name="connsiteX413" fmla="*/ 1728214 w 11520483"/>
              <a:gd name="connsiteY413" fmla="*/ 5683644 h 6480172"/>
              <a:gd name="connsiteX414" fmla="*/ 1728214 w 11520483"/>
              <a:gd name="connsiteY414" fmla="*/ 5671327 h 6480172"/>
              <a:gd name="connsiteX415" fmla="*/ 1728214 w 11520483"/>
              <a:gd name="connsiteY415" fmla="*/ 5658098 h 6480172"/>
              <a:gd name="connsiteX416" fmla="*/ 1730425 w 11520483"/>
              <a:gd name="connsiteY416" fmla="*/ 5650343 h 6480172"/>
              <a:gd name="connsiteX417" fmla="*/ 1744577 w 11520483"/>
              <a:gd name="connsiteY417" fmla="*/ 5642132 h 6480172"/>
              <a:gd name="connsiteX418" fmla="*/ 1748999 w 11520483"/>
              <a:gd name="connsiteY418" fmla="*/ 5642132 h 6480172"/>
              <a:gd name="connsiteX419" fmla="*/ 1753864 w 11520483"/>
              <a:gd name="connsiteY419" fmla="*/ 5643957 h 6480172"/>
              <a:gd name="connsiteX420" fmla="*/ 1755190 w 11520483"/>
              <a:gd name="connsiteY420" fmla="*/ 5632096 h 6480172"/>
              <a:gd name="connsiteX421" fmla="*/ 1748999 w 11520483"/>
              <a:gd name="connsiteY421" fmla="*/ 5630727 h 6480172"/>
              <a:gd name="connsiteX422" fmla="*/ 1743692 w 11520483"/>
              <a:gd name="connsiteY422" fmla="*/ 5630727 h 6480172"/>
              <a:gd name="connsiteX423" fmla="*/ 1845681 w 11520483"/>
              <a:gd name="connsiteY423" fmla="*/ 5488985 h 6480172"/>
              <a:gd name="connsiteX424" fmla="*/ 1863370 w 11520483"/>
              <a:gd name="connsiteY424" fmla="*/ 5488985 h 6480172"/>
              <a:gd name="connsiteX425" fmla="*/ 1893306 w 11520483"/>
              <a:gd name="connsiteY425" fmla="*/ 5512464 h 6480172"/>
              <a:gd name="connsiteX426" fmla="*/ 1861556 w 11520483"/>
              <a:gd name="connsiteY426" fmla="*/ 5535022 h 6480172"/>
              <a:gd name="connsiteX427" fmla="*/ 1845681 w 11520483"/>
              <a:gd name="connsiteY427" fmla="*/ 5535022 h 6480172"/>
              <a:gd name="connsiteX428" fmla="*/ 2010336 w 11520483"/>
              <a:gd name="connsiteY428" fmla="*/ 5433421 h 6480172"/>
              <a:gd name="connsiteX429" fmla="*/ 2013447 w 11520483"/>
              <a:gd name="connsiteY429" fmla="*/ 5443435 h 6480172"/>
              <a:gd name="connsiteX430" fmla="*/ 2033005 w 11520483"/>
              <a:gd name="connsiteY430" fmla="*/ 5498508 h 6480172"/>
              <a:gd name="connsiteX431" fmla="*/ 1988555 w 11520483"/>
              <a:gd name="connsiteY431" fmla="*/ 5498508 h 6480172"/>
              <a:gd name="connsiteX432" fmla="*/ 2006780 w 11520483"/>
              <a:gd name="connsiteY432" fmla="*/ 5446166 h 6480172"/>
              <a:gd name="connsiteX433" fmla="*/ 2009447 w 11520483"/>
              <a:gd name="connsiteY433" fmla="*/ 5437973 h 6480172"/>
              <a:gd name="connsiteX434" fmla="*/ 780025 w 11520483"/>
              <a:gd name="connsiteY434" fmla="*/ 5433421 h 6480172"/>
              <a:gd name="connsiteX435" fmla="*/ 783136 w 11520483"/>
              <a:gd name="connsiteY435" fmla="*/ 5443435 h 6480172"/>
              <a:gd name="connsiteX436" fmla="*/ 802694 w 11520483"/>
              <a:gd name="connsiteY436" fmla="*/ 5498508 h 6480172"/>
              <a:gd name="connsiteX437" fmla="*/ 758244 w 11520483"/>
              <a:gd name="connsiteY437" fmla="*/ 5498508 h 6480172"/>
              <a:gd name="connsiteX438" fmla="*/ 776469 w 11520483"/>
              <a:gd name="connsiteY438" fmla="*/ 5446166 h 6480172"/>
              <a:gd name="connsiteX439" fmla="*/ 779136 w 11520483"/>
              <a:gd name="connsiteY439" fmla="*/ 5437973 h 6480172"/>
              <a:gd name="connsiteX440" fmla="*/ 1847268 w 11520483"/>
              <a:gd name="connsiteY440" fmla="*/ 5427072 h 6480172"/>
              <a:gd name="connsiteX441" fmla="*/ 1863143 w 11520483"/>
              <a:gd name="connsiteY441" fmla="*/ 5427072 h 6480172"/>
              <a:gd name="connsiteX442" fmla="*/ 1888543 w 11520483"/>
              <a:gd name="connsiteY442" fmla="*/ 5447377 h 6480172"/>
              <a:gd name="connsiteX443" fmla="*/ 1861782 w 11520483"/>
              <a:gd name="connsiteY443" fmla="*/ 5466759 h 6480172"/>
              <a:gd name="connsiteX444" fmla="*/ 1847268 w 11520483"/>
              <a:gd name="connsiteY444" fmla="*/ 5466759 h 6480172"/>
              <a:gd name="connsiteX445" fmla="*/ 2099873 w 11520483"/>
              <a:gd name="connsiteY445" fmla="*/ 5403259 h 6480172"/>
              <a:gd name="connsiteX446" fmla="*/ 2099873 w 11520483"/>
              <a:gd name="connsiteY446" fmla="*/ 5498022 h 6480172"/>
              <a:gd name="connsiteX447" fmla="*/ 2113221 w 11520483"/>
              <a:gd name="connsiteY447" fmla="*/ 5544944 h 6480172"/>
              <a:gd name="connsiteX448" fmla="*/ 2162609 w 11520483"/>
              <a:gd name="connsiteY448" fmla="*/ 5563344 h 6480172"/>
              <a:gd name="connsiteX449" fmla="*/ 2226680 w 11520483"/>
              <a:gd name="connsiteY449" fmla="*/ 5498022 h 6480172"/>
              <a:gd name="connsiteX450" fmla="*/ 2226680 w 11520483"/>
              <a:gd name="connsiteY450" fmla="*/ 5403259 h 6480172"/>
              <a:gd name="connsiteX451" fmla="*/ 2195089 w 11520483"/>
              <a:gd name="connsiteY451" fmla="*/ 5403259 h 6480172"/>
              <a:gd name="connsiteX452" fmla="*/ 2195089 w 11520483"/>
              <a:gd name="connsiteY452" fmla="*/ 5493882 h 6480172"/>
              <a:gd name="connsiteX453" fmla="*/ 2190640 w 11520483"/>
              <a:gd name="connsiteY453" fmla="*/ 5522403 h 6480172"/>
              <a:gd name="connsiteX454" fmla="*/ 2163499 w 11520483"/>
              <a:gd name="connsiteY454" fmla="*/ 5538043 h 6480172"/>
              <a:gd name="connsiteX455" fmla="*/ 2138582 w 11520483"/>
              <a:gd name="connsiteY455" fmla="*/ 5527003 h 6480172"/>
              <a:gd name="connsiteX456" fmla="*/ 2131018 w 11520483"/>
              <a:gd name="connsiteY456" fmla="*/ 5494802 h 6480172"/>
              <a:gd name="connsiteX457" fmla="*/ 2131018 w 11520483"/>
              <a:gd name="connsiteY457" fmla="*/ 5403259 h 6480172"/>
              <a:gd name="connsiteX458" fmla="*/ 1993439 w 11520483"/>
              <a:gd name="connsiteY458" fmla="*/ 5403259 h 6480172"/>
              <a:gd name="connsiteX459" fmla="*/ 1932992 w 11520483"/>
              <a:gd name="connsiteY459" fmla="*/ 5558834 h 6480172"/>
              <a:gd name="connsiteX460" fmla="*/ 1965231 w 11520483"/>
              <a:gd name="connsiteY460" fmla="*/ 5558834 h 6480172"/>
              <a:gd name="connsiteX461" fmla="*/ 1978216 w 11520483"/>
              <a:gd name="connsiteY461" fmla="*/ 5523601 h 6480172"/>
              <a:gd name="connsiteX462" fmla="*/ 2042693 w 11520483"/>
              <a:gd name="connsiteY462" fmla="*/ 5523601 h 6480172"/>
              <a:gd name="connsiteX463" fmla="*/ 2056125 w 11520483"/>
              <a:gd name="connsiteY463" fmla="*/ 5558834 h 6480172"/>
              <a:gd name="connsiteX464" fmla="*/ 2090155 w 11520483"/>
              <a:gd name="connsiteY464" fmla="*/ 5558834 h 6480172"/>
              <a:gd name="connsiteX465" fmla="*/ 2028364 w 11520483"/>
              <a:gd name="connsiteY465" fmla="*/ 5403259 h 6480172"/>
              <a:gd name="connsiteX466" fmla="*/ 1656768 w 11520483"/>
              <a:gd name="connsiteY466" fmla="*/ 5403259 h 6480172"/>
              <a:gd name="connsiteX467" fmla="*/ 1656768 w 11520483"/>
              <a:gd name="connsiteY467" fmla="*/ 5558834 h 6480172"/>
              <a:gd name="connsiteX468" fmla="*/ 1686442 w 11520483"/>
              <a:gd name="connsiteY468" fmla="*/ 5558834 h 6480172"/>
              <a:gd name="connsiteX469" fmla="*/ 1686442 w 11520483"/>
              <a:gd name="connsiteY469" fmla="*/ 5477625 h 6480172"/>
              <a:gd name="connsiteX470" fmla="*/ 1683294 w 11520483"/>
              <a:gd name="connsiteY470" fmla="*/ 5437477 h 6480172"/>
              <a:gd name="connsiteX471" fmla="*/ 1695434 w 11520483"/>
              <a:gd name="connsiteY471" fmla="*/ 5464851 h 6480172"/>
              <a:gd name="connsiteX472" fmla="*/ 1746689 w 11520483"/>
              <a:gd name="connsiteY472" fmla="*/ 5558834 h 6480172"/>
              <a:gd name="connsiteX473" fmla="*/ 1785355 w 11520483"/>
              <a:gd name="connsiteY473" fmla="*/ 5558834 h 6480172"/>
              <a:gd name="connsiteX474" fmla="*/ 1785355 w 11520483"/>
              <a:gd name="connsiteY474" fmla="*/ 5403259 h 6480172"/>
              <a:gd name="connsiteX475" fmla="*/ 1755681 w 11520483"/>
              <a:gd name="connsiteY475" fmla="*/ 5403259 h 6480172"/>
              <a:gd name="connsiteX476" fmla="*/ 1755681 w 11520483"/>
              <a:gd name="connsiteY476" fmla="*/ 5486750 h 6480172"/>
              <a:gd name="connsiteX477" fmla="*/ 1757030 w 11520483"/>
              <a:gd name="connsiteY477" fmla="*/ 5516861 h 6480172"/>
              <a:gd name="connsiteX478" fmla="*/ 1757929 w 11520483"/>
              <a:gd name="connsiteY478" fmla="*/ 5525073 h 6480172"/>
              <a:gd name="connsiteX479" fmla="*/ 1755681 w 11520483"/>
              <a:gd name="connsiteY479" fmla="*/ 5519142 h 6480172"/>
              <a:gd name="connsiteX480" fmla="*/ 1746239 w 11520483"/>
              <a:gd name="connsiteY480" fmla="*/ 5497699 h 6480172"/>
              <a:gd name="connsiteX481" fmla="*/ 1694085 w 11520483"/>
              <a:gd name="connsiteY481" fmla="*/ 5403259 h 6480172"/>
              <a:gd name="connsiteX482" fmla="*/ 1531355 w 11520483"/>
              <a:gd name="connsiteY482" fmla="*/ 5403259 h 6480172"/>
              <a:gd name="connsiteX483" fmla="*/ 1531355 w 11520483"/>
              <a:gd name="connsiteY483" fmla="*/ 5558834 h 6480172"/>
              <a:gd name="connsiteX484" fmla="*/ 1624127 w 11520483"/>
              <a:gd name="connsiteY484" fmla="*/ 5558834 h 6480172"/>
              <a:gd name="connsiteX485" fmla="*/ 1625018 w 11520483"/>
              <a:gd name="connsiteY485" fmla="*/ 5531917 h 6480172"/>
              <a:gd name="connsiteX486" fmla="*/ 1563468 w 11520483"/>
              <a:gd name="connsiteY486" fmla="*/ 5531917 h 6480172"/>
              <a:gd name="connsiteX487" fmla="*/ 1563468 w 11520483"/>
              <a:gd name="connsiteY487" fmla="*/ 5490856 h 6480172"/>
              <a:gd name="connsiteX488" fmla="*/ 1618328 w 11520483"/>
              <a:gd name="connsiteY488" fmla="*/ 5490856 h 6480172"/>
              <a:gd name="connsiteX489" fmla="*/ 1618328 w 11520483"/>
              <a:gd name="connsiteY489" fmla="*/ 5465763 h 6480172"/>
              <a:gd name="connsiteX490" fmla="*/ 1563468 w 11520483"/>
              <a:gd name="connsiteY490" fmla="*/ 5465763 h 6480172"/>
              <a:gd name="connsiteX491" fmla="*/ 1563468 w 11520483"/>
              <a:gd name="connsiteY491" fmla="*/ 5428352 h 6480172"/>
              <a:gd name="connsiteX492" fmla="*/ 1622788 w 11520483"/>
              <a:gd name="connsiteY492" fmla="*/ 5428352 h 6480172"/>
              <a:gd name="connsiteX493" fmla="*/ 1622788 w 11520483"/>
              <a:gd name="connsiteY493" fmla="*/ 5403259 h 6480172"/>
              <a:gd name="connsiteX494" fmla="*/ 1366256 w 11520483"/>
              <a:gd name="connsiteY494" fmla="*/ 5403259 h 6480172"/>
              <a:gd name="connsiteX495" fmla="*/ 1366256 w 11520483"/>
              <a:gd name="connsiteY495" fmla="*/ 5558834 h 6480172"/>
              <a:gd name="connsiteX496" fmla="*/ 1396379 w 11520483"/>
              <a:gd name="connsiteY496" fmla="*/ 5558834 h 6480172"/>
              <a:gd name="connsiteX497" fmla="*/ 1396379 w 11520483"/>
              <a:gd name="connsiteY497" fmla="*/ 5477625 h 6480172"/>
              <a:gd name="connsiteX498" fmla="*/ 1392783 w 11520483"/>
              <a:gd name="connsiteY498" fmla="*/ 5437477 h 6480172"/>
              <a:gd name="connsiteX499" fmla="*/ 1405372 w 11520483"/>
              <a:gd name="connsiteY499" fmla="*/ 5464851 h 6480172"/>
              <a:gd name="connsiteX500" fmla="*/ 1456177 w 11520483"/>
              <a:gd name="connsiteY500" fmla="*/ 5558834 h 6480172"/>
              <a:gd name="connsiteX501" fmla="*/ 1494844 w 11520483"/>
              <a:gd name="connsiteY501" fmla="*/ 5558834 h 6480172"/>
              <a:gd name="connsiteX502" fmla="*/ 1494844 w 11520483"/>
              <a:gd name="connsiteY502" fmla="*/ 5403259 h 6480172"/>
              <a:gd name="connsiteX503" fmla="*/ 1465169 w 11520483"/>
              <a:gd name="connsiteY503" fmla="*/ 5403259 h 6480172"/>
              <a:gd name="connsiteX504" fmla="*/ 1465169 w 11520483"/>
              <a:gd name="connsiteY504" fmla="*/ 5486750 h 6480172"/>
              <a:gd name="connsiteX505" fmla="*/ 1466968 w 11520483"/>
              <a:gd name="connsiteY505" fmla="*/ 5516861 h 6480172"/>
              <a:gd name="connsiteX506" fmla="*/ 1467417 w 11520483"/>
              <a:gd name="connsiteY506" fmla="*/ 5525073 h 6480172"/>
              <a:gd name="connsiteX507" fmla="*/ 1465169 w 11520483"/>
              <a:gd name="connsiteY507" fmla="*/ 5519142 h 6480172"/>
              <a:gd name="connsiteX508" fmla="*/ 1455728 w 11520483"/>
              <a:gd name="connsiteY508" fmla="*/ 5497699 h 6480172"/>
              <a:gd name="connsiteX509" fmla="*/ 1404023 w 11520483"/>
              <a:gd name="connsiteY509" fmla="*/ 5403259 h 6480172"/>
              <a:gd name="connsiteX510" fmla="*/ 1296406 w 11520483"/>
              <a:gd name="connsiteY510" fmla="*/ 5403259 h 6480172"/>
              <a:gd name="connsiteX511" fmla="*/ 1296406 w 11520483"/>
              <a:gd name="connsiteY511" fmla="*/ 5558834 h 6480172"/>
              <a:gd name="connsiteX512" fmla="*/ 1328156 w 11520483"/>
              <a:gd name="connsiteY512" fmla="*/ 5558834 h 6480172"/>
              <a:gd name="connsiteX513" fmla="*/ 1328156 w 11520483"/>
              <a:gd name="connsiteY513" fmla="*/ 5403259 h 6480172"/>
              <a:gd name="connsiteX514" fmla="*/ 1134481 w 11520483"/>
              <a:gd name="connsiteY514" fmla="*/ 5403259 h 6480172"/>
              <a:gd name="connsiteX515" fmla="*/ 1134481 w 11520483"/>
              <a:gd name="connsiteY515" fmla="*/ 5558834 h 6480172"/>
              <a:gd name="connsiteX516" fmla="*/ 1165104 w 11520483"/>
              <a:gd name="connsiteY516" fmla="*/ 5558834 h 6480172"/>
              <a:gd name="connsiteX517" fmla="*/ 1165104 w 11520483"/>
              <a:gd name="connsiteY517" fmla="*/ 5492224 h 6480172"/>
              <a:gd name="connsiteX518" fmla="*/ 1226795 w 11520483"/>
              <a:gd name="connsiteY518" fmla="*/ 5492224 h 6480172"/>
              <a:gd name="connsiteX519" fmla="*/ 1226795 w 11520483"/>
              <a:gd name="connsiteY519" fmla="*/ 5558834 h 6480172"/>
              <a:gd name="connsiteX520" fmla="*/ 1258306 w 11520483"/>
              <a:gd name="connsiteY520" fmla="*/ 5558834 h 6480172"/>
              <a:gd name="connsiteX521" fmla="*/ 1258306 w 11520483"/>
              <a:gd name="connsiteY521" fmla="*/ 5403259 h 6480172"/>
              <a:gd name="connsiteX522" fmla="*/ 1227239 w 11520483"/>
              <a:gd name="connsiteY522" fmla="*/ 5403259 h 6480172"/>
              <a:gd name="connsiteX523" fmla="*/ 1227239 w 11520483"/>
              <a:gd name="connsiteY523" fmla="*/ 5467132 h 6480172"/>
              <a:gd name="connsiteX524" fmla="*/ 1165548 w 11520483"/>
              <a:gd name="connsiteY524" fmla="*/ 5467132 h 6480172"/>
              <a:gd name="connsiteX525" fmla="*/ 1165548 w 11520483"/>
              <a:gd name="connsiteY525" fmla="*/ 5403259 h 6480172"/>
              <a:gd name="connsiteX526" fmla="*/ 763129 w 11520483"/>
              <a:gd name="connsiteY526" fmla="*/ 5403259 h 6480172"/>
              <a:gd name="connsiteX527" fmla="*/ 702682 w 11520483"/>
              <a:gd name="connsiteY527" fmla="*/ 5558834 h 6480172"/>
              <a:gd name="connsiteX528" fmla="*/ 734921 w 11520483"/>
              <a:gd name="connsiteY528" fmla="*/ 5558834 h 6480172"/>
              <a:gd name="connsiteX529" fmla="*/ 748353 w 11520483"/>
              <a:gd name="connsiteY529" fmla="*/ 5523601 h 6480172"/>
              <a:gd name="connsiteX530" fmla="*/ 812383 w 11520483"/>
              <a:gd name="connsiteY530" fmla="*/ 5523601 h 6480172"/>
              <a:gd name="connsiteX531" fmla="*/ 825815 w 11520483"/>
              <a:gd name="connsiteY531" fmla="*/ 5558834 h 6480172"/>
              <a:gd name="connsiteX532" fmla="*/ 859845 w 11520483"/>
              <a:gd name="connsiteY532" fmla="*/ 5558834 h 6480172"/>
              <a:gd name="connsiteX533" fmla="*/ 798054 w 11520483"/>
              <a:gd name="connsiteY533" fmla="*/ 5403259 h 6480172"/>
              <a:gd name="connsiteX534" fmla="*/ 510594 w 11520483"/>
              <a:gd name="connsiteY534" fmla="*/ 5403259 h 6480172"/>
              <a:gd name="connsiteX535" fmla="*/ 510594 w 11520483"/>
              <a:gd name="connsiteY535" fmla="*/ 5558834 h 6480172"/>
              <a:gd name="connsiteX536" fmla="*/ 540441 w 11520483"/>
              <a:gd name="connsiteY536" fmla="*/ 5558834 h 6480172"/>
              <a:gd name="connsiteX537" fmla="*/ 540441 w 11520483"/>
              <a:gd name="connsiteY537" fmla="*/ 5465580 h 6480172"/>
              <a:gd name="connsiteX538" fmla="*/ 538213 w 11520483"/>
              <a:gd name="connsiteY538" fmla="*/ 5425094 h 6480172"/>
              <a:gd name="connsiteX539" fmla="*/ 539104 w 11520483"/>
              <a:gd name="connsiteY539" fmla="*/ 5425094 h 6480172"/>
              <a:gd name="connsiteX540" fmla="*/ 549795 w 11520483"/>
              <a:gd name="connsiteY540" fmla="*/ 5461486 h 6480172"/>
              <a:gd name="connsiteX541" fmla="*/ 583206 w 11520483"/>
              <a:gd name="connsiteY541" fmla="*/ 5558834 h 6480172"/>
              <a:gd name="connsiteX542" fmla="*/ 611716 w 11520483"/>
              <a:gd name="connsiteY542" fmla="*/ 5558834 h 6480172"/>
              <a:gd name="connsiteX543" fmla="*/ 651363 w 11520483"/>
              <a:gd name="connsiteY543" fmla="*/ 5441016 h 6480172"/>
              <a:gd name="connsiteX544" fmla="*/ 655818 w 11520483"/>
              <a:gd name="connsiteY544" fmla="*/ 5425094 h 6480172"/>
              <a:gd name="connsiteX545" fmla="*/ 656709 w 11520483"/>
              <a:gd name="connsiteY545" fmla="*/ 5425094 h 6480172"/>
              <a:gd name="connsiteX546" fmla="*/ 654481 w 11520483"/>
              <a:gd name="connsiteY546" fmla="*/ 5466945 h 6480172"/>
              <a:gd name="connsiteX547" fmla="*/ 654481 w 11520483"/>
              <a:gd name="connsiteY547" fmla="*/ 5558379 h 6480172"/>
              <a:gd name="connsiteX548" fmla="*/ 685219 w 11520483"/>
              <a:gd name="connsiteY548" fmla="*/ 5558379 h 6480172"/>
              <a:gd name="connsiteX549" fmla="*/ 685219 w 11520483"/>
              <a:gd name="connsiteY549" fmla="*/ 5403714 h 6480172"/>
              <a:gd name="connsiteX550" fmla="*/ 635771 w 11520483"/>
              <a:gd name="connsiteY550" fmla="*/ 5403714 h 6480172"/>
              <a:gd name="connsiteX551" fmla="*/ 606370 w 11520483"/>
              <a:gd name="connsiteY551" fmla="*/ 5491964 h 6480172"/>
              <a:gd name="connsiteX552" fmla="*/ 599243 w 11520483"/>
              <a:gd name="connsiteY552" fmla="*/ 5517439 h 6480172"/>
              <a:gd name="connsiteX553" fmla="*/ 598352 w 11520483"/>
              <a:gd name="connsiteY553" fmla="*/ 5522897 h 6480172"/>
              <a:gd name="connsiteX554" fmla="*/ 588551 w 11520483"/>
              <a:gd name="connsiteY554" fmla="*/ 5484686 h 6480172"/>
              <a:gd name="connsiteX555" fmla="*/ 560487 w 11520483"/>
              <a:gd name="connsiteY555" fmla="*/ 5403259 h 6480172"/>
              <a:gd name="connsiteX556" fmla="*/ 1815518 w 11520483"/>
              <a:gd name="connsiteY556" fmla="*/ 5403047 h 6480172"/>
              <a:gd name="connsiteX557" fmla="*/ 1815518 w 11520483"/>
              <a:gd name="connsiteY557" fmla="*/ 5558834 h 6480172"/>
              <a:gd name="connsiteX558" fmla="*/ 1862083 w 11520483"/>
              <a:gd name="connsiteY558" fmla="*/ 5558834 h 6480172"/>
              <a:gd name="connsiteX559" fmla="*/ 1904656 w 11520483"/>
              <a:gd name="connsiteY559" fmla="*/ 5551503 h 6480172"/>
              <a:gd name="connsiteX560" fmla="*/ 1924169 w 11520483"/>
              <a:gd name="connsiteY560" fmla="*/ 5515764 h 6480172"/>
              <a:gd name="connsiteX561" fmla="*/ 1888248 w 11520483"/>
              <a:gd name="connsiteY561" fmla="*/ 5477275 h 6480172"/>
              <a:gd name="connsiteX562" fmla="*/ 1888691 w 11520483"/>
              <a:gd name="connsiteY562" fmla="*/ 5477275 h 6480172"/>
              <a:gd name="connsiteX563" fmla="*/ 1918847 w 11520483"/>
              <a:gd name="connsiteY563" fmla="*/ 5442452 h 6480172"/>
              <a:gd name="connsiteX564" fmla="*/ 1903326 w 11520483"/>
              <a:gd name="connsiteY564" fmla="*/ 5411294 h 6480172"/>
              <a:gd name="connsiteX565" fmla="*/ 1864744 w 11520483"/>
              <a:gd name="connsiteY565" fmla="*/ 5403047 h 6480172"/>
              <a:gd name="connsiteX566" fmla="*/ 1068903 w 11520483"/>
              <a:gd name="connsiteY566" fmla="*/ 5402584 h 6480172"/>
              <a:gd name="connsiteX567" fmla="*/ 1009909 w 11520483"/>
              <a:gd name="connsiteY567" fmla="*/ 5423568 h 6480172"/>
              <a:gd name="connsiteX568" fmla="*/ 988174 w 11520483"/>
              <a:gd name="connsiteY568" fmla="*/ 5481046 h 6480172"/>
              <a:gd name="connsiteX569" fmla="*/ 1071564 w 11520483"/>
              <a:gd name="connsiteY569" fmla="*/ 5560421 h 6480172"/>
              <a:gd name="connsiteX570" fmla="*/ 1107493 w 11520483"/>
              <a:gd name="connsiteY570" fmla="*/ 5555403 h 6480172"/>
              <a:gd name="connsiteX571" fmla="*/ 1106606 w 11520483"/>
              <a:gd name="connsiteY571" fmla="*/ 5527576 h 6480172"/>
              <a:gd name="connsiteX572" fmla="*/ 1072895 w 11520483"/>
              <a:gd name="connsiteY572" fmla="*/ 5534419 h 6480172"/>
              <a:gd name="connsiteX573" fmla="*/ 1068016 w 11520483"/>
              <a:gd name="connsiteY573" fmla="*/ 5533963 h 6480172"/>
              <a:gd name="connsiteX574" fmla="*/ 1021441 w 11520483"/>
              <a:gd name="connsiteY574" fmla="*/ 5480134 h 6480172"/>
              <a:gd name="connsiteX575" fmla="*/ 1020998 w 11520483"/>
              <a:gd name="connsiteY575" fmla="*/ 5472835 h 6480172"/>
              <a:gd name="connsiteX576" fmla="*/ 1071564 w 11520483"/>
              <a:gd name="connsiteY576" fmla="*/ 5427673 h 6480172"/>
              <a:gd name="connsiteX577" fmla="*/ 1103945 w 11520483"/>
              <a:gd name="connsiteY577" fmla="*/ 5435885 h 6480172"/>
              <a:gd name="connsiteX578" fmla="*/ 1107050 w 11520483"/>
              <a:gd name="connsiteY578" fmla="*/ 5409426 h 6480172"/>
              <a:gd name="connsiteX579" fmla="*/ 1068903 w 11520483"/>
              <a:gd name="connsiteY579" fmla="*/ 5402584 h 6480172"/>
              <a:gd name="connsiteX580" fmla="*/ 921278 w 11520483"/>
              <a:gd name="connsiteY580" fmla="*/ 5400084 h 6480172"/>
              <a:gd name="connsiteX581" fmla="*/ 870256 w 11520483"/>
              <a:gd name="connsiteY581" fmla="*/ 5445569 h 6480172"/>
              <a:gd name="connsiteX582" fmla="*/ 884010 w 11520483"/>
              <a:gd name="connsiteY582" fmla="*/ 5476953 h 6480172"/>
              <a:gd name="connsiteX583" fmla="*/ 912404 w 11520483"/>
              <a:gd name="connsiteY583" fmla="*/ 5491963 h 6480172"/>
              <a:gd name="connsiteX584" fmla="*/ 930151 w 11520483"/>
              <a:gd name="connsiteY584" fmla="*/ 5500605 h 6480172"/>
              <a:gd name="connsiteX585" fmla="*/ 937693 w 11520483"/>
              <a:gd name="connsiteY585" fmla="*/ 5515615 h 6480172"/>
              <a:gd name="connsiteX586" fmla="*/ 910630 w 11520483"/>
              <a:gd name="connsiteY586" fmla="*/ 5537448 h 6480172"/>
              <a:gd name="connsiteX587" fmla="*/ 876024 w 11520483"/>
              <a:gd name="connsiteY587" fmla="*/ 5526986 h 6480172"/>
              <a:gd name="connsiteX588" fmla="*/ 873361 w 11520483"/>
              <a:gd name="connsiteY588" fmla="*/ 5554732 h 6480172"/>
              <a:gd name="connsiteX589" fmla="*/ 913292 w 11520483"/>
              <a:gd name="connsiteY589" fmla="*/ 5562009 h 6480172"/>
              <a:gd name="connsiteX590" fmla="*/ 970968 w 11520483"/>
              <a:gd name="connsiteY590" fmla="*/ 5513341 h 6480172"/>
              <a:gd name="connsiteX591" fmla="*/ 932813 w 11520483"/>
              <a:gd name="connsiteY591" fmla="*/ 5466947 h 6480172"/>
              <a:gd name="connsiteX592" fmla="*/ 911517 w 11520483"/>
              <a:gd name="connsiteY592" fmla="*/ 5457850 h 6480172"/>
              <a:gd name="connsiteX593" fmla="*/ 902200 w 11520483"/>
              <a:gd name="connsiteY593" fmla="*/ 5442385 h 6480172"/>
              <a:gd name="connsiteX594" fmla="*/ 927045 w 11520483"/>
              <a:gd name="connsiteY594" fmla="*/ 5424191 h 6480172"/>
              <a:gd name="connsiteX595" fmla="*/ 958989 w 11520483"/>
              <a:gd name="connsiteY595" fmla="*/ 5431469 h 6480172"/>
              <a:gd name="connsiteX596" fmla="*/ 961651 w 11520483"/>
              <a:gd name="connsiteY596" fmla="*/ 5405997 h 6480172"/>
              <a:gd name="connsiteX597" fmla="*/ 930151 w 11520483"/>
              <a:gd name="connsiteY597" fmla="*/ 5400084 h 6480172"/>
              <a:gd name="connsiteX598" fmla="*/ 8999995 w 11520483"/>
              <a:gd name="connsiteY598" fmla="*/ 432087 h 6480172"/>
              <a:gd name="connsiteX599" fmla="*/ 8999995 w 11520483"/>
              <a:gd name="connsiteY599" fmla="*/ 1368088 h 6480172"/>
              <a:gd name="connsiteX600" fmla="*/ 11519995 w 11520483"/>
              <a:gd name="connsiteY600" fmla="*/ 1368088 h 6480172"/>
              <a:gd name="connsiteX601" fmla="*/ 11519995 w 11520483"/>
              <a:gd name="connsiteY601" fmla="*/ 432087 h 6480172"/>
              <a:gd name="connsiteX602" fmla="*/ 0 w 11520483"/>
              <a:gd name="connsiteY602" fmla="*/ 0 h 6480172"/>
              <a:gd name="connsiteX603" fmla="*/ 11520483 w 11520483"/>
              <a:gd name="connsiteY603" fmla="*/ 0 h 6480172"/>
              <a:gd name="connsiteX604" fmla="*/ 11520483 w 11520483"/>
              <a:gd name="connsiteY604" fmla="*/ 6480172 h 6480172"/>
              <a:gd name="connsiteX605" fmla="*/ 0 w 11520483"/>
              <a:gd name="connsiteY605" fmla="*/ 6480172 h 648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</a:cxnLst>
            <a:rect l="l" t="t" r="r" b="b"/>
            <a:pathLst>
              <a:path w="11520483" h="6480172">
                <a:moveTo>
                  <a:pt x="504242" y="5884271"/>
                </a:moveTo>
                <a:lnTo>
                  <a:pt x="504242" y="5914433"/>
                </a:lnTo>
                <a:lnTo>
                  <a:pt x="10497552" y="5914433"/>
                </a:lnTo>
                <a:lnTo>
                  <a:pt x="10497552" y="5884271"/>
                </a:lnTo>
                <a:close/>
                <a:moveTo>
                  <a:pt x="10499720" y="5830829"/>
                </a:moveTo>
                <a:lnTo>
                  <a:pt x="10499720" y="5968941"/>
                </a:lnTo>
                <a:lnTo>
                  <a:pt x="11015658" y="5899659"/>
                </a:lnTo>
                <a:close/>
                <a:moveTo>
                  <a:pt x="1133239" y="5692638"/>
                </a:moveTo>
                <a:cubicBezTo>
                  <a:pt x="1138143" y="5692638"/>
                  <a:pt x="1142601" y="5693999"/>
                  <a:pt x="1147059" y="5696720"/>
                </a:cubicBezTo>
                <a:lnTo>
                  <a:pt x="1146614" y="5696266"/>
                </a:lnTo>
                <a:cubicBezTo>
                  <a:pt x="1151072" y="5698988"/>
                  <a:pt x="1155084" y="5702616"/>
                  <a:pt x="1157759" y="5707152"/>
                </a:cubicBezTo>
                <a:cubicBezTo>
                  <a:pt x="1163554" y="5715316"/>
                  <a:pt x="1166229" y="5724841"/>
                  <a:pt x="1165783" y="5734820"/>
                </a:cubicBezTo>
                <a:cubicBezTo>
                  <a:pt x="1165783" y="5740716"/>
                  <a:pt x="1164892" y="5746613"/>
                  <a:pt x="1163108" y="5752056"/>
                </a:cubicBezTo>
                <a:cubicBezTo>
                  <a:pt x="1161771" y="5757045"/>
                  <a:pt x="1159542" y="5761581"/>
                  <a:pt x="1156421" y="5765663"/>
                </a:cubicBezTo>
                <a:cubicBezTo>
                  <a:pt x="1153301" y="5769291"/>
                  <a:pt x="1149734" y="5772466"/>
                  <a:pt x="1145722" y="5774734"/>
                </a:cubicBezTo>
                <a:cubicBezTo>
                  <a:pt x="1141710" y="5777002"/>
                  <a:pt x="1137252" y="5777909"/>
                  <a:pt x="1132793" y="5777909"/>
                </a:cubicBezTo>
                <a:cubicBezTo>
                  <a:pt x="1128335" y="5777909"/>
                  <a:pt x="1123877" y="5777002"/>
                  <a:pt x="1120311" y="5774734"/>
                </a:cubicBezTo>
                <a:cubicBezTo>
                  <a:pt x="1116299" y="5772466"/>
                  <a:pt x="1112732" y="5769745"/>
                  <a:pt x="1110503" y="5766116"/>
                </a:cubicBezTo>
                <a:cubicBezTo>
                  <a:pt x="1107382" y="5761581"/>
                  <a:pt x="1105153" y="5757045"/>
                  <a:pt x="1103816" y="5752056"/>
                </a:cubicBezTo>
                <a:cubicBezTo>
                  <a:pt x="1102478" y="5746159"/>
                  <a:pt x="1101587" y="5740263"/>
                  <a:pt x="1101587" y="5734366"/>
                </a:cubicBezTo>
                <a:cubicBezTo>
                  <a:pt x="1101141" y="5723481"/>
                  <a:pt x="1104262" y="5713049"/>
                  <a:pt x="1110057" y="5703977"/>
                </a:cubicBezTo>
                <a:cubicBezTo>
                  <a:pt x="1115407" y="5696720"/>
                  <a:pt x="1123877" y="5692184"/>
                  <a:pt x="1133239" y="5692638"/>
                </a:cubicBezTo>
                <a:close/>
                <a:moveTo>
                  <a:pt x="914917" y="5690597"/>
                </a:moveTo>
                <a:cubicBezTo>
                  <a:pt x="920201" y="5690597"/>
                  <a:pt x="925045" y="5691966"/>
                  <a:pt x="929448" y="5694705"/>
                </a:cubicBezTo>
                <a:cubicBezTo>
                  <a:pt x="933851" y="5697900"/>
                  <a:pt x="937814" y="5702464"/>
                  <a:pt x="940016" y="5707485"/>
                </a:cubicBezTo>
                <a:cubicBezTo>
                  <a:pt x="940897" y="5710223"/>
                  <a:pt x="941777" y="5712961"/>
                  <a:pt x="942658" y="5715700"/>
                </a:cubicBezTo>
                <a:cubicBezTo>
                  <a:pt x="943098" y="5719808"/>
                  <a:pt x="943539" y="5723459"/>
                  <a:pt x="943979" y="5727110"/>
                </a:cubicBezTo>
                <a:lnTo>
                  <a:pt x="883654" y="5727110"/>
                </a:lnTo>
                <a:cubicBezTo>
                  <a:pt x="884094" y="5723915"/>
                  <a:pt x="884535" y="5720720"/>
                  <a:pt x="884975" y="5717069"/>
                </a:cubicBezTo>
                <a:cubicBezTo>
                  <a:pt x="885856" y="5714787"/>
                  <a:pt x="886736" y="5712049"/>
                  <a:pt x="888057" y="5709767"/>
                </a:cubicBezTo>
                <a:cubicBezTo>
                  <a:pt x="890259" y="5703833"/>
                  <a:pt x="894222" y="5699269"/>
                  <a:pt x="899066" y="5695618"/>
                </a:cubicBezTo>
                <a:cubicBezTo>
                  <a:pt x="903909" y="5692423"/>
                  <a:pt x="909193" y="5690597"/>
                  <a:pt x="914917" y="5690597"/>
                </a:cubicBezTo>
                <a:close/>
                <a:moveTo>
                  <a:pt x="756989" y="5690597"/>
                </a:moveTo>
                <a:cubicBezTo>
                  <a:pt x="762412" y="5690597"/>
                  <a:pt x="767383" y="5691966"/>
                  <a:pt x="771903" y="5694705"/>
                </a:cubicBezTo>
                <a:cubicBezTo>
                  <a:pt x="776422" y="5697900"/>
                  <a:pt x="780489" y="5702464"/>
                  <a:pt x="782749" y="5707485"/>
                </a:cubicBezTo>
                <a:cubicBezTo>
                  <a:pt x="783653" y="5710223"/>
                  <a:pt x="784556" y="5712961"/>
                  <a:pt x="785460" y="5715700"/>
                </a:cubicBezTo>
                <a:cubicBezTo>
                  <a:pt x="785912" y="5719808"/>
                  <a:pt x="786364" y="5723459"/>
                  <a:pt x="786816" y="5727110"/>
                </a:cubicBezTo>
                <a:lnTo>
                  <a:pt x="724903" y="5727110"/>
                </a:lnTo>
                <a:cubicBezTo>
                  <a:pt x="725355" y="5723915"/>
                  <a:pt x="725807" y="5720720"/>
                  <a:pt x="726259" y="5717069"/>
                </a:cubicBezTo>
                <a:cubicBezTo>
                  <a:pt x="727163" y="5714787"/>
                  <a:pt x="728066" y="5712049"/>
                  <a:pt x="729422" y="5709767"/>
                </a:cubicBezTo>
                <a:cubicBezTo>
                  <a:pt x="731682" y="5703833"/>
                  <a:pt x="735749" y="5699269"/>
                  <a:pt x="740720" y="5695618"/>
                </a:cubicBezTo>
                <a:cubicBezTo>
                  <a:pt x="745691" y="5692423"/>
                  <a:pt x="751114" y="5690597"/>
                  <a:pt x="756989" y="5690597"/>
                </a:cubicBezTo>
                <a:close/>
                <a:moveTo>
                  <a:pt x="2181212" y="5690596"/>
                </a:moveTo>
                <a:cubicBezTo>
                  <a:pt x="2186221" y="5690596"/>
                  <a:pt x="2191684" y="5691965"/>
                  <a:pt x="2196236" y="5694704"/>
                </a:cubicBezTo>
                <a:cubicBezTo>
                  <a:pt x="2200789" y="5697899"/>
                  <a:pt x="2204430" y="5702463"/>
                  <a:pt x="2206707" y="5707484"/>
                </a:cubicBezTo>
                <a:cubicBezTo>
                  <a:pt x="2208072" y="5710222"/>
                  <a:pt x="2208983" y="5712960"/>
                  <a:pt x="2209438" y="5715699"/>
                </a:cubicBezTo>
                <a:cubicBezTo>
                  <a:pt x="2210348" y="5719807"/>
                  <a:pt x="2210804" y="5723458"/>
                  <a:pt x="2210804" y="5727109"/>
                </a:cubicBezTo>
                <a:lnTo>
                  <a:pt x="2148891" y="5727109"/>
                </a:lnTo>
                <a:cubicBezTo>
                  <a:pt x="2148891" y="5723914"/>
                  <a:pt x="2149345" y="5720263"/>
                  <a:pt x="2150257" y="5717068"/>
                </a:cubicBezTo>
                <a:cubicBezTo>
                  <a:pt x="2151167" y="5714786"/>
                  <a:pt x="2152078" y="5712048"/>
                  <a:pt x="2152987" y="5709766"/>
                </a:cubicBezTo>
                <a:cubicBezTo>
                  <a:pt x="2155720" y="5703832"/>
                  <a:pt x="2159817" y="5699268"/>
                  <a:pt x="2164824" y="5695617"/>
                </a:cubicBezTo>
                <a:cubicBezTo>
                  <a:pt x="2169377" y="5692422"/>
                  <a:pt x="2175295" y="5690596"/>
                  <a:pt x="2181212" y="5690596"/>
                </a:cubicBezTo>
                <a:close/>
                <a:moveTo>
                  <a:pt x="1518398" y="5690596"/>
                </a:moveTo>
                <a:cubicBezTo>
                  <a:pt x="1523277" y="5690596"/>
                  <a:pt x="1528600" y="5691965"/>
                  <a:pt x="1533036" y="5694704"/>
                </a:cubicBezTo>
                <a:cubicBezTo>
                  <a:pt x="1537472" y="5697899"/>
                  <a:pt x="1541020" y="5702463"/>
                  <a:pt x="1543238" y="5707484"/>
                </a:cubicBezTo>
                <a:cubicBezTo>
                  <a:pt x="1544569" y="5710222"/>
                  <a:pt x="1545456" y="5712960"/>
                  <a:pt x="1545899" y="5715699"/>
                </a:cubicBezTo>
                <a:cubicBezTo>
                  <a:pt x="1546786" y="5719807"/>
                  <a:pt x="1547230" y="5723458"/>
                  <a:pt x="1547230" y="5727109"/>
                </a:cubicBezTo>
                <a:lnTo>
                  <a:pt x="1486905" y="5727109"/>
                </a:lnTo>
                <a:cubicBezTo>
                  <a:pt x="1486905" y="5723914"/>
                  <a:pt x="1487349" y="5720263"/>
                  <a:pt x="1488236" y="5717068"/>
                </a:cubicBezTo>
                <a:cubicBezTo>
                  <a:pt x="1489123" y="5714786"/>
                  <a:pt x="1490010" y="5712048"/>
                  <a:pt x="1490897" y="5709766"/>
                </a:cubicBezTo>
                <a:cubicBezTo>
                  <a:pt x="1493559" y="5703832"/>
                  <a:pt x="1497551" y="5699268"/>
                  <a:pt x="1502430" y="5695617"/>
                </a:cubicBezTo>
                <a:cubicBezTo>
                  <a:pt x="1506866" y="5692422"/>
                  <a:pt x="1512632" y="5690596"/>
                  <a:pt x="1518398" y="5690596"/>
                </a:cubicBezTo>
                <a:close/>
                <a:moveTo>
                  <a:pt x="1411041" y="5690596"/>
                </a:moveTo>
                <a:cubicBezTo>
                  <a:pt x="1416464" y="5690596"/>
                  <a:pt x="1421436" y="5691965"/>
                  <a:pt x="1425955" y="5694704"/>
                </a:cubicBezTo>
                <a:cubicBezTo>
                  <a:pt x="1430474" y="5697899"/>
                  <a:pt x="1434089" y="5702463"/>
                  <a:pt x="1436349" y="5707484"/>
                </a:cubicBezTo>
                <a:cubicBezTo>
                  <a:pt x="1437705" y="5710222"/>
                  <a:pt x="1438608" y="5712960"/>
                  <a:pt x="1439512" y="5715699"/>
                </a:cubicBezTo>
                <a:cubicBezTo>
                  <a:pt x="1439964" y="5719807"/>
                  <a:pt x="1440416" y="5723458"/>
                  <a:pt x="1440868" y="5727109"/>
                </a:cubicBezTo>
                <a:lnTo>
                  <a:pt x="1378955" y="5727109"/>
                </a:lnTo>
                <a:cubicBezTo>
                  <a:pt x="1378955" y="5723914"/>
                  <a:pt x="1379859" y="5720719"/>
                  <a:pt x="1380311" y="5717068"/>
                </a:cubicBezTo>
                <a:cubicBezTo>
                  <a:pt x="1381215" y="5714786"/>
                  <a:pt x="1382119" y="5712048"/>
                  <a:pt x="1383022" y="5709766"/>
                </a:cubicBezTo>
                <a:cubicBezTo>
                  <a:pt x="1385734" y="5703832"/>
                  <a:pt x="1389801" y="5699268"/>
                  <a:pt x="1394772" y="5695617"/>
                </a:cubicBezTo>
                <a:cubicBezTo>
                  <a:pt x="1399743" y="5692422"/>
                  <a:pt x="1405166" y="5690596"/>
                  <a:pt x="1411041" y="5690596"/>
                </a:cubicBezTo>
                <a:close/>
                <a:moveTo>
                  <a:pt x="2115112" y="5681071"/>
                </a:moveTo>
                <a:cubicBezTo>
                  <a:pt x="2105852" y="5681531"/>
                  <a:pt x="2097914" y="5686124"/>
                  <a:pt x="2092622" y="5693933"/>
                </a:cubicBezTo>
                <a:cubicBezTo>
                  <a:pt x="2091740" y="5695311"/>
                  <a:pt x="2090417" y="5697149"/>
                  <a:pt x="2089535" y="5698986"/>
                </a:cubicBezTo>
                <a:cubicBezTo>
                  <a:pt x="2089094" y="5700364"/>
                  <a:pt x="2087771" y="5703580"/>
                  <a:pt x="2086449" y="5707714"/>
                </a:cubicBezTo>
                <a:lnTo>
                  <a:pt x="2086449" y="5682449"/>
                </a:lnTo>
                <a:lnTo>
                  <a:pt x="2075865" y="5681990"/>
                </a:lnTo>
                <a:lnTo>
                  <a:pt x="2075865" y="5789021"/>
                </a:lnTo>
                <a:lnTo>
                  <a:pt x="2089094" y="5789021"/>
                </a:lnTo>
                <a:lnTo>
                  <a:pt x="2089094" y="5731601"/>
                </a:lnTo>
                <a:cubicBezTo>
                  <a:pt x="2089094" y="5729304"/>
                  <a:pt x="2089094" y="5727007"/>
                  <a:pt x="2089094" y="5724711"/>
                </a:cubicBezTo>
                <a:cubicBezTo>
                  <a:pt x="2089094" y="5722873"/>
                  <a:pt x="2089094" y="5721036"/>
                  <a:pt x="2089976" y="5719658"/>
                </a:cubicBezTo>
                <a:cubicBezTo>
                  <a:pt x="2092622" y="5706796"/>
                  <a:pt x="2103205" y="5697149"/>
                  <a:pt x="2115993" y="5695311"/>
                </a:cubicBezTo>
                <a:lnTo>
                  <a:pt x="2119522" y="5695311"/>
                </a:lnTo>
                <a:cubicBezTo>
                  <a:pt x="2120845" y="5695771"/>
                  <a:pt x="2122167" y="5696230"/>
                  <a:pt x="2123490" y="5696690"/>
                </a:cubicBezTo>
                <a:lnTo>
                  <a:pt x="2123490" y="5681990"/>
                </a:lnTo>
                <a:lnTo>
                  <a:pt x="2118640" y="5681071"/>
                </a:lnTo>
                <a:close/>
                <a:moveTo>
                  <a:pt x="1959978" y="5681071"/>
                </a:moveTo>
                <a:lnTo>
                  <a:pt x="1959978" y="5747807"/>
                </a:lnTo>
                <a:cubicBezTo>
                  <a:pt x="1959978" y="5751028"/>
                  <a:pt x="1959978" y="5754250"/>
                  <a:pt x="1960428" y="5757472"/>
                </a:cubicBezTo>
                <a:cubicBezTo>
                  <a:pt x="1960428" y="5759773"/>
                  <a:pt x="1961328" y="5762074"/>
                  <a:pt x="1961778" y="5763915"/>
                </a:cubicBezTo>
                <a:cubicBezTo>
                  <a:pt x="1962678" y="5766216"/>
                  <a:pt x="1963127" y="5768057"/>
                  <a:pt x="1964027" y="5769898"/>
                </a:cubicBezTo>
                <a:cubicBezTo>
                  <a:pt x="1969427" y="5782785"/>
                  <a:pt x="1982025" y="5790609"/>
                  <a:pt x="1995973" y="5789689"/>
                </a:cubicBezTo>
                <a:cubicBezTo>
                  <a:pt x="2011720" y="5790609"/>
                  <a:pt x="2025669" y="5780944"/>
                  <a:pt x="2031518" y="5766216"/>
                </a:cubicBezTo>
                <a:cubicBezTo>
                  <a:pt x="2031518" y="5768057"/>
                  <a:pt x="2031518" y="5769438"/>
                  <a:pt x="2031518" y="5771279"/>
                </a:cubicBezTo>
                <a:lnTo>
                  <a:pt x="2031518" y="5781865"/>
                </a:lnTo>
                <a:cubicBezTo>
                  <a:pt x="2031518" y="5783706"/>
                  <a:pt x="2031518" y="5786007"/>
                  <a:pt x="2031518" y="5787848"/>
                </a:cubicBezTo>
                <a:lnTo>
                  <a:pt x="2044116" y="5787848"/>
                </a:lnTo>
                <a:lnTo>
                  <a:pt x="2044116" y="5748727"/>
                </a:lnTo>
                <a:lnTo>
                  <a:pt x="2042316" y="5681071"/>
                </a:lnTo>
                <a:lnTo>
                  <a:pt x="2028818" y="5681071"/>
                </a:lnTo>
                <a:lnTo>
                  <a:pt x="2028818" y="5734460"/>
                </a:lnTo>
                <a:cubicBezTo>
                  <a:pt x="2029268" y="5735840"/>
                  <a:pt x="2029268" y="5736761"/>
                  <a:pt x="2028818" y="5737681"/>
                </a:cubicBezTo>
                <a:lnTo>
                  <a:pt x="2028818" y="5744125"/>
                </a:lnTo>
                <a:cubicBezTo>
                  <a:pt x="2029268" y="5745505"/>
                  <a:pt x="2029268" y="5746886"/>
                  <a:pt x="2028818" y="5748267"/>
                </a:cubicBezTo>
                <a:lnTo>
                  <a:pt x="2028368" y="5751949"/>
                </a:lnTo>
                <a:cubicBezTo>
                  <a:pt x="2027918" y="5752869"/>
                  <a:pt x="2027469" y="5754250"/>
                  <a:pt x="2027018" y="5755631"/>
                </a:cubicBezTo>
                <a:cubicBezTo>
                  <a:pt x="2024769" y="5762074"/>
                  <a:pt x="2020719" y="5768057"/>
                  <a:pt x="2015320" y="5772199"/>
                </a:cubicBezTo>
                <a:cubicBezTo>
                  <a:pt x="2010371" y="5776342"/>
                  <a:pt x="2004522" y="5778183"/>
                  <a:pt x="1998222" y="5778183"/>
                </a:cubicBezTo>
                <a:cubicBezTo>
                  <a:pt x="1989224" y="5778643"/>
                  <a:pt x="1981125" y="5773580"/>
                  <a:pt x="1977525" y="5765756"/>
                </a:cubicBezTo>
                <a:cubicBezTo>
                  <a:pt x="1976626" y="5763915"/>
                  <a:pt x="1975726" y="5762534"/>
                  <a:pt x="1975276" y="5760693"/>
                </a:cubicBezTo>
                <a:cubicBezTo>
                  <a:pt x="1974826" y="5758852"/>
                  <a:pt x="1974376" y="5756551"/>
                  <a:pt x="1973926" y="5754710"/>
                </a:cubicBezTo>
                <a:cubicBezTo>
                  <a:pt x="1973926" y="5751949"/>
                  <a:pt x="1973926" y="5749187"/>
                  <a:pt x="1973926" y="5746426"/>
                </a:cubicBezTo>
                <a:lnTo>
                  <a:pt x="1973926" y="5734920"/>
                </a:lnTo>
                <a:lnTo>
                  <a:pt x="1973026" y="5681071"/>
                </a:lnTo>
                <a:close/>
                <a:moveTo>
                  <a:pt x="1774240" y="5681071"/>
                </a:moveTo>
                <a:lnTo>
                  <a:pt x="1774240" y="5747807"/>
                </a:lnTo>
                <a:cubicBezTo>
                  <a:pt x="1774240" y="5751028"/>
                  <a:pt x="1774690" y="5754250"/>
                  <a:pt x="1775140" y="5757472"/>
                </a:cubicBezTo>
                <a:cubicBezTo>
                  <a:pt x="1775140" y="5759773"/>
                  <a:pt x="1775589" y="5761614"/>
                  <a:pt x="1776489" y="5763915"/>
                </a:cubicBezTo>
                <a:cubicBezTo>
                  <a:pt x="1776939" y="5765756"/>
                  <a:pt x="1777839" y="5768057"/>
                  <a:pt x="1778739" y="5769898"/>
                </a:cubicBezTo>
                <a:cubicBezTo>
                  <a:pt x="1783688" y="5782785"/>
                  <a:pt x="1796736" y="5790609"/>
                  <a:pt x="1810234" y="5789689"/>
                </a:cubicBezTo>
                <a:cubicBezTo>
                  <a:pt x="1817883" y="5790149"/>
                  <a:pt x="1825532" y="5787848"/>
                  <a:pt x="1831832" y="5783706"/>
                </a:cubicBezTo>
                <a:cubicBezTo>
                  <a:pt x="1838131" y="5779563"/>
                  <a:pt x="1843080" y="5773580"/>
                  <a:pt x="1845779" y="5766216"/>
                </a:cubicBezTo>
                <a:cubicBezTo>
                  <a:pt x="1845779" y="5768057"/>
                  <a:pt x="1845779" y="5769438"/>
                  <a:pt x="1845779" y="5771279"/>
                </a:cubicBezTo>
                <a:lnTo>
                  <a:pt x="1845779" y="5787848"/>
                </a:lnTo>
                <a:lnTo>
                  <a:pt x="1858378" y="5787848"/>
                </a:lnTo>
                <a:lnTo>
                  <a:pt x="1858378" y="5748727"/>
                </a:lnTo>
                <a:lnTo>
                  <a:pt x="1857478" y="5681071"/>
                </a:lnTo>
                <a:lnTo>
                  <a:pt x="1843980" y="5681071"/>
                </a:lnTo>
                <a:lnTo>
                  <a:pt x="1843980" y="5744125"/>
                </a:lnTo>
                <a:cubicBezTo>
                  <a:pt x="1843980" y="5745505"/>
                  <a:pt x="1843980" y="5746886"/>
                  <a:pt x="1843980" y="5748267"/>
                </a:cubicBezTo>
                <a:lnTo>
                  <a:pt x="1843080" y="5751489"/>
                </a:lnTo>
                <a:cubicBezTo>
                  <a:pt x="1843080" y="5752409"/>
                  <a:pt x="1842630" y="5753790"/>
                  <a:pt x="1841730" y="5755170"/>
                </a:cubicBezTo>
                <a:cubicBezTo>
                  <a:pt x="1839481" y="5762074"/>
                  <a:pt x="1835431" y="5767597"/>
                  <a:pt x="1830482" y="5772199"/>
                </a:cubicBezTo>
                <a:cubicBezTo>
                  <a:pt x="1825532" y="5775881"/>
                  <a:pt x="1819233" y="5778183"/>
                  <a:pt x="1812934" y="5778183"/>
                </a:cubicBezTo>
                <a:cubicBezTo>
                  <a:pt x="1804385" y="5778643"/>
                  <a:pt x="1795837" y="5773580"/>
                  <a:pt x="1792237" y="5765756"/>
                </a:cubicBezTo>
                <a:cubicBezTo>
                  <a:pt x="1791337" y="5763915"/>
                  <a:pt x="1790887" y="5762074"/>
                  <a:pt x="1790437" y="5760693"/>
                </a:cubicBezTo>
                <a:cubicBezTo>
                  <a:pt x="1789538" y="5758852"/>
                  <a:pt x="1789087" y="5756551"/>
                  <a:pt x="1789087" y="5754710"/>
                </a:cubicBezTo>
                <a:cubicBezTo>
                  <a:pt x="1788638" y="5751949"/>
                  <a:pt x="1788638" y="5749187"/>
                  <a:pt x="1789087" y="5746426"/>
                </a:cubicBezTo>
                <a:lnTo>
                  <a:pt x="1789087" y="5734920"/>
                </a:lnTo>
                <a:lnTo>
                  <a:pt x="1787738" y="5681071"/>
                </a:lnTo>
                <a:close/>
                <a:moveTo>
                  <a:pt x="1622657" y="5681071"/>
                </a:moveTo>
                <a:cubicBezTo>
                  <a:pt x="1611769" y="5681990"/>
                  <a:pt x="1602188" y="5688880"/>
                  <a:pt x="1597398" y="5698986"/>
                </a:cubicBezTo>
                <a:cubicBezTo>
                  <a:pt x="1596962" y="5700364"/>
                  <a:pt x="1595655" y="5703121"/>
                  <a:pt x="1594349" y="5707714"/>
                </a:cubicBezTo>
                <a:lnTo>
                  <a:pt x="1594349" y="5681990"/>
                </a:lnTo>
                <a:lnTo>
                  <a:pt x="1582154" y="5681990"/>
                </a:lnTo>
                <a:lnTo>
                  <a:pt x="1582154" y="5789021"/>
                </a:lnTo>
                <a:lnTo>
                  <a:pt x="1595220" y="5789021"/>
                </a:lnTo>
                <a:lnTo>
                  <a:pt x="1595220" y="5724711"/>
                </a:lnTo>
                <a:cubicBezTo>
                  <a:pt x="1595220" y="5722873"/>
                  <a:pt x="1595220" y="5721036"/>
                  <a:pt x="1595655" y="5719658"/>
                </a:cubicBezTo>
                <a:cubicBezTo>
                  <a:pt x="1596091" y="5717820"/>
                  <a:pt x="1596526" y="5716442"/>
                  <a:pt x="1596962" y="5715064"/>
                </a:cubicBezTo>
                <a:cubicBezTo>
                  <a:pt x="1599575" y="5703580"/>
                  <a:pt x="1609592" y="5695311"/>
                  <a:pt x="1621351" y="5695311"/>
                </a:cubicBezTo>
                <a:lnTo>
                  <a:pt x="1627012" y="5695311"/>
                </a:lnTo>
                <a:cubicBezTo>
                  <a:pt x="1628319" y="5695771"/>
                  <a:pt x="1629625" y="5696230"/>
                  <a:pt x="1631367" y="5696690"/>
                </a:cubicBezTo>
                <a:lnTo>
                  <a:pt x="1631367" y="5681990"/>
                </a:lnTo>
                <a:lnTo>
                  <a:pt x="1626141" y="5681071"/>
                </a:lnTo>
                <a:close/>
                <a:moveTo>
                  <a:pt x="1212266" y="5681071"/>
                </a:moveTo>
                <a:lnTo>
                  <a:pt x="1212266" y="5789021"/>
                </a:lnTo>
                <a:lnTo>
                  <a:pt x="1224966" y="5789021"/>
                </a:lnTo>
                <a:lnTo>
                  <a:pt x="1224966" y="5681071"/>
                </a:lnTo>
                <a:close/>
                <a:moveTo>
                  <a:pt x="1305498" y="5679948"/>
                </a:moveTo>
                <a:cubicBezTo>
                  <a:pt x="1297890" y="5679484"/>
                  <a:pt x="1290729" y="5681805"/>
                  <a:pt x="1284016" y="5685982"/>
                </a:cubicBezTo>
                <a:cubicBezTo>
                  <a:pt x="1277750" y="5690160"/>
                  <a:pt x="1272828" y="5695729"/>
                  <a:pt x="1269695" y="5703156"/>
                </a:cubicBezTo>
                <a:cubicBezTo>
                  <a:pt x="1270142" y="5701299"/>
                  <a:pt x="1270142" y="5699907"/>
                  <a:pt x="1269695" y="5698514"/>
                </a:cubicBezTo>
                <a:lnTo>
                  <a:pt x="1269695" y="5688303"/>
                </a:lnTo>
                <a:cubicBezTo>
                  <a:pt x="1270142" y="5685982"/>
                  <a:pt x="1270142" y="5683662"/>
                  <a:pt x="1269695" y="5681341"/>
                </a:cubicBezTo>
                <a:lnTo>
                  <a:pt x="1256716" y="5680877"/>
                </a:lnTo>
                <a:lnTo>
                  <a:pt x="1256716" y="5789022"/>
                </a:lnTo>
                <a:lnTo>
                  <a:pt x="1269695" y="5789022"/>
                </a:lnTo>
                <a:lnTo>
                  <a:pt x="1269695" y="5735646"/>
                </a:lnTo>
                <a:cubicBezTo>
                  <a:pt x="1270142" y="5730076"/>
                  <a:pt x="1271037" y="5724506"/>
                  <a:pt x="1271933" y="5718936"/>
                </a:cubicBezTo>
                <a:cubicBezTo>
                  <a:pt x="1272828" y="5715223"/>
                  <a:pt x="1274170" y="5711510"/>
                  <a:pt x="1275961" y="5707797"/>
                </a:cubicBezTo>
                <a:cubicBezTo>
                  <a:pt x="1278646" y="5702691"/>
                  <a:pt x="1282674" y="5698514"/>
                  <a:pt x="1287596" y="5695265"/>
                </a:cubicBezTo>
                <a:cubicBezTo>
                  <a:pt x="1292072" y="5692480"/>
                  <a:pt x="1297442" y="5690624"/>
                  <a:pt x="1303260" y="5690624"/>
                </a:cubicBezTo>
                <a:cubicBezTo>
                  <a:pt x="1307736" y="5690624"/>
                  <a:pt x="1312211" y="5692016"/>
                  <a:pt x="1316239" y="5694337"/>
                </a:cubicBezTo>
                <a:cubicBezTo>
                  <a:pt x="1319820" y="5696658"/>
                  <a:pt x="1322952" y="5700371"/>
                  <a:pt x="1324743" y="5704548"/>
                </a:cubicBezTo>
                <a:cubicBezTo>
                  <a:pt x="1324743" y="5705940"/>
                  <a:pt x="1326085" y="5707797"/>
                  <a:pt x="1326533" y="5709189"/>
                </a:cubicBezTo>
                <a:cubicBezTo>
                  <a:pt x="1326980" y="5711046"/>
                  <a:pt x="1327428" y="5712903"/>
                  <a:pt x="1327428" y="5714759"/>
                </a:cubicBezTo>
                <a:cubicBezTo>
                  <a:pt x="1327875" y="5717544"/>
                  <a:pt x="1327875" y="5720329"/>
                  <a:pt x="1327428" y="5722650"/>
                </a:cubicBezTo>
                <a:lnTo>
                  <a:pt x="1327428" y="5788558"/>
                </a:lnTo>
                <a:lnTo>
                  <a:pt x="1340854" y="5788558"/>
                </a:lnTo>
                <a:lnTo>
                  <a:pt x="1340854" y="5721257"/>
                </a:lnTo>
                <a:cubicBezTo>
                  <a:pt x="1340854" y="5718472"/>
                  <a:pt x="1340854" y="5715223"/>
                  <a:pt x="1340854" y="5712438"/>
                </a:cubicBezTo>
                <a:cubicBezTo>
                  <a:pt x="1340854" y="5710118"/>
                  <a:pt x="1340407" y="5708261"/>
                  <a:pt x="1339511" y="5705940"/>
                </a:cubicBezTo>
                <a:cubicBezTo>
                  <a:pt x="1339511" y="5704084"/>
                  <a:pt x="1338616" y="5702227"/>
                  <a:pt x="1338169" y="5700371"/>
                </a:cubicBezTo>
                <a:cubicBezTo>
                  <a:pt x="1335931" y="5693873"/>
                  <a:pt x="1331456" y="5687839"/>
                  <a:pt x="1325638" y="5684126"/>
                </a:cubicBezTo>
                <a:cubicBezTo>
                  <a:pt x="1319820" y="5680877"/>
                  <a:pt x="1312659" y="5679484"/>
                  <a:pt x="1305498" y="5679948"/>
                </a:cubicBezTo>
                <a:close/>
                <a:moveTo>
                  <a:pt x="1131221" y="5679484"/>
                </a:moveTo>
                <a:cubicBezTo>
                  <a:pt x="1124947" y="5679484"/>
                  <a:pt x="1118673" y="5680871"/>
                  <a:pt x="1112847" y="5683644"/>
                </a:cubicBezTo>
                <a:cubicBezTo>
                  <a:pt x="1107469" y="5685956"/>
                  <a:pt x="1102987" y="5689654"/>
                  <a:pt x="1098954" y="5694276"/>
                </a:cubicBezTo>
                <a:cubicBezTo>
                  <a:pt x="1094921" y="5699361"/>
                  <a:pt x="1092232" y="5704908"/>
                  <a:pt x="1089991" y="5710917"/>
                </a:cubicBezTo>
                <a:cubicBezTo>
                  <a:pt x="1088199" y="5718313"/>
                  <a:pt x="1086854" y="5725709"/>
                  <a:pt x="1086854" y="5733105"/>
                </a:cubicBezTo>
                <a:cubicBezTo>
                  <a:pt x="1087302" y="5741425"/>
                  <a:pt x="1088647" y="5749283"/>
                  <a:pt x="1091336" y="5756679"/>
                </a:cubicBezTo>
                <a:cubicBezTo>
                  <a:pt x="1093128" y="5763150"/>
                  <a:pt x="1096265" y="5769160"/>
                  <a:pt x="1100299" y="5774707"/>
                </a:cubicBezTo>
                <a:cubicBezTo>
                  <a:pt x="1103884" y="5779791"/>
                  <a:pt x="1108813" y="5783489"/>
                  <a:pt x="1114191" y="5786263"/>
                </a:cubicBezTo>
                <a:cubicBezTo>
                  <a:pt x="1120017" y="5789036"/>
                  <a:pt x="1125843" y="5790423"/>
                  <a:pt x="1132117" y="5790423"/>
                </a:cubicBezTo>
                <a:cubicBezTo>
                  <a:pt x="1140184" y="5790423"/>
                  <a:pt x="1147802" y="5788112"/>
                  <a:pt x="1154076" y="5783489"/>
                </a:cubicBezTo>
                <a:cubicBezTo>
                  <a:pt x="1160350" y="5778867"/>
                  <a:pt x="1164832" y="5772395"/>
                  <a:pt x="1167073" y="5764999"/>
                </a:cubicBezTo>
                <a:lnTo>
                  <a:pt x="1167073" y="5786263"/>
                </a:lnTo>
                <a:cubicBezTo>
                  <a:pt x="1167073" y="5789961"/>
                  <a:pt x="1167073" y="5792272"/>
                  <a:pt x="1166176" y="5794583"/>
                </a:cubicBezTo>
                <a:cubicBezTo>
                  <a:pt x="1166176" y="5796894"/>
                  <a:pt x="1165728" y="5798743"/>
                  <a:pt x="1164832" y="5800592"/>
                </a:cubicBezTo>
                <a:cubicBezTo>
                  <a:pt x="1164832" y="5801979"/>
                  <a:pt x="1163936" y="5803828"/>
                  <a:pt x="1163487" y="5805215"/>
                </a:cubicBezTo>
                <a:cubicBezTo>
                  <a:pt x="1160799" y="5810762"/>
                  <a:pt x="1156317" y="5815384"/>
                  <a:pt x="1150939" y="5818620"/>
                </a:cubicBezTo>
                <a:cubicBezTo>
                  <a:pt x="1144665" y="5821855"/>
                  <a:pt x="1137943" y="5823242"/>
                  <a:pt x="1130773" y="5823242"/>
                </a:cubicBezTo>
                <a:cubicBezTo>
                  <a:pt x="1125843" y="5823242"/>
                  <a:pt x="1120913" y="5822780"/>
                  <a:pt x="1115984" y="5821393"/>
                </a:cubicBezTo>
                <a:cubicBezTo>
                  <a:pt x="1110606" y="5819544"/>
                  <a:pt x="1104780" y="5817695"/>
                  <a:pt x="1099850" y="5814922"/>
                </a:cubicBezTo>
                <a:lnTo>
                  <a:pt x="1098954" y="5829714"/>
                </a:lnTo>
                <a:cubicBezTo>
                  <a:pt x="1104332" y="5831563"/>
                  <a:pt x="1110158" y="5832949"/>
                  <a:pt x="1115536" y="5834336"/>
                </a:cubicBezTo>
                <a:cubicBezTo>
                  <a:pt x="1120913" y="5835261"/>
                  <a:pt x="1125843" y="5835723"/>
                  <a:pt x="1131221" y="5835723"/>
                </a:cubicBezTo>
                <a:cubicBezTo>
                  <a:pt x="1144217" y="5836647"/>
                  <a:pt x="1156765" y="5832025"/>
                  <a:pt x="1166624" y="5823242"/>
                </a:cubicBezTo>
                <a:cubicBezTo>
                  <a:pt x="1171554" y="5818620"/>
                  <a:pt x="1175139" y="5813073"/>
                  <a:pt x="1176932" y="5807064"/>
                </a:cubicBezTo>
                <a:cubicBezTo>
                  <a:pt x="1179621" y="5799668"/>
                  <a:pt x="1180517" y="5791810"/>
                  <a:pt x="1180517" y="5783951"/>
                </a:cubicBezTo>
                <a:lnTo>
                  <a:pt x="1180517" y="5769160"/>
                </a:lnTo>
                <a:lnTo>
                  <a:pt x="1178724" y="5680871"/>
                </a:lnTo>
                <a:lnTo>
                  <a:pt x="1166176" y="5680871"/>
                </a:lnTo>
                <a:lnTo>
                  <a:pt x="1166176" y="5701672"/>
                </a:lnTo>
                <a:cubicBezTo>
                  <a:pt x="1164832" y="5699361"/>
                  <a:pt x="1163936" y="5697050"/>
                  <a:pt x="1163039" y="5695663"/>
                </a:cubicBezTo>
                <a:cubicBezTo>
                  <a:pt x="1162143" y="5694276"/>
                  <a:pt x="1160799" y="5692889"/>
                  <a:pt x="1159902" y="5691503"/>
                </a:cubicBezTo>
                <a:cubicBezTo>
                  <a:pt x="1156317" y="5687342"/>
                  <a:pt x="1151836" y="5684569"/>
                  <a:pt x="1147354" y="5682720"/>
                </a:cubicBezTo>
                <a:cubicBezTo>
                  <a:pt x="1141976" y="5680409"/>
                  <a:pt x="1136599" y="5679484"/>
                  <a:pt x="1131221" y="5679484"/>
                </a:cubicBezTo>
                <a:close/>
                <a:moveTo>
                  <a:pt x="1028534" y="5679484"/>
                </a:moveTo>
                <a:cubicBezTo>
                  <a:pt x="1020864" y="5679484"/>
                  <a:pt x="1013193" y="5681785"/>
                  <a:pt x="1006877" y="5685928"/>
                </a:cubicBezTo>
                <a:cubicBezTo>
                  <a:pt x="1000109" y="5689610"/>
                  <a:pt x="995146" y="5695593"/>
                  <a:pt x="992439" y="5702496"/>
                </a:cubicBezTo>
                <a:cubicBezTo>
                  <a:pt x="992439" y="5701116"/>
                  <a:pt x="992439" y="5699735"/>
                  <a:pt x="992439" y="5697894"/>
                </a:cubicBezTo>
                <a:lnTo>
                  <a:pt x="992439" y="5681325"/>
                </a:lnTo>
                <a:lnTo>
                  <a:pt x="978903" y="5681785"/>
                </a:lnTo>
                <a:lnTo>
                  <a:pt x="978903" y="5789022"/>
                </a:lnTo>
                <a:lnTo>
                  <a:pt x="991988" y="5789022"/>
                </a:lnTo>
                <a:lnTo>
                  <a:pt x="991988" y="5736094"/>
                </a:lnTo>
                <a:cubicBezTo>
                  <a:pt x="992439" y="5730571"/>
                  <a:pt x="993341" y="5725048"/>
                  <a:pt x="994244" y="5719525"/>
                </a:cubicBezTo>
                <a:cubicBezTo>
                  <a:pt x="996049" y="5709860"/>
                  <a:pt x="1001463" y="5701576"/>
                  <a:pt x="1010035" y="5696513"/>
                </a:cubicBezTo>
                <a:cubicBezTo>
                  <a:pt x="1014547" y="5693752"/>
                  <a:pt x="1019961" y="5691911"/>
                  <a:pt x="1025376" y="5691911"/>
                </a:cubicBezTo>
                <a:cubicBezTo>
                  <a:pt x="1029887" y="5691911"/>
                  <a:pt x="1034399" y="5693292"/>
                  <a:pt x="1038009" y="5695593"/>
                </a:cubicBezTo>
                <a:cubicBezTo>
                  <a:pt x="1042069" y="5697894"/>
                  <a:pt x="1045227" y="5701576"/>
                  <a:pt x="1047032" y="5705718"/>
                </a:cubicBezTo>
                <a:cubicBezTo>
                  <a:pt x="1047032" y="5707099"/>
                  <a:pt x="1047935" y="5708940"/>
                  <a:pt x="1048386" y="5710321"/>
                </a:cubicBezTo>
                <a:cubicBezTo>
                  <a:pt x="1048837" y="5712162"/>
                  <a:pt x="1049288" y="5714003"/>
                  <a:pt x="1049739" y="5715844"/>
                </a:cubicBezTo>
                <a:cubicBezTo>
                  <a:pt x="1049739" y="5718605"/>
                  <a:pt x="1049739" y="5721366"/>
                  <a:pt x="1049739" y="5723668"/>
                </a:cubicBezTo>
                <a:lnTo>
                  <a:pt x="1049739" y="5789022"/>
                </a:lnTo>
                <a:lnTo>
                  <a:pt x="1064177" y="5789022"/>
                </a:lnTo>
                <a:lnTo>
                  <a:pt x="1064177" y="5722287"/>
                </a:lnTo>
                <a:cubicBezTo>
                  <a:pt x="1064628" y="5719525"/>
                  <a:pt x="1064628" y="5716304"/>
                  <a:pt x="1064177" y="5713542"/>
                </a:cubicBezTo>
                <a:cubicBezTo>
                  <a:pt x="1064177" y="5711241"/>
                  <a:pt x="1063726" y="5708940"/>
                  <a:pt x="1063275" y="5707099"/>
                </a:cubicBezTo>
                <a:cubicBezTo>
                  <a:pt x="1063275" y="5705258"/>
                  <a:pt x="1062373" y="5703417"/>
                  <a:pt x="1061470" y="5701576"/>
                </a:cubicBezTo>
                <a:cubicBezTo>
                  <a:pt x="1059214" y="5695133"/>
                  <a:pt x="1055154" y="5689149"/>
                  <a:pt x="1049288" y="5685467"/>
                </a:cubicBezTo>
                <a:cubicBezTo>
                  <a:pt x="1042972" y="5681325"/>
                  <a:pt x="1035753" y="5679484"/>
                  <a:pt x="1028534" y="5679484"/>
                </a:cubicBezTo>
                <a:close/>
                <a:moveTo>
                  <a:pt x="916720" y="5677897"/>
                </a:moveTo>
                <a:cubicBezTo>
                  <a:pt x="910019" y="5677897"/>
                  <a:pt x="903765" y="5679286"/>
                  <a:pt x="897957" y="5682062"/>
                </a:cubicBezTo>
                <a:cubicBezTo>
                  <a:pt x="892149" y="5684376"/>
                  <a:pt x="887235" y="5688078"/>
                  <a:pt x="883215" y="5693168"/>
                </a:cubicBezTo>
                <a:cubicBezTo>
                  <a:pt x="878747" y="5698258"/>
                  <a:pt x="875620" y="5704274"/>
                  <a:pt x="873833" y="5711215"/>
                </a:cubicBezTo>
                <a:cubicBezTo>
                  <a:pt x="871600" y="5718620"/>
                  <a:pt x="870259" y="5726024"/>
                  <a:pt x="870259" y="5733890"/>
                </a:cubicBezTo>
                <a:cubicBezTo>
                  <a:pt x="869366" y="5749161"/>
                  <a:pt x="874280" y="5764432"/>
                  <a:pt x="883662" y="5776464"/>
                </a:cubicBezTo>
                <a:cubicBezTo>
                  <a:pt x="893490" y="5787107"/>
                  <a:pt x="906892" y="5792197"/>
                  <a:pt x="920740" y="5791734"/>
                </a:cubicBezTo>
                <a:cubicBezTo>
                  <a:pt x="925654" y="5791734"/>
                  <a:pt x="931015" y="5791272"/>
                  <a:pt x="935929" y="5789883"/>
                </a:cubicBezTo>
                <a:cubicBezTo>
                  <a:pt x="940843" y="5788958"/>
                  <a:pt x="945311" y="5787107"/>
                  <a:pt x="949778" y="5785256"/>
                </a:cubicBezTo>
                <a:lnTo>
                  <a:pt x="949778" y="5771836"/>
                </a:lnTo>
                <a:cubicBezTo>
                  <a:pt x="940843" y="5776926"/>
                  <a:pt x="930569" y="5779703"/>
                  <a:pt x="920294" y="5779703"/>
                </a:cubicBezTo>
                <a:cubicBezTo>
                  <a:pt x="910466" y="5780166"/>
                  <a:pt x="900637" y="5776001"/>
                  <a:pt x="894383" y="5768597"/>
                </a:cubicBezTo>
                <a:cubicBezTo>
                  <a:pt x="887235" y="5760267"/>
                  <a:pt x="883662" y="5749624"/>
                  <a:pt x="883662" y="5738518"/>
                </a:cubicBezTo>
                <a:lnTo>
                  <a:pt x="958266" y="5738055"/>
                </a:lnTo>
                <a:lnTo>
                  <a:pt x="958266" y="5722784"/>
                </a:lnTo>
                <a:cubicBezTo>
                  <a:pt x="957819" y="5718620"/>
                  <a:pt x="957373" y="5714455"/>
                  <a:pt x="956479" y="5710290"/>
                </a:cubicBezTo>
                <a:cubicBezTo>
                  <a:pt x="954245" y="5701035"/>
                  <a:pt x="949331" y="5692705"/>
                  <a:pt x="942184" y="5686227"/>
                </a:cubicBezTo>
                <a:cubicBezTo>
                  <a:pt x="935036" y="5680674"/>
                  <a:pt x="925654" y="5677897"/>
                  <a:pt x="916720" y="5677897"/>
                </a:cubicBezTo>
                <a:close/>
                <a:moveTo>
                  <a:pt x="757969" y="5677897"/>
                </a:moveTo>
                <a:cubicBezTo>
                  <a:pt x="751268" y="5677897"/>
                  <a:pt x="745014" y="5679286"/>
                  <a:pt x="739206" y="5682062"/>
                </a:cubicBezTo>
                <a:cubicBezTo>
                  <a:pt x="733398" y="5684376"/>
                  <a:pt x="728484" y="5688078"/>
                  <a:pt x="724464" y="5693168"/>
                </a:cubicBezTo>
                <a:cubicBezTo>
                  <a:pt x="719996" y="5698258"/>
                  <a:pt x="716869" y="5704274"/>
                  <a:pt x="715082" y="5711215"/>
                </a:cubicBezTo>
                <a:cubicBezTo>
                  <a:pt x="712849" y="5718620"/>
                  <a:pt x="711508" y="5726024"/>
                  <a:pt x="711508" y="5733890"/>
                </a:cubicBezTo>
                <a:cubicBezTo>
                  <a:pt x="710615" y="5749161"/>
                  <a:pt x="715529" y="5764432"/>
                  <a:pt x="724911" y="5776464"/>
                </a:cubicBezTo>
                <a:cubicBezTo>
                  <a:pt x="734739" y="5787107"/>
                  <a:pt x="748141" y="5792197"/>
                  <a:pt x="761989" y="5791734"/>
                </a:cubicBezTo>
                <a:cubicBezTo>
                  <a:pt x="766903" y="5791734"/>
                  <a:pt x="772264" y="5791272"/>
                  <a:pt x="777178" y="5789883"/>
                </a:cubicBezTo>
                <a:cubicBezTo>
                  <a:pt x="782092" y="5788958"/>
                  <a:pt x="786560" y="5787107"/>
                  <a:pt x="791027" y="5785256"/>
                </a:cubicBezTo>
                <a:lnTo>
                  <a:pt x="791027" y="5771836"/>
                </a:lnTo>
                <a:cubicBezTo>
                  <a:pt x="782092" y="5776926"/>
                  <a:pt x="771818" y="5779703"/>
                  <a:pt x="761543" y="5779703"/>
                </a:cubicBezTo>
                <a:cubicBezTo>
                  <a:pt x="751715" y="5780166"/>
                  <a:pt x="741886" y="5776001"/>
                  <a:pt x="735632" y="5768597"/>
                </a:cubicBezTo>
                <a:cubicBezTo>
                  <a:pt x="728484" y="5760267"/>
                  <a:pt x="724911" y="5749624"/>
                  <a:pt x="724911" y="5738518"/>
                </a:cubicBezTo>
                <a:lnTo>
                  <a:pt x="799515" y="5738055"/>
                </a:lnTo>
                <a:lnTo>
                  <a:pt x="799515" y="5722784"/>
                </a:lnTo>
                <a:cubicBezTo>
                  <a:pt x="799068" y="5718620"/>
                  <a:pt x="798622" y="5714455"/>
                  <a:pt x="797728" y="5710290"/>
                </a:cubicBezTo>
                <a:cubicBezTo>
                  <a:pt x="795494" y="5701035"/>
                  <a:pt x="790580" y="5692705"/>
                  <a:pt x="783433" y="5686227"/>
                </a:cubicBezTo>
                <a:cubicBezTo>
                  <a:pt x="776285" y="5680674"/>
                  <a:pt x="766903" y="5677897"/>
                  <a:pt x="757969" y="5677897"/>
                </a:cubicBezTo>
                <a:close/>
                <a:moveTo>
                  <a:pt x="2181277" y="5677896"/>
                </a:moveTo>
                <a:cubicBezTo>
                  <a:pt x="2175054" y="5677896"/>
                  <a:pt x="2168386" y="5679271"/>
                  <a:pt x="2162608" y="5682020"/>
                </a:cubicBezTo>
                <a:cubicBezTo>
                  <a:pt x="2156828" y="5684311"/>
                  <a:pt x="2151940" y="5687976"/>
                  <a:pt x="2147938" y="5693016"/>
                </a:cubicBezTo>
                <a:cubicBezTo>
                  <a:pt x="2143938" y="5698056"/>
                  <a:pt x="2140826" y="5703554"/>
                  <a:pt x="2138605" y="5709969"/>
                </a:cubicBezTo>
                <a:cubicBezTo>
                  <a:pt x="2136382" y="5717300"/>
                  <a:pt x="2135492" y="5725089"/>
                  <a:pt x="2135492" y="5732878"/>
                </a:cubicBezTo>
                <a:cubicBezTo>
                  <a:pt x="2134603" y="5747998"/>
                  <a:pt x="2139493" y="5763118"/>
                  <a:pt x="2148828" y="5775031"/>
                </a:cubicBezTo>
                <a:cubicBezTo>
                  <a:pt x="2158163" y="5785111"/>
                  <a:pt x="2171942" y="5790609"/>
                  <a:pt x="2185722" y="5789693"/>
                </a:cubicBezTo>
                <a:cubicBezTo>
                  <a:pt x="2195945" y="5790151"/>
                  <a:pt x="2206169" y="5787860"/>
                  <a:pt x="2215502" y="5783278"/>
                </a:cubicBezTo>
                <a:lnTo>
                  <a:pt x="2215502" y="5769991"/>
                </a:lnTo>
                <a:cubicBezTo>
                  <a:pt x="2206613" y="5775489"/>
                  <a:pt x="2196390" y="5778238"/>
                  <a:pt x="2185722" y="5778238"/>
                </a:cubicBezTo>
                <a:cubicBezTo>
                  <a:pt x="2175942" y="5778696"/>
                  <a:pt x="2166607" y="5774573"/>
                  <a:pt x="2159941" y="5766784"/>
                </a:cubicBezTo>
                <a:cubicBezTo>
                  <a:pt x="2152829" y="5758536"/>
                  <a:pt x="2149273" y="5747998"/>
                  <a:pt x="2149273" y="5737002"/>
                </a:cubicBezTo>
                <a:lnTo>
                  <a:pt x="2223504" y="5737460"/>
                </a:lnTo>
                <a:cubicBezTo>
                  <a:pt x="2223504" y="5731504"/>
                  <a:pt x="2223504" y="5726464"/>
                  <a:pt x="2223059" y="5722340"/>
                </a:cubicBezTo>
                <a:cubicBezTo>
                  <a:pt x="2222614" y="5718216"/>
                  <a:pt x="2221726" y="5714093"/>
                  <a:pt x="2220836" y="5709969"/>
                </a:cubicBezTo>
                <a:cubicBezTo>
                  <a:pt x="2219059" y="5700805"/>
                  <a:pt x="2214169" y="5692558"/>
                  <a:pt x="2207058" y="5686144"/>
                </a:cubicBezTo>
                <a:cubicBezTo>
                  <a:pt x="2199500" y="5680645"/>
                  <a:pt x="2190610" y="5677896"/>
                  <a:pt x="2181277" y="5677896"/>
                </a:cubicBezTo>
                <a:close/>
                <a:moveTo>
                  <a:pt x="1517703" y="5677896"/>
                </a:moveTo>
                <a:cubicBezTo>
                  <a:pt x="1511480" y="5677896"/>
                  <a:pt x="1504812" y="5679271"/>
                  <a:pt x="1499034" y="5682020"/>
                </a:cubicBezTo>
                <a:cubicBezTo>
                  <a:pt x="1493255" y="5684311"/>
                  <a:pt x="1488366" y="5687976"/>
                  <a:pt x="1484365" y="5693016"/>
                </a:cubicBezTo>
                <a:cubicBezTo>
                  <a:pt x="1480365" y="5698056"/>
                  <a:pt x="1477253" y="5703554"/>
                  <a:pt x="1475031" y="5709969"/>
                </a:cubicBezTo>
                <a:cubicBezTo>
                  <a:pt x="1472808" y="5717300"/>
                  <a:pt x="1471919" y="5725089"/>
                  <a:pt x="1471919" y="5732878"/>
                </a:cubicBezTo>
                <a:cubicBezTo>
                  <a:pt x="1471030" y="5747998"/>
                  <a:pt x="1475920" y="5763118"/>
                  <a:pt x="1485254" y="5775031"/>
                </a:cubicBezTo>
                <a:cubicBezTo>
                  <a:pt x="1494589" y="5785111"/>
                  <a:pt x="1508368" y="5790609"/>
                  <a:pt x="1522148" y="5789693"/>
                </a:cubicBezTo>
                <a:cubicBezTo>
                  <a:pt x="1532371" y="5790151"/>
                  <a:pt x="1542595" y="5787860"/>
                  <a:pt x="1551929" y="5783278"/>
                </a:cubicBezTo>
                <a:lnTo>
                  <a:pt x="1551929" y="5769991"/>
                </a:lnTo>
                <a:cubicBezTo>
                  <a:pt x="1543039" y="5775489"/>
                  <a:pt x="1532816" y="5778238"/>
                  <a:pt x="1522148" y="5778238"/>
                </a:cubicBezTo>
                <a:cubicBezTo>
                  <a:pt x="1512369" y="5778696"/>
                  <a:pt x="1503034" y="5774573"/>
                  <a:pt x="1496367" y="5766784"/>
                </a:cubicBezTo>
                <a:cubicBezTo>
                  <a:pt x="1489255" y="5758536"/>
                  <a:pt x="1485699" y="5747998"/>
                  <a:pt x="1485699" y="5737002"/>
                </a:cubicBezTo>
                <a:lnTo>
                  <a:pt x="1559930" y="5737460"/>
                </a:lnTo>
                <a:cubicBezTo>
                  <a:pt x="1559930" y="5731504"/>
                  <a:pt x="1559930" y="5726464"/>
                  <a:pt x="1559486" y="5722340"/>
                </a:cubicBezTo>
                <a:cubicBezTo>
                  <a:pt x="1559041" y="5718216"/>
                  <a:pt x="1558152" y="5714093"/>
                  <a:pt x="1557263" y="5709969"/>
                </a:cubicBezTo>
                <a:cubicBezTo>
                  <a:pt x="1555485" y="5700805"/>
                  <a:pt x="1550596" y="5692558"/>
                  <a:pt x="1543484" y="5686144"/>
                </a:cubicBezTo>
                <a:cubicBezTo>
                  <a:pt x="1535927" y="5680645"/>
                  <a:pt x="1527037" y="5677896"/>
                  <a:pt x="1517703" y="5677896"/>
                </a:cubicBezTo>
                <a:close/>
                <a:moveTo>
                  <a:pt x="1411811" y="5677896"/>
                </a:moveTo>
                <a:cubicBezTo>
                  <a:pt x="1405076" y="5677896"/>
                  <a:pt x="1398790" y="5679271"/>
                  <a:pt x="1392953" y="5682020"/>
                </a:cubicBezTo>
                <a:cubicBezTo>
                  <a:pt x="1387117" y="5684311"/>
                  <a:pt x="1382178" y="5687976"/>
                  <a:pt x="1378137" y="5693016"/>
                </a:cubicBezTo>
                <a:cubicBezTo>
                  <a:pt x="1374096" y="5698056"/>
                  <a:pt x="1370504" y="5703554"/>
                  <a:pt x="1368708" y="5709969"/>
                </a:cubicBezTo>
                <a:cubicBezTo>
                  <a:pt x="1366463" y="5717300"/>
                  <a:pt x="1365565" y="5725089"/>
                  <a:pt x="1365565" y="5732878"/>
                </a:cubicBezTo>
                <a:cubicBezTo>
                  <a:pt x="1364667" y="5747998"/>
                  <a:pt x="1369157" y="5763118"/>
                  <a:pt x="1378586" y="5775031"/>
                </a:cubicBezTo>
                <a:cubicBezTo>
                  <a:pt x="1388464" y="5785111"/>
                  <a:pt x="1401933" y="5790609"/>
                  <a:pt x="1416301" y="5789693"/>
                </a:cubicBezTo>
                <a:cubicBezTo>
                  <a:pt x="1426628" y="5790151"/>
                  <a:pt x="1436505" y="5787860"/>
                  <a:pt x="1445934" y="5783278"/>
                </a:cubicBezTo>
                <a:lnTo>
                  <a:pt x="1445934" y="5769991"/>
                </a:lnTo>
                <a:cubicBezTo>
                  <a:pt x="1436954" y="5775489"/>
                  <a:pt x="1426628" y="5778238"/>
                  <a:pt x="1416301" y="5778238"/>
                </a:cubicBezTo>
                <a:cubicBezTo>
                  <a:pt x="1406423" y="5778696"/>
                  <a:pt x="1396545" y="5774573"/>
                  <a:pt x="1389810" y="5766784"/>
                </a:cubicBezTo>
                <a:cubicBezTo>
                  <a:pt x="1383076" y="5758536"/>
                  <a:pt x="1379484" y="5747998"/>
                  <a:pt x="1379484" y="5737002"/>
                </a:cubicBezTo>
                <a:lnTo>
                  <a:pt x="1453567" y="5737460"/>
                </a:lnTo>
                <a:lnTo>
                  <a:pt x="1453567" y="5722340"/>
                </a:lnTo>
                <a:cubicBezTo>
                  <a:pt x="1453118" y="5718216"/>
                  <a:pt x="1452669" y="5714093"/>
                  <a:pt x="1451771" y="5709969"/>
                </a:cubicBezTo>
                <a:cubicBezTo>
                  <a:pt x="1449975" y="5700805"/>
                  <a:pt x="1444587" y="5692558"/>
                  <a:pt x="1437403" y="5686144"/>
                </a:cubicBezTo>
                <a:cubicBezTo>
                  <a:pt x="1430220" y="5680645"/>
                  <a:pt x="1421240" y="5677896"/>
                  <a:pt x="1411811" y="5677896"/>
                </a:cubicBezTo>
                <a:close/>
                <a:moveTo>
                  <a:pt x="1912214" y="5650909"/>
                </a:moveTo>
                <a:lnTo>
                  <a:pt x="1899004" y="5655964"/>
                </a:lnTo>
                <a:lnTo>
                  <a:pt x="1899004" y="5682617"/>
                </a:lnTo>
                <a:lnTo>
                  <a:pt x="1877428" y="5682617"/>
                </a:lnTo>
                <a:lnTo>
                  <a:pt x="1877428" y="5694106"/>
                </a:lnTo>
                <a:lnTo>
                  <a:pt x="1898564" y="5693187"/>
                </a:lnTo>
                <a:lnTo>
                  <a:pt x="1898564" y="5768092"/>
                </a:lnTo>
                <a:cubicBezTo>
                  <a:pt x="1898564" y="5769930"/>
                  <a:pt x="1899004" y="5771309"/>
                  <a:pt x="1899444" y="5773147"/>
                </a:cubicBezTo>
                <a:cubicBezTo>
                  <a:pt x="1899444" y="5774066"/>
                  <a:pt x="1900765" y="5775444"/>
                  <a:pt x="1901206" y="5776823"/>
                </a:cubicBezTo>
                <a:cubicBezTo>
                  <a:pt x="1906049" y="5785554"/>
                  <a:pt x="1915296" y="5790609"/>
                  <a:pt x="1924983" y="5789690"/>
                </a:cubicBezTo>
                <a:cubicBezTo>
                  <a:pt x="1927185" y="5789690"/>
                  <a:pt x="1928946" y="5789690"/>
                  <a:pt x="1931148" y="5789690"/>
                </a:cubicBezTo>
                <a:cubicBezTo>
                  <a:pt x="1933349" y="5789231"/>
                  <a:pt x="1935551" y="5788771"/>
                  <a:pt x="1937753" y="5787852"/>
                </a:cubicBezTo>
                <a:lnTo>
                  <a:pt x="1937312" y="5776364"/>
                </a:lnTo>
                <a:cubicBezTo>
                  <a:pt x="1935551" y="5776823"/>
                  <a:pt x="1933790" y="5777742"/>
                  <a:pt x="1932029" y="5777742"/>
                </a:cubicBezTo>
                <a:cubicBezTo>
                  <a:pt x="1930708" y="5778202"/>
                  <a:pt x="1928946" y="5778202"/>
                  <a:pt x="1927625" y="5777742"/>
                </a:cubicBezTo>
                <a:cubicBezTo>
                  <a:pt x="1921901" y="5778202"/>
                  <a:pt x="1916177" y="5775444"/>
                  <a:pt x="1913535" y="5770390"/>
                </a:cubicBezTo>
                <a:cubicBezTo>
                  <a:pt x="1913094" y="5769470"/>
                  <a:pt x="1912654" y="5768551"/>
                  <a:pt x="1912214" y="5767173"/>
                </a:cubicBezTo>
                <a:cubicBezTo>
                  <a:pt x="1912214" y="5765794"/>
                  <a:pt x="1912214" y="5764415"/>
                  <a:pt x="1912214" y="5763037"/>
                </a:cubicBezTo>
                <a:lnTo>
                  <a:pt x="1912214" y="5694106"/>
                </a:lnTo>
                <a:lnTo>
                  <a:pt x="1936872" y="5694106"/>
                </a:lnTo>
                <a:lnTo>
                  <a:pt x="1936872" y="5683077"/>
                </a:lnTo>
                <a:lnTo>
                  <a:pt x="1912214" y="5683077"/>
                </a:lnTo>
                <a:close/>
                <a:moveTo>
                  <a:pt x="510592" y="5641384"/>
                </a:moveTo>
                <a:lnTo>
                  <a:pt x="552986" y="5787434"/>
                </a:lnTo>
                <a:lnTo>
                  <a:pt x="570390" y="5787434"/>
                </a:lnTo>
                <a:lnTo>
                  <a:pt x="598058" y="5690373"/>
                </a:lnTo>
                <a:cubicBezTo>
                  <a:pt x="599397" y="5684879"/>
                  <a:pt x="600735" y="5679843"/>
                  <a:pt x="602074" y="5675722"/>
                </a:cubicBezTo>
                <a:cubicBezTo>
                  <a:pt x="602967" y="5671601"/>
                  <a:pt x="603859" y="5667939"/>
                  <a:pt x="604752" y="5664734"/>
                </a:cubicBezTo>
                <a:cubicBezTo>
                  <a:pt x="605198" y="5661529"/>
                  <a:pt x="605644" y="5658782"/>
                  <a:pt x="606537" y="5656035"/>
                </a:cubicBezTo>
                <a:cubicBezTo>
                  <a:pt x="606983" y="5653746"/>
                  <a:pt x="607429" y="5651457"/>
                  <a:pt x="607429" y="5649167"/>
                </a:cubicBezTo>
                <a:cubicBezTo>
                  <a:pt x="607429" y="5651915"/>
                  <a:pt x="608322" y="5654204"/>
                  <a:pt x="608768" y="5656951"/>
                </a:cubicBezTo>
                <a:cubicBezTo>
                  <a:pt x="609214" y="5659240"/>
                  <a:pt x="609661" y="5661987"/>
                  <a:pt x="610553" y="5664734"/>
                </a:cubicBezTo>
                <a:cubicBezTo>
                  <a:pt x="610999" y="5667481"/>
                  <a:pt x="611892" y="5671601"/>
                  <a:pt x="613231" y="5675264"/>
                </a:cubicBezTo>
                <a:cubicBezTo>
                  <a:pt x="614123" y="5679385"/>
                  <a:pt x="615462" y="5684421"/>
                  <a:pt x="617247" y="5690373"/>
                </a:cubicBezTo>
                <a:lnTo>
                  <a:pt x="645361" y="5787434"/>
                </a:lnTo>
                <a:lnTo>
                  <a:pt x="662765" y="5787434"/>
                </a:lnTo>
                <a:lnTo>
                  <a:pt x="704267" y="5641842"/>
                </a:lnTo>
                <a:lnTo>
                  <a:pt x="690433" y="5642758"/>
                </a:lnTo>
                <a:lnTo>
                  <a:pt x="669013" y="5718301"/>
                </a:lnTo>
                <a:cubicBezTo>
                  <a:pt x="667228" y="5724711"/>
                  <a:pt x="665889" y="5728831"/>
                  <a:pt x="664996" y="5732494"/>
                </a:cubicBezTo>
                <a:cubicBezTo>
                  <a:pt x="664104" y="5736614"/>
                  <a:pt x="663211" y="5739819"/>
                  <a:pt x="662319" y="5742566"/>
                </a:cubicBezTo>
                <a:cubicBezTo>
                  <a:pt x="661872" y="5745313"/>
                  <a:pt x="660980" y="5747602"/>
                  <a:pt x="660534" y="5750349"/>
                </a:cubicBezTo>
                <a:lnTo>
                  <a:pt x="658302" y="5758591"/>
                </a:lnTo>
                <a:cubicBezTo>
                  <a:pt x="657410" y="5761338"/>
                  <a:pt x="656964" y="5764085"/>
                  <a:pt x="656517" y="5765916"/>
                </a:cubicBezTo>
                <a:cubicBezTo>
                  <a:pt x="656071" y="5768205"/>
                  <a:pt x="656071" y="5770036"/>
                  <a:pt x="655625" y="5771868"/>
                </a:cubicBezTo>
                <a:cubicBezTo>
                  <a:pt x="655625" y="5773699"/>
                  <a:pt x="655625" y="5775073"/>
                  <a:pt x="655625" y="5776446"/>
                </a:cubicBezTo>
                <a:lnTo>
                  <a:pt x="655625" y="5780567"/>
                </a:lnTo>
                <a:cubicBezTo>
                  <a:pt x="655625" y="5776904"/>
                  <a:pt x="654732" y="5773241"/>
                  <a:pt x="653840" y="5770494"/>
                </a:cubicBezTo>
                <a:cubicBezTo>
                  <a:pt x="653394" y="5767289"/>
                  <a:pt x="652501" y="5764085"/>
                  <a:pt x="651609" y="5759506"/>
                </a:cubicBezTo>
                <a:cubicBezTo>
                  <a:pt x="650270" y="5755386"/>
                  <a:pt x="648931" y="5750349"/>
                  <a:pt x="647146" y="5743940"/>
                </a:cubicBezTo>
                <a:cubicBezTo>
                  <a:pt x="645361" y="5737530"/>
                  <a:pt x="642684" y="5728831"/>
                  <a:pt x="640006" y="5718759"/>
                </a:cubicBezTo>
                <a:lnTo>
                  <a:pt x="616354" y="5641842"/>
                </a:lnTo>
                <a:lnTo>
                  <a:pt x="598950" y="5641842"/>
                </a:lnTo>
                <a:lnTo>
                  <a:pt x="577084" y="5718759"/>
                </a:lnTo>
                <a:lnTo>
                  <a:pt x="569944" y="5743940"/>
                </a:lnTo>
                <a:cubicBezTo>
                  <a:pt x="568159" y="5750349"/>
                  <a:pt x="566820" y="5755843"/>
                  <a:pt x="565927" y="5759964"/>
                </a:cubicBezTo>
                <a:cubicBezTo>
                  <a:pt x="565035" y="5764085"/>
                  <a:pt x="564143" y="5767747"/>
                  <a:pt x="563250" y="5770952"/>
                </a:cubicBezTo>
                <a:cubicBezTo>
                  <a:pt x="562804" y="5773699"/>
                  <a:pt x="562358" y="5776904"/>
                  <a:pt x="561465" y="5780567"/>
                </a:cubicBezTo>
                <a:cubicBezTo>
                  <a:pt x="561465" y="5777362"/>
                  <a:pt x="560572" y="5774157"/>
                  <a:pt x="560126" y="5770952"/>
                </a:cubicBezTo>
                <a:cubicBezTo>
                  <a:pt x="559234" y="5768205"/>
                  <a:pt x="558341" y="5764085"/>
                  <a:pt x="557449" y="5759506"/>
                </a:cubicBezTo>
                <a:cubicBezTo>
                  <a:pt x="556110" y="5754928"/>
                  <a:pt x="554771" y="5749434"/>
                  <a:pt x="553432" y="5743482"/>
                </a:cubicBezTo>
                <a:lnTo>
                  <a:pt x="547185" y="5718759"/>
                </a:lnTo>
                <a:lnTo>
                  <a:pt x="525318" y="5641384"/>
                </a:lnTo>
                <a:close/>
                <a:moveTo>
                  <a:pt x="1210679" y="5633446"/>
                </a:moveTo>
                <a:lnTo>
                  <a:pt x="1210679" y="5650909"/>
                </a:lnTo>
                <a:lnTo>
                  <a:pt x="1226554" y="5650909"/>
                </a:lnTo>
                <a:lnTo>
                  <a:pt x="1226554" y="5633446"/>
                </a:lnTo>
                <a:close/>
                <a:moveTo>
                  <a:pt x="1743692" y="5630727"/>
                </a:moveTo>
                <a:cubicBezTo>
                  <a:pt x="1733521" y="5630271"/>
                  <a:pt x="1723792" y="5635745"/>
                  <a:pt x="1718927" y="5644869"/>
                </a:cubicBezTo>
                <a:cubicBezTo>
                  <a:pt x="1717601" y="5648062"/>
                  <a:pt x="1716274" y="5651255"/>
                  <a:pt x="1715832" y="5654905"/>
                </a:cubicBezTo>
                <a:cubicBezTo>
                  <a:pt x="1715389" y="5660379"/>
                  <a:pt x="1715389" y="5666309"/>
                  <a:pt x="1715389" y="5672240"/>
                </a:cubicBezTo>
                <a:lnTo>
                  <a:pt x="1715389" y="5684556"/>
                </a:lnTo>
                <a:lnTo>
                  <a:pt x="1693278" y="5684556"/>
                </a:lnTo>
                <a:lnTo>
                  <a:pt x="1693278" y="5694592"/>
                </a:lnTo>
                <a:lnTo>
                  <a:pt x="1715389" y="5694592"/>
                </a:lnTo>
                <a:lnTo>
                  <a:pt x="1715389" y="5789021"/>
                </a:lnTo>
                <a:lnTo>
                  <a:pt x="1728214" y="5789021"/>
                </a:lnTo>
                <a:lnTo>
                  <a:pt x="1728214" y="5694592"/>
                </a:lnTo>
                <a:lnTo>
                  <a:pt x="1752979" y="5694592"/>
                </a:lnTo>
                <a:lnTo>
                  <a:pt x="1752979" y="5683644"/>
                </a:lnTo>
                <a:lnTo>
                  <a:pt x="1728214" y="5683644"/>
                </a:lnTo>
                <a:lnTo>
                  <a:pt x="1728214" y="5671327"/>
                </a:lnTo>
                <a:cubicBezTo>
                  <a:pt x="1728214" y="5666766"/>
                  <a:pt x="1728214" y="5662660"/>
                  <a:pt x="1728214" y="5658098"/>
                </a:cubicBezTo>
                <a:cubicBezTo>
                  <a:pt x="1728656" y="5655361"/>
                  <a:pt x="1729541" y="5652624"/>
                  <a:pt x="1730425" y="5650343"/>
                </a:cubicBezTo>
                <a:cubicBezTo>
                  <a:pt x="1733079" y="5644869"/>
                  <a:pt x="1738828" y="5641676"/>
                  <a:pt x="1744577" y="5642132"/>
                </a:cubicBezTo>
                <a:cubicBezTo>
                  <a:pt x="1745904" y="5642132"/>
                  <a:pt x="1747230" y="5642132"/>
                  <a:pt x="1748999" y="5642132"/>
                </a:cubicBezTo>
                <a:cubicBezTo>
                  <a:pt x="1750768" y="5642588"/>
                  <a:pt x="1752095" y="5643500"/>
                  <a:pt x="1753864" y="5643957"/>
                </a:cubicBezTo>
                <a:lnTo>
                  <a:pt x="1755190" y="5632096"/>
                </a:lnTo>
                <a:cubicBezTo>
                  <a:pt x="1752979" y="5631640"/>
                  <a:pt x="1751210" y="5631184"/>
                  <a:pt x="1748999" y="5630727"/>
                </a:cubicBezTo>
                <a:cubicBezTo>
                  <a:pt x="1747230" y="5630727"/>
                  <a:pt x="1745461" y="5630727"/>
                  <a:pt x="1743692" y="5630727"/>
                </a:cubicBezTo>
                <a:close/>
                <a:moveTo>
                  <a:pt x="1845681" y="5488985"/>
                </a:moveTo>
                <a:lnTo>
                  <a:pt x="1863370" y="5488985"/>
                </a:lnTo>
                <a:cubicBezTo>
                  <a:pt x="1882420" y="5488985"/>
                  <a:pt x="1893306" y="5497272"/>
                  <a:pt x="1893306" y="5512464"/>
                </a:cubicBezTo>
                <a:cubicBezTo>
                  <a:pt x="1893306" y="5527196"/>
                  <a:pt x="1881967" y="5535022"/>
                  <a:pt x="1861556" y="5535022"/>
                </a:cubicBezTo>
                <a:lnTo>
                  <a:pt x="1845681" y="5535022"/>
                </a:lnTo>
                <a:close/>
                <a:moveTo>
                  <a:pt x="2010336" y="5433421"/>
                </a:moveTo>
                <a:cubicBezTo>
                  <a:pt x="2011225" y="5437062"/>
                  <a:pt x="2012114" y="5440249"/>
                  <a:pt x="2013447" y="5443435"/>
                </a:cubicBezTo>
                <a:lnTo>
                  <a:pt x="2033005" y="5498508"/>
                </a:lnTo>
                <a:lnTo>
                  <a:pt x="1988555" y="5498508"/>
                </a:lnTo>
                <a:lnTo>
                  <a:pt x="2006780" y="5446166"/>
                </a:lnTo>
                <a:cubicBezTo>
                  <a:pt x="2007669" y="5443435"/>
                  <a:pt x="2008113" y="5442069"/>
                  <a:pt x="2009447" y="5437973"/>
                </a:cubicBezTo>
                <a:close/>
                <a:moveTo>
                  <a:pt x="780025" y="5433421"/>
                </a:moveTo>
                <a:cubicBezTo>
                  <a:pt x="780914" y="5437062"/>
                  <a:pt x="781803" y="5440249"/>
                  <a:pt x="783136" y="5443435"/>
                </a:cubicBezTo>
                <a:lnTo>
                  <a:pt x="802694" y="5498508"/>
                </a:lnTo>
                <a:lnTo>
                  <a:pt x="758244" y="5498508"/>
                </a:lnTo>
                <a:lnTo>
                  <a:pt x="776469" y="5446166"/>
                </a:lnTo>
                <a:cubicBezTo>
                  <a:pt x="777802" y="5443435"/>
                  <a:pt x="777802" y="5442069"/>
                  <a:pt x="779136" y="5437973"/>
                </a:cubicBezTo>
                <a:close/>
                <a:moveTo>
                  <a:pt x="1847268" y="5427072"/>
                </a:moveTo>
                <a:lnTo>
                  <a:pt x="1863143" y="5427072"/>
                </a:lnTo>
                <a:cubicBezTo>
                  <a:pt x="1879925" y="5427072"/>
                  <a:pt x="1888543" y="5434456"/>
                  <a:pt x="1888543" y="5447377"/>
                </a:cubicBezTo>
                <a:cubicBezTo>
                  <a:pt x="1888543" y="5459837"/>
                  <a:pt x="1879472" y="5466759"/>
                  <a:pt x="1861782" y="5466759"/>
                </a:cubicBezTo>
                <a:lnTo>
                  <a:pt x="1847268" y="5466759"/>
                </a:lnTo>
                <a:close/>
                <a:moveTo>
                  <a:pt x="2099873" y="5403259"/>
                </a:moveTo>
                <a:lnTo>
                  <a:pt x="2099873" y="5498022"/>
                </a:lnTo>
                <a:cubicBezTo>
                  <a:pt x="2098093" y="5514583"/>
                  <a:pt x="2102986" y="5531603"/>
                  <a:pt x="2113221" y="5544944"/>
                </a:cubicBezTo>
                <a:cubicBezTo>
                  <a:pt x="2126124" y="5558284"/>
                  <a:pt x="2143921" y="5565184"/>
                  <a:pt x="2162609" y="5563344"/>
                </a:cubicBezTo>
                <a:cubicBezTo>
                  <a:pt x="2206213" y="5563344"/>
                  <a:pt x="2226680" y="5543104"/>
                  <a:pt x="2226680" y="5498022"/>
                </a:cubicBezTo>
                <a:lnTo>
                  <a:pt x="2226680" y="5403259"/>
                </a:lnTo>
                <a:lnTo>
                  <a:pt x="2195089" y="5403259"/>
                </a:lnTo>
                <a:lnTo>
                  <a:pt x="2195089" y="5493882"/>
                </a:lnTo>
                <a:cubicBezTo>
                  <a:pt x="2196424" y="5503542"/>
                  <a:pt x="2194645" y="5513663"/>
                  <a:pt x="2190640" y="5522403"/>
                </a:cubicBezTo>
                <a:cubicBezTo>
                  <a:pt x="2185301" y="5532523"/>
                  <a:pt x="2174621" y="5538503"/>
                  <a:pt x="2163499" y="5538043"/>
                </a:cubicBezTo>
                <a:cubicBezTo>
                  <a:pt x="2153711" y="5538503"/>
                  <a:pt x="2144811" y="5534363"/>
                  <a:pt x="2138582" y="5527003"/>
                </a:cubicBezTo>
                <a:cubicBezTo>
                  <a:pt x="2132353" y="5517803"/>
                  <a:pt x="2129683" y="5506302"/>
                  <a:pt x="2131018" y="5494802"/>
                </a:cubicBezTo>
                <a:lnTo>
                  <a:pt x="2131018" y="5403259"/>
                </a:lnTo>
                <a:close/>
                <a:moveTo>
                  <a:pt x="1993439" y="5403259"/>
                </a:moveTo>
                <a:lnTo>
                  <a:pt x="1932992" y="5558834"/>
                </a:lnTo>
                <a:lnTo>
                  <a:pt x="1965231" y="5558834"/>
                </a:lnTo>
                <a:lnTo>
                  <a:pt x="1978216" y="5523601"/>
                </a:lnTo>
                <a:lnTo>
                  <a:pt x="2042693" y="5523601"/>
                </a:lnTo>
                <a:lnTo>
                  <a:pt x="2056125" y="5558834"/>
                </a:lnTo>
                <a:lnTo>
                  <a:pt x="2090155" y="5558834"/>
                </a:lnTo>
                <a:lnTo>
                  <a:pt x="2028364" y="5403259"/>
                </a:lnTo>
                <a:close/>
                <a:moveTo>
                  <a:pt x="1656768" y="5403259"/>
                </a:moveTo>
                <a:lnTo>
                  <a:pt x="1656768" y="5558834"/>
                </a:lnTo>
                <a:lnTo>
                  <a:pt x="1686442" y="5558834"/>
                </a:lnTo>
                <a:lnTo>
                  <a:pt x="1686442" y="5477625"/>
                </a:lnTo>
                <a:cubicBezTo>
                  <a:pt x="1686442" y="5464394"/>
                  <a:pt x="1685093" y="5450707"/>
                  <a:pt x="1683294" y="5437477"/>
                </a:cubicBezTo>
                <a:cubicBezTo>
                  <a:pt x="1686891" y="5447057"/>
                  <a:pt x="1690938" y="5456182"/>
                  <a:pt x="1695434" y="5464851"/>
                </a:cubicBezTo>
                <a:lnTo>
                  <a:pt x="1746689" y="5558834"/>
                </a:lnTo>
                <a:lnTo>
                  <a:pt x="1785355" y="5558834"/>
                </a:lnTo>
                <a:lnTo>
                  <a:pt x="1785355" y="5403259"/>
                </a:lnTo>
                <a:lnTo>
                  <a:pt x="1755681" y="5403259"/>
                </a:lnTo>
                <a:lnTo>
                  <a:pt x="1755681" y="5486750"/>
                </a:lnTo>
                <a:cubicBezTo>
                  <a:pt x="1755232" y="5496787"/>
                  <a:pt x="1755681" y="5506824"/>
                  <a:pt x="1757030" y="5516861"/>
                </a:cubicBezTo>
                <a:cubicBezTo>
                  <a:pt x="1757480" y="5518230"/>
                  <a:pt x="1757929" y="5521423"/>
                  <a:pt x="1757929" y="5525073"/>
                </a:cubicBezTo>
                <a:cubicBezTo>
                  <a:pt x="1757030" y="5522336"/>
                  <a:pt x="1755681" y="5519598"/>
                  <a:pt x="1755681" y="5519142"/>
                </a:cubicBezTo>
                <a:cubicBezTo>
                  <a:pt x="1752984" y="5511842"/>
                  <a:pt x="1749836" y="5504543"/>
                  <a:pt x="1746239" y="5497699"/>
                </a:cubicBezTo>
                <a:lnTo>
                  <a:pt x="1694085" y="5403259"/>
                </a:lnTo>
                <a:close/>
                <a:moveTo>
                  <a:pt x="1531355" y="5403259"/>
                </a:moveTo>
                <a:lnTo>
                  <a:pt x="1531355" y="5558834"/>
                </a:lnTo>
                <a:lnTo>
                  <a:pt x="1624127" y="5558834"/>
                </a:lnTo>
                <a:lnTo>
                  <a:pt x="1625018" y="5531917"/>
                </a:lnTo>
                <a:lnTo>
                  <a:pt x="1563468" y="5531917"/>
                </a:lnTo>
                <a:lnTo>
                  <a:pt x="1563468" y="5490856"/>
                </a:lnTo>
                <a:lnTo>
                  <a:pt x="1618328" y="5490856"/>
                </a:lnTo>
                <a:lnTo>
                  <a:pt x="1618328" y="5465763"/>
                </a:lnTo>
                <a:lnTo>
                  <a:pt x="1563468" y="5465763"/>
                </a:lnTo>
                <a:lnTo>
                  <a:pt x="1563468" y="5428352"/>
                </a:lnTo>
                <a:lnTo>
                  <a:pt x="1622788" y="5428352"/>
                </a:lnTo>
                <a:lnTo>
                  <a:pt x="1622788" y="5403259"/>
                </a:lnTo>
                <a:close/>
                <a:moveTo>
                  <a:pt x="1366256" y="5403259"/>
                </a:moveTo>
                <a:lnTo>
                  <a:pt x="1366256" y="5558834"/>
                </a:lnTo>
                <a:lnTo>
                  <a:pt x="1396379" y="5558834"/>
                </a:lnTo>
                <a:lnTo>
                  <a:pt x="1396379" y="5477625"/>
                </a:lnTo>
                <a:cubicBezTo>
                  <a:pt x="1395930" y="5464394"/>
                  <a:pt x="1395031" y="5450707"/>
                  <a:pt x="1392783" y="5437477"/>
                </a:cubicBezTo>
                <a:cubicBezTo>
                  <a:pt x="1396379" y="5447057"/>
                  <a:pt x="1400426" y="5456182"/>
                  <a:pt x="1405372" y="5464851"/>
                </a:cubicBezTo>
                <a:lnTo>
                  <a:pt x="1456177" y="5558834"/>
                </a:lnTo>
                <a:lnTo>
                  <a:pt x="1494844" y="5558834"/>
                </a:lnTo>
                <a:lnTo>
                  <a:pt x="1494844" y="5403259"/>
                </a:lnTo>
                <a:lnTo>
                  <a:pt x="1465169" y="5403259"/>
                </a:lnTo>
                <a:lnTo>
                  <a:pt x="1465169" y="5486750"/>
                </a:lnTo>
                <a:cubicBezTo>
                  <a:pt x="1464720" y="5496787"/>
                  <a:pt x="1465169" y="5506824"/>
                  <a:pt x="1466968" y="5516861"/>
                </a:cubicBezTo>
                <a:cubicBezTo>
                  <a:pt x="1466968" y="5518230"/>
                  <a:pt x="1467417" y="5521423"/>
                  <a:pt x="1467417" y="5525073"/>
                </a:cubicBezTo>
                <a:cubicBezTo>
                  <a:pt x="1466968" y="5522336"/>
                  <a:pt x="1465169" y="5519598"/>
                  <a:pt x="1465169" y="5519142"/>
                </a:cubicBezTo>
                <a:cubicBezTo>
                  <a:pt x="1462921" y="5511386"/>
                  <a:pt x="1459774" y="5504543"/>
                  <a:pt x="1455728" y="5497699"/>
                </a:cubicBezTo>
                <a:lnTo>
                  <a:pt x="1404023" y="5403259"/>
                </a:lnTo>
                <a:close/>
                <a:moveTo>
                  <a:pt x="1296406" y="5403259"/>
                </a:moveTo>
                <a:lnTo>
                  <a:pt x="1296406" y="5558834"/>
                </a:lnTo>
                <a:lnTo>
                  <a:pt x="1328156" y="5558834"/>
                </a:lnTo>
                <a:lnTo>
                  <a:pt x="1328156" y="5403259"/>
                </a:lnTo>
                <a:close/>
                <a:moveTo>
                  <a:pt x="1134481" y="5403259"/>
                </a:moveTo>
                <a:lnTo>
                  <a:pt x="1134481" y="5558834"/>
                </a:lnTo>
                <a:lnTo>
                  <a:pt x="1165104" y="5558834"/>
                </a:lnTo>
                <a:lnTo>
                  <a:pt x="1165104" y="5492224"/>
                </a:lnTo>
                <a:lnTo>
                  <a:pt x="1226795" y="5492224"/>
                </a:lnTo>
                <a:lnTo>
                  <a:pt x="1226795" y="5558834"/>
                </a:lnTo>
                <a:lnTo>
                  <a:pt x="1258306" y="5558834"/>
                </a:lnTo>
                <a:lnTo>
                  <a:pt x="1258306" y="5403259"/>
                </a:lnTo>
                <a:lnTo>
                  <a:pt x="1227239" y="5403259"/>
                </a:lnTo>
                <a:lnTo>
                  <a:pt x="1227239" y="5467132"/>
                </a:lnTo>
                <a:lnTo>
                  <a:pt x="1165548" y="5467132"/>
                </a:lnTo>
                <a:lnTo>
                  <a:pt x="1165548" y="5403259"/>
                </a:lnTo>
                <a:close/>
                <a:moveTo>
                  <a:pt x="763129" y="5403259"/>
                </a:moveTo>
                <a:lnTo>
                  <a:pt x="702682" y="5558834"/>
                </a:lnTo>
                <a:lnTo>
                  <a:pt x="734921" y="5558834"/>
                </a:lnTo>
                <a:lnTo>
                  <a:pt x="748353" y="5523601"/>
                </a:lnTo>
                <a:lnTo>
                  <a:pt x="812383" y="5523601"/>
                </a:lnTo>
                <a:lnTo>
                  <a:pt x="825815" y="5558834"/>
                </a:lnTo>
                <a:lnTo>
                  <a:pt x="859845" y="5558834"/>
                </a:lnTo>
                <a:lnTo>
                  <a:pt x="798054" y="5403259"/>
                </a:lnTo>
                <a:close/>
                <a:moveTo>
                  <a:pt x="510594" y="5403259"/>
                </a:moveTo>
                <a:lnTo>
                  <a:pt x="510594" y="5558834"/>
                </a:lnTo>
                <a:lnTo>
                  <a:pt x="540441" y="5558834"/>
                </a:lnTo>
                <a:lnTo>
                  <a:pt x="540441" y="5465580"/>
                </a:lnTo>
                <a:cubicBezTo>
                  <a:pt x="540441" y="5455572"/>
                  <a:pt x="539550" y="5436467"/>
                  <a:pt x="538213" y="5425094"/>
                </a:cubicBezTo>
                <a:lnTo>
                  <a:pt x="539104" y="5425094"/>
                </a:lnTo>
                <a:cubicBezTo>
                  <a:pt x="542668" y="5438741"/>
                  <a:pt x="545341" y="5449204"/>
                  <a:pt x="549795" y="5461486"/>
                </a:cubicBezTo>
                <a:lnTo>
                  <a:pt x="583206" y="5558834"/>
                </a:lnTo>
                <a:lnTo>
                  <a:pt x="611716" y="5558834"/>
                </a:lnTo>
                <a:lnTo>
                  <a:pt x="651363" y="5441016"/>
                </a:lnTo>
                <a:cubicBezTo>
                  <a:pt x="653145" y="5435102"/>
                  <a:pt x="654036" y="5432828"/>
                  <a:pt x="655818" y="5425094"/>
                </a:cubicBezTo>
                <a:lnTo>
                  <a:pt x="656709" y="5425094"/>
                </a:lnTo>
                <a:cubicBezTo>
                  <a:pt x="655818" y="5435102"/>
                  <a:pt x="654481" y="5449204"/>
                  <a:pt x="654481" y="5466945"/>
                </a:cubicBezTo>
                <a:lnTo>
                  <a:pt x="654481" y="5558379"/>
                </a:lnTo>
                <a:lnTo>
                  <a:pt x="685219" y="5558379"/>
                </a:lnTo>
                <a:lnTo>
                  <a:pt x="685219" y="5403714"/>
                </a:lnTo>
                <a:lnTo>
                  <a:pt x="635771" y="5403714"/>
                </a:lnTo>
                <a:lnTo>
                  <a:pt x="606370" y="5491964"/>
                </a:lnTo>
                <a:cubicBezTo>
                  <a:pt x="603698" y="5500152"/>
                  <a:pt x="601025" y="5508796"/>
                  <a:pt x="599243" y="5517439"/>
                </a:cubicBezTo>
                <a:cubicBezTo>
                  <a:pt x="599243" y="5519258"/>
                  <a:pt x="598797" y="5521078"/>
                  <a:pt x="598352" y="5522897"/>
                </a:cubicBezTo>
                <a:cubicBezTo>
                  <a:pt x="596125" y="5510160"/>
                  <a:pt x="592561" y="5497423"/>
                  <a:pt x="588551" y="5484686"/>
                </a:cubicBezTo>
                <a:lnTo>
                  <a:pt x="560487" y="5403259"/>
                </a:lnTo>
                <a:close/>
                <a:moveTo>
                  <a:pt x="1815518" y="5403047"/>
                </a:moveTo>
                <a:lnTo>
                  <a:pt x="1815518" y="5558834"/>
                </a:lnTo>
                <a:lnTo>
                  <a:pt x="1862083" y="5558834"/>
                </a:lnTo>
                <a:cubicBezTo>
                  <a:pt x="1886030" y="5558834"/>
                  <a:pt x="1894013" y="5557460"/>
                  <a:pt x="1904656" y="5551503"/>
                </a:cubicBezTo>
                <a:cubicBezTo>
                  <a:pt x="1917074" y="5544172"/>
                  <a:pt x="1924613" y="5530426"/>
                  <a:pt x="1924169" y="5515764"/>
                </a:cubicBezTo>
                <a:cubicBezTo>
                  <a:pt x="1925056" y="5495145"/>
                  <a:pt x="1908648" y="5477733"/>
                  <a:pt x="1888248" y="5477275"/>
                </a:cubicBezTo>
                <a:cubicBezTo>
                  <a:pt x="1888691" y="5477275"/>
                  <a:pt x="1888691" y="5477275"/>
                  <a:pt x="1888691" y="5477275"/>
                </a:cubicBezTo>
                <a:cubicBezTo>
                  <a:pt x="1906430" y="5475900"/>
                  <a:pt x="1919734" y="5460780"/>
                  <a:pt x="1918847" y="5442452"/>
                </a:cubicBezTo>
                <a:cubicBezTo>
                  <a:pt x="1918847" y="5430081"/>
                  <a:pt x="1913082" y="5418626"/>
                  <a:pt x="1903326" y="5411294"/>
                </a:cubicBezTo>
                <a:cubicBezTo>
                  <a:pt x="1891796" y="5404421"/>
                  <a:pt x="1878048" y="5401672"/>
                  <a:pt x="1864744" y="5403047"/>
                </a:cubicBezTo>
                <a:close/>
                <a:moveTo>
                  <a:pt x="1068903" y="5402584"/>
                </a:moveTo>
                <a:cubicBezTo>
                  <a:pt x="1047168" y="5401671"/>
                  <a:pt x="1026321" y="5409426"/>
                  <a:pt x="1009909" y="5423568"/>
                </a:cubicBezTo>
                <a:cubicBezTo>
                  <a:pt x="994827" y="5439078"/>
                  <a:pt x="986843" y="5459606"/>
                  <a:pt x="988174" y="5481046"/>
                </a:cubicBezTo>
                <a:cubicBezTo>
                  <a:pt x="988174" y="5530770"/>
                  <a:pt x="1019224" y="5560421"/>
                  <a:pt x="1071564" y="5560421"/>
                </a:cubicBezTo>
                <a:cubicBezTo>
                  <a:pt x="1083984" y="5560421"/>
                  <a:pt x="1095961" y="5559053"/>
                  <a:pt x="1107493" y="5555403"/>
                </a:cubicBezTo>
                <a:lnTo>
                  <a:pt x="1106606" y="5527576"/>
                </a:lnTo>
                <a:cubicBezTo>
                  <a:pt x="1095961" y="5532138"/>
                  <a:pt x="1084428" y="5534419"/>
                  <a:pt x="1072895" y="5534419"/>
                </a:cubicBezTo>
                <a:cubicBezTo>
                  <a:pt x="1071121" y="5534419"/>
                  <a:pt x="1069790" y="5534419"/>
                  <a:pt x="1068016" y="5533963"/>
                </a:cubicBezTo>
                <a:cubicBezTo>
                  <a:pt x="1040071" y="5532138"/>
                  <a:pt x="1019224" y="5507961"/>
                  <a:pt x="1021441" y="5480134"/>
                </a:cubicBezTo>
                <a:cubicBezTo>
                  <a:pt x="1020998" y="5477397"/>
                  <a:pt x="1020998" y="5475116"/>
                  <a:pt x="1020998" y="5472835"/>
                </a:cubicBezTo>
                <a:cubicBezTo>
                  <a:pt x="1022772" y="5446377"/>
                  <a:pt x="1045394" y="5425849"/>
                  <a:pt x="1071564" y="5427673"/>
                </a:cubicBezTo>
                <a:cubicBezTo>
                  <a:pt x="1083097" y="5427217"/>
                  <a:pt x="1094186" y="5430410"/>
                  <a:pt x="1103945" y="5435885"/>
                </a:cubicBezTo>
                <a:lnTo>
                  <a:pt x="1107050" y="5409426"/>
                </a:lnTo>
                <a:cubicBezTo>
                  <a:pt x="1094630" y="5404864"/>
                  <a:pt x="1081766" y="5402584"/>
                  <a:pt x="1068903" y="5402584"/>
                </a:cubicBezTo>
                <a:close/>
                <a:moveTo>
                  <a:pt x="921278" y="5400084"/>
                </a:moveTo>
                <a:cubicBezTo>
                  <a:pt x="888890" y="5400994"/>
                  <a:pt x="870256" y="5417823"/>
                  <a:pt x="870256" y="5445569"/>
                </a:cubicBezTo>
                <a:cubicBezTo>
                  <a:pt x="869368" y="5457395"/>
                  <a:pt x="874693" y="5469221"/>
                  <a:pt x="884010" y="5476953"/>
                </a:cubicBezTo>
                <a:cubicBezTo>
                  <a:pt x="892439" y="5483776"/>
                  <a:pt x="902200" y="5488779"/>
                  <a:pt x="912404" y="5491963"/>
                </a:cubicBezTo>
                <a:cubicBezTo>
                  <a:pt x="918616" y="5494237"/>
                  <a:pt x="924827" y="5496966"/>
                  <a:pt x="930151" y="5500605"/>
                </a:cubicBezTo>
                <a:cubicBezTo>
                  <a:pt x="935031" y="5504244"/>
                  <a:pt x="937693" y="5509702"/>
                  <a:pt x="937693" y="5515615"/>
                </a:cubicBezTo>
                <a:cubicBezTo>
                  <a:pt x="937693" y="5528806"/>
                  <a:pt x="927045" y="5537448"/>
                  <a:pt x="910630" y="5537448"/>
                </a:cubicBezTo>
                <a:cubicBezTo>
                  <a:pt x="898207" y="5536993"/>
                  <a:pt x="886228" y="5533354"/>
                  <a:pt x="876024" y="5526986"/>
                </a:cubicBezTo>
                <a:lnTo>
                  <a:pt x="873361" y="5554732"/>
                </a:lnTo>
                <a:cubicBezTo>
                  <a:pt x="886228" y="5559735"/>
                  <a:pt x="899538" y="5562009"/>
                  <a:pt x="913292" y="5562009"/>
                </a:cubicBezTo>
                <a:cubicBezTo>
                  <a:pt x="948785" y="5562009"/>
                  <a:pt x="970968" y="5543815"/>
                  <a:pt x="970968" y="5513341"/>
                </a:cubicBezTo>
                <a:cubicBezTo>
                  <a:pt x="970968" y="5491963"/>
                  <a:pt x="959877" y="5477408"/>
                  <a:pt x="932813" y="5466947"/>
                </a:cubicBezTo>
                <a:cubicBezTo>
                  <a:pt x="925271" y="5464672"/>
                  <a:pt x="918616" y="5461488"/>
                  <a:pt x="911517" y="5457850"/>
                </a:cubicBezTo>
                <a:cubicBezTo>
                  <a:pt x="905749" y="5455121"/>
                  <a:pt x="902200" y="5449208"/>
                  <a:pt x="902200" y="5442385"/>
                </a:cubicBezTo>
                <a:cubicBezTo>
                  <a:pt x="902200" y="5431014"/>
                  <a:pt x="911961" y="5424191"/>
                  <a:pt x="927045" y="5424191"/>
                </a:cubicBezTo>
                <a:cubicBezTo>
                  <a:pt x="938137" y="5424191"/>
                  <a:pt x="948785" y="5426920"/>
                  <a:pt x="958989" y="5431469"/>
                </a:cubicBezTo>
                <a:lnTo>
                  <a:pt x="961651" y="5405997"/>
                </a:lnTo>
                <a:cubicBezTo>
                  <a:pt x="951447" y="5402358"/>
                  <a:pt x="940799" y="5400539"/>
                  <a:pt x="930151" y="5400084"/>
                </a:cubicBezTo>
                <a:close/>
                <a:moveTo>
                  <a:pt x="8999995" y="432087"/>
                </a:moveTo>
                <a:lnTo>
                  <a:pt x="8999995" y="1368088"/>
                </a:lnTo>
                <a:lnTo>
                  <a:pt x="11519995" y="1368088"/>
                </a:lnTo>
                <a:lnTo>
                  <a:pt x="11519995" y="432087"/>
                </a:lnTo>
                <a:close/>
                <a:moveTo>
                  <a:pt x="0" y="0"/>
                </a:moveTo>
                <a:lnTo>
                  <a:pt x="11520483" y="0"/>
                </a:lnTo>
                <a:lnTo>
                  <a:pt x="11520483" y="6480172"/>
                </a:lnTo>
                <a:lnTo>
                  <a:pt x="0" y="6480172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tIns="1296000" anchor="ctr" anchorCtr="1">
            <a:noAutofit/>
          </a:bodyPr>
          <a:lstStyle>
            <a:lvl1pPr algn="ctr"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209B868-AAFC-CCC9-1384-6B68D58DCD89}"/>
              </a:ext>
            </a:extLst>
          </p:cNvPr>
          <p:cNvSpPr/>
          <p:nvPr userDrawn="1"/>
        </p:nvSpPr>
        <p:spPr>
          <a:xfrm>
            <a:off x="9000000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Logo TU Darmstadt">
            <a:extLst>
              <a:ext uri="{FF2B5EF4-FFF2-40B4-BE49-F238E27FC236}">
                <a16:creationId xmlns:a16="http://schemas.microsoft.com/office/drawing/2014/main" id="{ED5A6A09-90DC-D49F-6739-5D5ADF6C7DE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6" name="Freeform 97">
              <a:extLst>
                <a:ext uri="{FF2B5EF4-FFF2-40B4-BE49-F238E27FC236}">
                  <a16:creationId xmlns:a16="http://schemas.microsoft.com/office/drawing/2014/main" id="{7F1B9283-B38A-7EE3-E59F-14E114A573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" name="Freeform 98">
              <a:extLst>
                <a:ext uri="{FF2B5EF4-FFF2-40B4-BE49-F238E27FC236}">
                  <a16:creationId xmlns:a16="http://schemas.microsoft.com/office/drawing/2014/main" id="{D2E75E65-F242-08FF-B75E-1F53914920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" name="Freeform 99">
              <a:extLst>
                <a:ext uri="{FF2B5EF4-FFF2-40B4-BE49-F238E27FC236}">
                  <a16:creationId xmlns:a16="http://schemas.microsoft.com/office/drawing/2014/main" id="{793C5C39-9832-0A92-CCEF-47A7CC9B1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" name="Freeform 100">
              <a:extLst>
                <a:ext uri="{FF2B5EF4-FFF2-40B4-BE49-F238E27FC236}">
                  <a16:creationId xmlns:a16="http://schemas.microsoft.com/office/drawing/2014/main" id="{2BC26333-CD8E-583C-9318-8F97391E5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" name="Freeform 101">
              <a:extLst>
                <a:ext uri="{FF2B5EF4-FFF2-40B4-BE49-F238E27FC236}">
                  <a16:creationId xmlns:a16="http://schemas.microsoft.com/office/drawing/2014/main" id="{1AC26620-669B-3468-45A0-CD8D45CECF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" name="Freeform 102">
              <a:extLst>
                <a:ext uri="{FF2B5EF4-FFF2-40B4-BE49-F238E27FC236}">
                  <a16:creationId xmlns:a16="http://schemas.microsoft.com/office/drawing/2014/main" id="{770240A7-F3D2-FA22-D032-AF0226DFC2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" name="Freeform 103">
              <a:extLst>
                <a:ext uri="{FF2B5EF4-FFF2-40B4-BE49-F238E27FC236}">
                  <a16:creationId xmlns:a16="http://schemas.microsoft.com/office/drawing/2014/main" id="{BDFF9C60-4300-A710-A7FF-516DD6D771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" name="Freeform 104">
              <a:extLst>
                <a:ext uri="{FF2B5EF4-FFF2-40B4-BE49-F238E27FC236}">
                  <a16:creationId xmlns:a16="http://schemas.microsoft.com/office/drawing/2014/main" id="{01AA6A44-89CD-A775-F49A-E3B9D0A717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Freeform 105">
              <a:extLst>
                <a:ext uri="{FF2B5EF4-FFF2-40B4-BE49-F238E27FC236}">
                  <a16:creationId xmlns:a16="http://schemas.microsoft.com/office/drawing/2014/main" id="{A89F036F-B2B1-FDEA-3123-6A00998E9A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" name="Freeform 106">
              <a:extLst>
                <a:ext uri="{FF2B5EF4-FFF2-40B4-BE49-F238E27FC236}">
                  <a16:creationId xmlns:a16="http://schemas.microsoft.com/office/drawing/2014/main" id="{730D86FA-9CAA-8718-A6ED-BD9AA6A24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" name="Freeform 107">
              <a:extLst>
                <a:ext uri="{FF2B5EF4-FFF2-40B4-BE49-F238E27FC236}">
                  <a16:creationId xmlns:a16="http://schemas.microsoft.com/office/drawing/2014/main" id="{2B88BE3C-0B49-71E6-87D4-C21BBBE027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" name="Freeform 108">
              <a:extLst>
                <a:ext uri="{FF2B5EF4-FFF2-40B4-BE49-F238E27FC236}">
                  <a16:creationId xmlns:a16="http://schemas.microsoft.com/office/drawing/2014/main" id="{D883D6C5-15D9-6A26-5DCE-98B05C65CD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" name="Freeform 109">
              <a:extLst>
                <a:ext uri="{FF2B5EF4-FFF2-40B4-BE49-F238E27FC236}">
                  <a16:creationId xmlns:a16="http://schemas.microsoft.com/office/drawing/2014/main" id="{BF689F46-8DBE-AC71-A402-76E6148C3D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" name="Freeform 110">
              <a:extLst>
                <a:ext uri="{FF2B5EF4-FFF2-40B4-BE49-F238E27FC236}">
                  <a16:creationId xmlns:a16="http://schemas.microsoft.com/office/drawing/2014/main" id="{711F1C50-D019-34BE-CD96-D3EF00CE60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3" name="Freeform 111">
              <a:extLst>
                <a:ext uri="{FF2B5EF4-FFF2-40B4-BE49-F238E27FC236}">
                  <a16:creationId xmlns:a16="http://schemas.microsoft.com/office/drawing/2014/main" id="{BB6FA131-EAE9-F356-9290-980860927C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4" name="Freeform 112">
              <a:extLst>
                <a:ext uri="{FF2B5EF4-FFF2-40B4-BE49-F238E27FC236}">
                  <a16:creationId xmlns:a16="http://schemas.microsoft.com/office/drawing/2014/main" id="{1C0886D9-9B88-D25F-A321-5AA14D3E32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Freeform 113">
              <a:extLst>
                <a:ext uri="{FF2B5EF4-FFF2-40B4-BE49-F238E27FC236}">
                  <a16:creationId xmlns:a16="http://schemas.microsoft.com/office/drawing/2014/main" id="{468DB17A-C2F5-F82C-0C69-D79D16FA5C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Freeform 114">
              <a:extLst>
                <a:ext uri="{FF2B5EF4-FFF2-40B4-BE49-F238E27FC236}">
                  <a16:creationId xmlns:a16="http://schemas.microsoft.com/office/drawing/2014/main" id="{A715245F-3E42-4A83-03FB-3A1D6E9E3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7" name="Freeform 115">
              <a:extLst>
                <a:ext uri="{FF2B5EF4-FFF2-40B4-BE49-F238E27FC236}">
                  <a16:creationId xmlns:a16="http://schemas.microsoft.com/office/drawing/2014/main" id="{B7C527B6-7171-6522-2D20-027E52B331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" name="Freeform 116">
              <a:extLst>
                <a:ext uri="{FF2B5EF4-FFF2-40B4-BE49-F238E27FC236}">
                  <a16:creationId xmlns:a16="http://schemas.microsoft.com/office/drawing/2014/main" id="{2D23BB2B-AADE-E266-D927-7F23E3D833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" name="Freeform 117">
              <a:extLst>
                <a:ext uri="{FF2B5EF4-FFF2-40B4-BE49-F238E27FC236}">
                  <a16:creationId xmlns:a16="http://schemas.microsoft.com/office/drawing/2014/main" id="{B38B8AD1-E834-153B-DFED-02B7760CA3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" name="Freeform 118">
              <a:extLst>
                <a:ext uri="{FF2B5EF4-FFF2-40B4-BE49-F238E27FC236}">
                  <a16:creationId xmlns:a16="http://schemas.microsoft.com/office/drawing/2014/main" id="{35052F68-B56F-81C7-D4C4-60D06F4897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119">
              <a:extLst>
                <a:ext uri="{FF2B5EF4-FFF2-40B4-BE49-F238E27FC236}">
                  <a16:creationId xmlns:a16="http://schemas.microsoft.com/office/drawing/2014/main" id="{E748F9D2-BBEB-85DD-01BE-BE53C14E53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Freeform 120">
              <a:extLst>
                <a:ext uri="{FF2B5EF4-FFF2-40B4-BE49-F238E27FC236}">
                  <a16:creationId xmlns:a16="http://schemas.microsoft.com/office/drawing/2014/main" id="{EDF9B916-07AB-F9D3-F5F7-56EE41C373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121">
              <a:extLst>
                <a:ext uri="{FF2B5EF4-FFF2-40B4-BE49-F238E27FC236}">
                  <a16:creationId xmlns:a16="http://schemas.microsoft.com/office/drawing/2014/main" id="{4F98B8F0-7E61-EF7D-328A-375F93B50C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Freeform 122">
              <a:extLst>
                <a:ext uri="{FF2B5EF4-FFF2-40B4-BE49-F238E27FC236}">
                  <a16:creationId xmlns:a16="http://schemas.microsoft.com/office/drawing/2014/main" id="{567849CC-36A0-0CB2-DA7F-139674A8C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" name="Freeform 123">
              <a:extLst>
                <a:ext uri="{FF2B5EF4-FFF2-40B4-BE49-F238E27FC236}">
                  <a16:creationId xmlns:a16="http://schemas.microsoft.com/office/drawing/2014/main" id="{57F91274-1988-7AE3-9268-260E71C461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" name="Freeform 124">
              <a:extLst>
                <a:ext uri="{FF2B5EF4-FFF2-40B4-BE49-F238E27FC236}">
                  <a16:creationId xmlns:a16="http://schemas.microsoft.com/office/drawing/2014/main" id="{E443692F-108A-8AD6-3F58-4644D821B1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" name="Freeform 125">
              <a:extLst>
                <a:ext uri="{FF2B5EF4-FFF2-40B4-BE49-F238E27FC236}">
                  <a16:creationId xmlns:a16="http://schemas.microsoft.com/office/drawing/2014/main" id="{240BB3D6-EC8A-9A56-7D7B-EA151D93D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" name="Freeform 126">
              <a:extLst>
                <a:ext uri="{FF2B5EF4-FFF2-40B4-BE49-F238E27FC236}">
                  <a16:creationId xmlns:a16="http://schemas.microsoft.com/office/drawing/2014/main" id="{77D8543A-B352-83F9-51F0-10EAFB2CCC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" name="Freeform 127">
              <a:extLst>
                <a:ext uri="{FF2B5EF4-FFF2-40B4-BE49-F238E27FC236}">
                  <a16:creationId xmlns:a16="http://schemas.microsoft.com/office/drawing/2014/main" id="{BB62B1C1-CB7F-F98B-3158-A277AC5F42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128">
              <a:extLst>
                <a:ext uri="{FF2B5EF4-FFF2-40B4-BE49-F238E27FC236}">
                  <a16:creationId xmlns:a16="http://schemas.microsoft.com/office/drawing/2014/main" id="{577D3C7C-152D-E59E-8663-8D2E4E3F03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129">
              <a:extLst>
                <a:ext uri="{FF2B5EF4-FFF2-40B4-BE49-F238E27FC236}">
                  <a16:creationId xmlns:a16="http://schemas.microsoft.com/office/drawing/2014/main" id="{F42E317B-DFDC-7E36-590A-E069486B15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Freeform 130">
              <a:extLst>
                <a:ext uri="{FF2B5EF4-FFF2-40B4-BE49-F238E27FC236}">
                  <a16:creationId xmlns:a16="http://schemas.microsoft.com/office/drawing/2014/main" id="{AC64369F-2AF2-D70B-C5E0-5D5C739EC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3" name="Freeform 131">
              <a:extLst>
                <a:ext uri="{FF2B5EF4-FFF2-40B4-BE49-F238E27FC236}">
                  <a16:creationId xmlns:a16="http://schemas.microsoft.com/office/drawing/2014/main" id="{3A522037-BB72-E67B-D8C1-D0F85E73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4" name="Freeform 132">
              <a:extLst>
                <a:ext uri="{FF2B5EF4-FFF2-40B4-BE49-F238E27FC236}">
                  <a16:creationId xmlns:a16="http://schemas.microsoft.com/office/drawing/2014/main" id="{3B6EAD1C-CC39-2642-14E1-A4B240B95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5" name="Freeform 133">
              <a:extLst>
                <a:ext uri="{FF2B5EF4-FFF2-40B4-BE49-F238E27FC236}">
                  <a16:creationId xmlns:a16="http://schemas.microsoft.com/office/drawing/2014/main" id="{8EA4AAF6-C0BE-8AAA-8E32-FBDFA209A6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6" name="Freeform 134">
              <a:extLst>
                <a:ext uri="{FF2B5EF4-FFF2-40B4-BE49-F238E27FC236}">
                  <a16:creationId xmlns:a16="http://schemas.microsoft.com/office/drawing/2014/main" id="{BDBEAB00-3811-3A67-7CED-7BCBE37352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135">
              <a:extLst>
                <a:ext uri="{FF2B5EF4-FFF2-40B4-BE49-F238E27FC236}">
                  <a16:creationId xmlns:a16="http://schemas.microsoft.com/office/drawing/2014/main" id="{64176D7C-1754-D84A-22AF-DF100219D8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136">
              <a:extLst>
                <a:ext uri="{FF2B5EF4-FFF2-40B4-BE49-F238E27FC236}">
                  <a16:creationId xmlns:a16="http://schemas.microsoft.com/office/drawing/2014/main" id="{63DBAC3B-8FEC-8A42-74FC-32E405CFE1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Freeform 137">
              <a:extLst>
                <a:ext uri="{FF2B5EF4-FFF2-40B4-BE49-F238E27FC236}">
                  <a16:creationId xmlns:a16="http://schemas.microsoft.com/office/drawing/2014/main" id="{58E24F56-F081-F5A1-FCD9-590BEAB11B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0" name="Freeform 138">
              <a:extLst>
                <a:ext uri="{FF2B5EF4-FFF2-40B4-BE49-F238E27FC236}">
                  <a16:creationId xmlns:a16="http://schemas.microsoft.com/office/drawing/2014/main" id="{AAA00150-8B3C-9607-5184-F848E332D1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1" name="Freeform 139">
              <a:extLst>
                <a:ext uri="{FF2B5EF4-FFF2-40B4-BE49-F238E27FC236}">
                  <a16:creationId xmlns:a16="http://schemas.microsoft.com/office/drawing/2014/main" id="{5BE4F8FF-2444-1EDD-C9F1-D67111625A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2" name="Freeform 140">
              <a:extLst>
                <a:ext uri="{FF2B5EF4-FFF2-40B4-BE49-F238E27FC236}">
                  <a16:creationId xmlns:a16="http://schemas.microsoft.com/office/drawing/2014/main" id="{2D75181F-0851-92C0-0309-2B2C98AD13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3" name="Freeform 141">
              <a:extLst>
                <a:ext uri="{FF2B5EF4-FFF2-40B4-BE49-F238E27FC236}">
                  <a16:creationId xmlns:a16="http://schemas.microsoft.com/office/drawing/2014/main" id="{7FC57401-5182-6344-2349-2EAA17C92C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4" name="Freeform 142">
              <a:extLst>
                <a:ext uri="{FF2B5EF4-FFF2-40B4-BE49-F238E27FC236}">
                  <a16:creationId xmlns:a16="http://schemas.microsoft.com/office/drawing/2014/main" id="{36282622-D972-D702-1873-518EDD4F68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5" name="Freeform 143">
              <a:extLst>
                <a:ext uri="{FF2B5EF4-FFF2-40B4-BE49-F238E27FC236}">
                  <a16:creationId xmlns:a16="http://schemas.microsoft.com/office/drawing/2014/main" id="{DFB077DF-13E4-FEB2-6ACB-5F008B91A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6" name="Freeform 144">
              <a:extLst>
                <a:ext uri="{FF2B5EF4-FFF2-40B4-BE49-F238E27FC236}">
                  <a16:creationId xmlns:a16="http://schemas.microsoft.com/office/drawing/2014/main" id="{DBC1CB58-F611-F245-D890-C6E1093BEC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7" name="Freeform 145">
              <a:extLst>
                <a:ext uri="{FF2B5EF4-FFF2-40B4-BE49-F238E27FC236}">
                  <a16:creationId xmlns:a16="http://schemas.microsoft.com/office/drawing/2014/main" id="{4969430F-482B-409E-3C49-D27324EAA5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8" name="Freeform 146">
              <a:extLst>
                <a:ext uri="{FF2B5EF4-FFF2-40B4-BE49-F238E27FC236}">
                  <a16:creationId xmlns:a16="http://schemas.microsoft.com/office/drawing/2014/main" id="{DAE112C1-A8E7-DCD9-CB46-A869EE011D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9" name="Freeform 147">
              <a:extLst>
                <a:ext uri="{FF2B5EF4-FFF2-40B4-BE49-F238E27FC236}">
                  <a16:creationId xmlns:a16="http://schemas.microsoft.com/office/drawing/2014/main" id="{62C56E04-038E-940C-2EB7-45FB1983AB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0" name="Freeform 148">
              <a:extLst>
                <a:ext uri="{FF2B5EF4-FFF2-40B4-BE49-F238E27FC236}">
                  <a16:creationId xmlns:a16="http://schemas.microsoft.com/office/drawing/2014/main" id="{4EEF7FED-ED6B-CA30-56B3-AEEE10B43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1" name="Freeform 149">
              <a:extLst>
                <a:ext uri="{FF2B5EF4-FFF2-40B4-BE49-F238E27FC236}">
                  <a16:creationId xmlns:a16="http://schemas.microsoft.com/office/drawing/2014/main" id="{1323C0E6-6262-2F2D-7289-5BC00D25E1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Freeform 150">
              <a:extLst>
                <a:ext uri="{FF2B5EF4-FFF2-40B4-BE49-F238E27FC236}">
                  <a16:creationId xmlns:a16="http://schemas.microsoft.com/office/drawing/2014/main" id="{B13035C2-DC7F-0887-8B14-6A793CF8E4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Freeform 151">
              <a:extLst>
                <a:ext uri="{FF2B5EF4-FFF2-40B4-BE49-F238E27FC236}">
                  <a16:creationId xmlns:a16="http://schemas.microsoft.com/office/drawing/2014/main" id="{B9C5D0B6-A23B-069E-E887-626A3E4EE8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4" name="Freeform 152">
              <a:extLst>
                <a:ext uri="{FF2B5EF4-FFF2-40B4-BE49-F238E27FC236}">
                  <a16:creationId xmlns:a16="http://schemas.microsoft.com/office/drawing/2014/main" id="{719ADF20-0CFB-38E3-BC97-07E2501CB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5" name="Freeform 153">
              <a:extLst>
                <a:ext uri="{FF2B5EF4-FFF2-40B4-BE49-F238E27FC236}">
                  <a16:creationId xmlns:a16="http://schemas.microsoft.com/office/drawing/2014/main" id="{4D6ED7E1-94CA-9D74-EAF9-9C0CAE60B2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6" name="Freeform 154">
              <a:extLst>
                <a:ext uri="{FF2B5EF4-FFF2-40B4-BE49-F238E27FC236}">
                  <a16:creationId xmlns:a16="http://schemas.microsoft.com/office/drawing/2014/main" id="{E0AB1D65-0421-487D-45A0-3D01B2613D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7" name="Freeform 155">
              <a:extLst>
                <a:ext uri="{FF2B5EF4-FFF2-40B4-BE49-F238E27FC236}">
                  <a16:creationId xmlns:a16="http://schemas.microsoft.com/office/drawing/2014/main" id="{CDC759EF-9C14-E576-D75E-E4AE6CCE2C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8" name="Freeform 156">
              <a:extLst>
                <a:ext uri="{FF2B5EF4-FFF2-40B4-BE49-F238E27FC236}">
                  <a16:creationId xmlns:a16="http://schemas.microsoft.com/office/drawing/2014/main" id="{0CD4B7E5-6058-8AB7-90F5-96FB1DF8E2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9" name="Freeform 157">
              <a:extLst>
                <a:ext uri="{FF2B5EF4-FFF2-40B4-BE49-F238E27FC236}">
                  <a16:creationId xmlns:a16="http://schemas.microsoft.com/office/drawing/2014/main" id="{A7DA5F9A-C370-99A7-B280-7AABF47A3A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0" name="Freeform 158">
              <a:extLst>
                <a:ext uri="{FF2B5EF4-FFF2-40B4-BE49-F238E27FC236}">
                  <a16:creationId xmlns:a16="http://schemas.microsoft.com/office/drawing/2014/main" id="{845E9393-7030-8CC4-C915-BF920C71E4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Freeform 159">
              <a:extLst>
                <a:ext uri="{FF2B5EF4-FFF2-40B4-BE49-F238E27FC236}">
                  <a16:creationId xmlns:a16="http://schemas.microsoft.com/office/drawing/2014/main" id="{7F8E583C-E398-2004-280D-F9062ABDB2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Freeform 160">
              <a:extLst>
                <a:ext uri="{FF2B5EF4-FFF2-40B4-BE49-F238E27FC236}">
                  <a16:creationId xmlns:a16="http://schemas.microsoft.com/office/drawing/2014/main" id="{4D0D68AE-3F51-D20F-1E2A-083FB9D84E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3" name="Freeform 161">
              <a:extLst>
                <a:ext uri="{FF2B5EF4-FFF2-40B4-BE49-F238E27FC236}">
                  <a16:creationId xmlns:a16="http://schemas.microsoft.com/office/drawing/2014/main" id="{0BBBF2F8-092E-C6AB-145D-008452F702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4" name="Freeform 162">
              <a:extLst>
                <a:ext uri="{FF2B5EF4-FFF2-40B4-BE49-F238E27FC236}">
                  <a16:creationId xmlns:a16="http://schemas.microsoft.com/office/drawing/2014/main" id="{59F6D6D1-EA5A-DB5C-DC88-FF660DB950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Freeform 163">
              <a:extLst>
                <a:ext uri="{FF2B5EF4-FFF2-40B4-BE49-F238E27FC236}">
                  <a16:creationId xmlns:a16="http://schemas.microsoft.com/office/drawing/2014/main" id="{959D3ACF-615D-9C53-228B-D75C386112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Freeform 164">
              <a:extLst>
                <a:ext uri="{FF2B5EF4-FFF2-40B4-BE49-F238E27FC236}">
                  <a16:creationId xmlns:a16="http://schemas.microsoft.com/office/drawing/2014/main" id="{7F5EDD21-31FF-6200-4893-6D26A8C60D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7" name="Freeform 165">
              <a:extLst>
                <a:ext uri="{FF2B5EF4-FFF2-40B4-BE49-F238E27FC236}">
                  <a16:creationId xmlns:a16="http://schemas.microsoft.com/office/drawing/2014/main" id="{35940349-013E-CDF3-4C2F-F886146B8D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8" name="Freeform 166">
              <a:extLst>
                <a:ext uri="{FF2B5EF4-FFF2-40B4-BE49-F238E27FC236}">
                  <a16:creationId xmlns:a16="http://schemas.microsoft.com/office/drawing/2014/main" id="{EDDF9119-5F67-9529-2E75-6643B42C55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9" name="Freeform 167">
              <a:extLst>
                <a:ext uri="{FF2B5EF4-FFF2-40B4-BE49-F238E27FC236}">
                  <a16:creationId xmlns:a16="http://schemas.microsoft.com/office/drawing/2014/main" id="{A2E7DD4C-C403-56C8-D541-09340A018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0" name="Freeform 168">
              <a:extLst>
                <a:ext uri="{FF2B5EF4-FFF2-40B4-BE49-F238E27FC236}">
                  <a16:creationId xmlns:a16="http://schemas.microsoft.com/office/drawing/2014/main" id="{85D6290C-267D-CD98-EDD3-F20772B7E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1" name="Freeform 169">
              <a:extLst>
                <a:ext uri="{FF2B5EF4-FFF2-40B4-BE49-F238E27FC236}">
                  <a16:creationId xmlns:a16="http://schemas.microsoft.com/office/drawing/2014/main" id="{A13E7C09-3A40-0479-4A77-EF4EA82150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2" name="Freeform 170">
              <a:extLst>
                <a:ext uri="{FF2B5EF4-FFF2-40B4-BE49-F238E27FC236}">
                  <a16:creationId xmlns:a16="http://schemas.microsoft.com/office/drawing/2014/main" id="{F94FC525-3120-E04C-0284-CD6AF50D5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3" name="Oval 171">
              <a:extLst>
                <a:ext uri="{FF2B5EF4-FFF2-40B4-BE49-F238E27FC236}">
                  <a16:creationId xmlns:a16="http://schemas.microsoft.com/office/drawing/2014/main" id="{8D72BA76-6BB8-2147-413F-FBC657E5DB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4" name="Oval 172">
              <a:extLst>
                <a:ext uri="{FF2B5EF4-FFF2-40B4-BE49-F238E27FC236}">
                  <a16:creationId xmlns:a16="http://schemas.microsoft.com/office/drawing/2014/main" id="{ED03225C-E466-6FB4-3989-EBE6CAB5D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5" name="Oval 173">
              <a:extLst>
                <a:ext uri="{FF2B5EF4-FFF2-40B4-BE49-F238E27FC236}">
                  <a16:creationId xmlns:a16="http://schemas.microsoft.com/office/drawing/2014/main" id="{5201E945-09FD-D084-9701-631B01993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6" name="Oval 174">
              <a:extLst>
                <a:ext uri="{FF2B5EF4-FFF2-40B4-BE49-F238E27FC236}">
                  <a16:creationId xmlns:a16="http://schemas.microsoft.com/office/drawing/2014/main" id="{F3C117F7-E19A-9B09-F1E0-9E12962B41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7" name="Oval 175">
              <a:extLst>
                <a:ext uri="{FF2B5EF4-FFF2-40B4-BE49-F238E27FC236}">
                  <a16:creationId xmlns:a16="http://schemas.microsoft.com/office/drawing/2014/main" id="{0E0CCC0C-312F-D212-16FB-F4FA24951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8" name="Oval 176">
              <a:extLst>
                <a:ext uri="{FF2B5EF4-FFF2-40B4-BE49-F238E27FC236}">
                  <a16:creationId xmlns:a16="http://schemas.microsoft.com/office/drawing/2014/main" id="{DC713392-924D-4DF0-4CFD-7D5A4F4C6A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9" name="Rectangle 177">
              <a:extLst>
                <a:ext uri="{FF2B5EF4-FFF2-40B4-BE49-F238E27FC236}">
                  <a16:creationId xmlns:a16="http://schemas.microsoft.com/office/drawing/2014/main" id="{4F94B021-DEB6-9FDA-3D5A-1F96EEA8A9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0" name="Freeform 178">
              <a:extLst>
                <a:ext uri="{FF2B5EF4-FFF2-40B4-BE49-F238E27FC236}">
                  <a16:creationId xmlns:a16="http://schemas.microsoft.com/office/drawing/2014/main" id="{EA6906E8-98D8-4096-83FF-EF5E81CA6A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1" name="Freeform 179">
              <a:extLst>
                <a:ext uri="{FF2B5EF4-FFF2-40B4-BE49-F238E27FC236}">
                  <a16:creationId xmlns:a16="http://schemas.microsoft.com/office/drawing/2014/main" id="{FF22133C-F0A5-9525-E95B-48280107CE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2" name="Freeform 180">
              <a:extLst>
                <a:ext uri="{FF2B5EF4-FFF2-40B4-BE49-F238E27FC236}">
                  <a16:creationId xmlns:a16="http://schemas.microsoft.com/office/drawing/2014/main" id="{E6948F81-ECA5-62A5-1EDD-3027EA611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3" name="Freeform 181">
              <a:extLst>
                <a:ext uri="{FF2B5EF4-FFF2-40B4-BE49-F238E27FC236}">
                  <a16:creationId xmlns:a16="http://schemas.microsoft.com/office/drawing/2014/main" id="{262D9CD3-649D-C412-1A47-8E4EFB6E6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E78A2F2D-C5EB-52CD-EEB4-DA00856E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A9992D71-B7B8-EE11-5D2C-04C1D4ACA4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96" name="Freeform 186">
              <a:extLst>
                <a:ext uri="{FF2B5EF4-FFF2-40B4-BE49-F238E27FC236}">
                  <a16:creationId xmlns:a16="http://schemas.microsoft.com/office/drawing/2014/main" id="{DB3632CA-40C7-12B6-9FFE-0485BC194B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7" name="Freeform 187">
              <a:extLst>
                <a:ext uri="{FF2B5EF4-FFF2-40B4-BE49-F238E27FC236}">
                  <a16:creationId xmlns:a16="http://schemas.microsoft.com/office/drawing/2014/main" id="{8F68655D-7AF2-3C7C-053E-A9449278D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8" name="Freeform 188">
              <a:extLst>
                <a:ext uri="{FF2B5EF4-FFF2-40B4-BE49-F238E27FC236}">
                  <a16:creationId xmlns:a16="http://schemas.microsoft.com/office/drawing/2014/main" id="{2271B007-4703-09C1-10FA-B0BB9BBB33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F285D782-A098-1A9F-9598-71D77BB33C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86864845-9A03-B1DD-07E8-921D3C4FBC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BB01BCE8-AFDF-186F-2FCA-901960E8ED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02" name="Freeform 195">
              <a:extLst>
                <a:ext uri="{FF2B5EF4-FFF2-40B4-BE49-F238E27FC236}">
                  <a16:creationId xmlns:a16="http://schemas.microsoft.com/office/drawing/2014/main" id="{70076B76-0FF0-2AA0-78DB-64379ECD58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3" name="Rectangle 196">
              <a:extLst>
                <a:ext uri="{FF2B5EF4-FFF2-40B4-BE49-F238E27FC236}">
                  <a16:creationId xmlns:a16="http://schemas.microsoft.com/office/drawing/2014/main" id="{CD6E2D9E-F1AB-07A7-F5B1-EFE037E865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Rectangle 197">
              <a:extLst>
                <a:ext uri="{FF2B5EF4-FFF2-40B4-BE49-F238E27FC236}">
                  <a16:creationId xmlns:a16="http://schemas.microsoft.com/office/drawing/2014/main" id="{2A07B4AF-12D2-3E7A-CB30-671C79B377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93838BA5-0704-2D97-9974-23C5560BF2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06" name="Freeform 200">
              <a:extLst>
                <a:ext uri="{FF2B5EF4-FFF2-40B4-BE49-F238E27FC236}">
                  <a16:creationId xmlns:a16="http://schemas.microsoft.com/office/drawing/2014/main" id="{3BB095BF-508E-6439-9930-1B9ED1DFD2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7" name="Rectangle 201">
              <a:extLst>
                <a:ext uri="{FF2B5EF4-FFF2-40B4-BE49-F238E27FC236}">
                  <a16:creationId xmlns:a16="http://schemas.microsoft.com/office/drawing/2014/main" id="{72DC17E2-2746-52EE-8820-91C8D72F91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Freeform 202">
              <a:extLst>
                <a:ext uri="{FF2B5EF4-FFF2-40B4-BE49-F238E27FC236}">
                  <a16:creationId xmlns:a16="http://schemas.microsoft.com/office/drawing/2014/main" id="{EBE5245A-60EC-30BE-FB27-8A8D98A230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C2A14C77-5275-097E-0F3D-AFAD40D204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10" name="Freeform 205">
              <a:extLst>
                <a:ext uri="{FF2B5EF4-FFF2-40B4-BE49-F238E27FC236}">
                  <a16:creationId xmlns:a16="http://schemas.microsoft.com/office/drawing/2014/main" id="{7CD206F4-C322-7374-722F-2739EBD19D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1" name="Freeform 206">
              <a:extLst>
                <a:ext uri="{FF2B5EF4-FFF2-40B4-BE49-F238E27FC236}">
                  <a16:creationId xmlns:a16="http://schemas.microsoft.com/office/drawing/2014/main" id="{80404CCD-74B0-835D-8DFF-7EDEEA9AC9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2" name="Rectangle 207">
              <a:extLst>
                <a:ext uri="{FF2B5EF4-FFF2-40B4-BE49-F238E27FC236}">
                  <a16:creationId xmlns:a16="http://schemas.microsoft.com/office/drawing/2014/main" id="{BD366453-78CA-36F5-E977-9EFA6E3E2E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3" name="Freeform 208">
              <a:extLst>
                <a:ext uri="{FF2B5EF4-FFF2-40B4-BE49-F238E27FC236}">
                  <a16:creationId xmlns:a16="http://schemas.microsoft.com/office/drawing/2014/main" id="{269B292D-761C-5A58-AA1C-E46020EF49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Freeform 209">
              <a:extLst>
                <a:ext uri="{FF2B5EF4-FFF2-40B4-BE49-F238E27FC236}">
                  <a16:creationId xmlns:a16="http://schemas.microsoft.com/office/drawing/2014/main" id="{A4F5A0AB-B549-CA35-C95D-74E332AC38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5" name="Freeform 210">
              <a:extLst>
                <a:ext uri="{FF2B5EF4-FFF2-40B4-BE49-F238E27FC236}">
                  <a16:creationId xmlns:a16="http://schemas.microsoft.com/office/drawing/2014/main" id="{63732A34-82DB-3231-AC35-EE9E9ABBDB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Freeform 211">
              <a:extLst>
                <a:ext uri="{FF2B5EF4-FFF2-40B4-BE49-F238E27FC236}">
                  <a16:creationId xmlns:a16="http://schemas.microsoft.com/office/drawing/2014/main" id="{53A01902-4455-8A4B-B959-271B06D245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7" name="Freeform 212">
              <a:extLst>
                <a:ext uri="{FF2B5EF4-FFF2-40B4-BE49-F238E27FC236}">
                  <a16:creationId xmlns:a16="http://schemas.microsoft.com/office/drawing/2014/main" id="{0DE9738D-DC50-BD4C-7121-B69BD21DDB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8" name="Freeform 213">
              <a:extLst>
                <a:ext uri="{FF2B5EF4-FFF2-40B4-BE49-F238E27FC236}">
                  <a16:creationId xmlns:a16="http://schemas.microsoft.com/office/drawing/2014/main" id="{9BF8FD42-FB91-F908-DA22-018763717A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Rectangle 214">
              <a:extLst>
                <a:ext uri="{FF2B5EF4-FFF2-40B4-BE49-F238E27FC236}">
                  <a16:creationId xmlns:a16="http://schemas.microsoft.com/office/drawing/2014/main" id="{134164CC-520E-D6C3-AF02-7D4B2A89F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0" name="Freeform 215">
              <a:extLst>
                <a:ext uri="{FF2B5EF4-FFF2-40B4-BE49-F238E27FC236}">
                  <a16:creationId xmlns:a16="http://schemas.microsoft.com/office/drawing/2014/main" id="{7859805A-47C2-3CE4-2D16-C92DB3AE02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Freeform 216">
              <a:extLst>
                <a:ext uri="{FF2B5EF4-FFF2-40B4-BE49-F238E27FC236}">
                  <a16:creationId xmlns:a16="http://schemas.microsoft.com/office/drawing/2014/main" id="{5A98DDD3-066B-9FF9-9704-37118D3D1B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2" name="Freeform 217">
              <a:extLst>
                <a:ext uri="{FF2B5EF4-FFF2-40B4-BE49-F238E27FC236}">
                  <a16:creationId xmlns:a16="http://schemas.microsoft.com/office/drawing/2014/main" id="{BB2E96FC-0092-BCB4-21AD-E8ECBFB1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3" name="Freeform 218">
              <a:extLst>
                <a:ext uri="{FF2B5EF4-FFF2-40B4-BE49-F238E27FC236}">
                  <a16:creationId xmlns:a16="http://schemas.microsoft.com/office/drawing/2014/main" id="{89DA0CDB-FD7A-69CF-F401-9E6F9B7637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4" name="Freeform 219">
              <a:extLst>
                <a:ext uri="{FF2B5EF4-FFF2-40B4-BE49-F238E27FC236}">
                  <a16:creationId xmlns:a16="http://schemas.microsoft.com/office/drawing/2014/main" id="{0E614E83-FC18-2139-33E2-6F98A157E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125" name="Gruppieren 124">
              <a:extLst>
                <a:ext uri="{FF2B5EF4-FFF2-40B4-BE49-F238E27FC236}">
                  <a16:creationId xmlns:a16="http://schemas.microsoft.com/office/drawing/2014/main" id="{568924E4-2A9C-4A41-926A-519042B9DD60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126" name="Freeform 96">
                <a:extLst>
                  <a:ext uri="{FF2B5EF4-FFF2-40B4-BE49-F238E27FC236}">
                    <a16:creationId xmlns:a16="http://schemas.microsoft.com/office/drawing/2014/main" id="{54996DDB-F5E9-7819-C254-97E8454127E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27" name="Rechteck: eine Ecke abgeschnitten 126">
                <a:extLst>
                  <a:ext uri="{FF2B5EF4-FFF2-40B4-BE49-F238E27FC236}">
                    <a16:creationId xmlns:a16="http://schemas.microsoft.com/office/drawing/2014/main" id="{F1339998-3DB5-C56D-DB19-B3507EA2FE8A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12597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0771CF-A71A-2CAF-3002-531EFC0E6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432012"/>
            <a:ext cx="8352000" cy="936000"/>
          </a:xfrm>
        </p:spPr>
        <p:txBody>
          <a:bodyPr anchor="t" anchorCtr="0"/>
          <a:lstStyle>
            <a:lvl1pPr>
              <a:defRPr sz="340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58749A2-7B02-C29E-5B7E-D4CEAC603B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" y="1655763"/>
            <a:ext cx="11520488" cy="4032250"/>
          </a:xfrm>
        </p:spPr>
        <p:txBody>
          <a:bodyPr tIns="1260000"/>
          <a:lstStyle>
            <a:lvl1pPr marL="0" indent="0" algn="ctr">
              <a:buNone/>
              <a:defRPr sz="2000"/>
            </a:lvl1pPr>
            <a:lvl2pPr marL="432008" indent="0">
              <a:buNone/>
              <a:defRPr sz="2646"/>
            </a:lvl2pPr>
            <a:lvl3pPr marL="864017" indent="0">
              <a:buNone/>
              <a:defRPr sz="2268"/>
            </a:lvl3pPr>
            <a:lvl4pPr marL="1296025" indent="0">
              <a:buNone/>
              <a:defRPr sz="1890"/>
            </a:lvl4pPr>
            <a:lvl5pPr marL="1728033" indent="0">
              <a:buNone/>
              <a:defRPr sz="1890"/>
            </a:lvl5pPr>
            <a:lvl6pPr marL="2160041" indent="0">
              <a:buNone/>
              <a:defRPr sz="1890"/>
            </a:lvl6pPr>
            <a:lvl7pPr marL="2592050" indent="0">
              <a:buNone/>
              <a:defRPr sz="1890"/>
            </a:lvl7pPr>
            <a:lvl8pPr marL="3024058" indent="0">
              <a:buNone/>
              <a:defRPr sz="1890"/>
            </a:lvl8pPr>
            <a:lvl9pPr marL="3456066" indent="0">
              <a:buNone/>
              <a:defRPr sz="1890"/>
            </a:lvl9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D663FF8-DF29-469B-32D9-0AF1614BD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26A34-DFB3-4AA8-9AA9-589A773B2408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84B4417-53EA-9ABD-8FA4-E045BA7D2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649B799-59DA-5D53-D800-39BB81A35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393670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0771CF-A71A-2CAF-3002-531EFC0E6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432012"/>
            <a:ext cx="8352000" cy="936000"/>
          </a:xfrm>
        </p:spPr>
        <p:txBody>
          <a:bodyPr anchor="t" anchorCtr="0"/>
          <a:lstStyle>
            <a:lvl1pPr>
              <a:defRPr sz="340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58749A2-7B02-C29E-5B7E-D4CEAC603B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03689" y="1655763"/>
            <a:ext cx="7416800" cy="4032250"/>
          </a:xfrm>
        </p:spPr>
        <p:txBody>
          <a:bodyPr tIns="1260000"/>
          <a:lstStyle>
            <a:lvl1pPr marL="0" indent="0" algn="ctr">
              <a:buNone/>
              <a:defRPr sz="2000"/>
            </a:lvl1pPr>
            <a:lvl2pPr marL="432008" indent="0">
              <a:buNone/>
              <a:defRPr sz="2646"/>
            </a:lvl2pPr>
            <a:lvl3pPr marL="864017" indent="0">
              <a:buNone/>
              <a:defRPr sz="2268"/>
            </a:lvl3pPr>
            <a:lvl4pPr marL="1296025" indent="0">
              <a:buNone/>
              <a:defRPr sz="1890"/>
            </a:lvl4pPr>
            <a:lvl5pPr marL="1728033" indent="0">
              <a:buNone/>
              <a:defRPr sz="1890"/>
            </a:lvl5pPr>
            <a:lvl6pPr marL="2160041" indent="0">
              <a:buNone/>
              <a:defRPr sz="1890"/>
            </a:lvl6pPr>
            <a:lvl7pPr marL="2592050" indent="0">
              <a:buNone/>
              <a:defRPr sz="1890"/>
            </a:lvl7pPr>
            <a:lvl8pPr marL="3024058" indent="0">
              <a:buNone/>
              <a:defRPr sz="1890"/>
            </a:lvl8pPr>
            <a:lvl9pPr marL="3456066" indent="0">
              <a:buNone/>
              <a:defRPr sz="1890"/>
            </a:lvl9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4EDCF92-8993-59CD-E651-4AFDB190C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3999" y="1655763"/>
            <a:ext cx="3312351" cy="4032250"/>
          </a:xfrm>
        </p:spPr>
        <p:txBody>
          <a:bodyPr/>
          <a:lstStyle>
            <a:lvl1pPr marL="0" indent="0">
              <a:buClr>
                <a:schemeClr val="accent3"/>
              </a:buClr>
              <a:buFont typeface="Wingdings" panose="05000000000000000000" pitchFamily="2" charset="2"/>
              <a:buNone/>
              <a:defRPr sz="1600"/>
            </a:lvl1pPr>
            <a:lvl2pPr marL="216000" indent="-216000">
              <a:buFont typeface="Wingdings" panose="05000000000000000000" pitchFamily="2" charset="2"/>
              <a:buChar char="§"/>
              <a:defRPr sz="1600"/>
            </a:lvl2pPr>
            <a:lvl3pPr marL="432000" indent="-216000">
              <a:buFont typeface="Wingdings" panose="05000000000000000000" pitchFamily="2" charset="2"/>
              <a:buChar char="§"/>
              <a:defRPr sz="1600"/>
            </a:lvl3pPr>
            <a:lvl4pPr marL="648000" indent="-216000">
              <a:buFont typeface="Wingdings" panose="05000000000000000000" pitchFamily="2" charset="2"/>
              <a:buChar char="§"/>
              <a:defRPr sz="1600"/>
            </a:lvl4pPr>
            <a:lvl5pPr marL="864000" indent="-216000">
              <a:buFont typeface="Wingdings" panose="05000000000000000000" pitchFamily="2" charset="2"/>
              <a:buChar char="§"/>
              <a:defRPr sz="1600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4FC39E60-783C-B54B-8C57-130DBD944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C9634-01C6-4CD4-BB5B-F7648DADB69B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801FF6B7-210B-F3F7-8BCF-53AC2D7D3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189E9E14-FABD-1684-4926-E6D7F5ED9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918167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0771CF-A71A-2CAF-3002-531EFC0E6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432012"/>
            <a:ext cx="8352000" cy="936000"/>
          </a:xfrm>
        </p:spPr>
        <p:txBody>
          <a:bodyPr anchor="t" anchorCtr="0"/>
          <a:lstStyle>
            <a:lvl1pPr>
              <a:defRPr sz="340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58749A2-7B02-C29E-5B7E-D4CEAC603B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3913" y="1655763"/>
            <a:ext cx="5616575" cy="4032250"/>
          </a:xfrm>
        </p:spPr>
        <p:txBody>
          <a:bodyPr tIns="1260000"/>
          <a:lstStyle>
            <a:lvl1pPr marL="0" indent="0" algn="ctr">
              <a:buNone/>
              <a:defRPr sz="2000"/>
            </a:lvl1pPr>
            <a:lvl2pPr marL="432008" indent="0">
              <a:buNone/>
              <a:defRPr sz="2646"/>
            </a:lvl2pPr>
            <a:lvl3pPr marL="864017" indent="0">
              <a:buNone/>
              <a:defRPr sz="2268"/>
            </a:lvl3pPr>
            <a:lvl4pPr marL="1296025" indent="0">
              <a:buNone/>
              <a:defRPr sz="1890"/>
            </a:lvl4pPr>
            <a:lvl5pPr marL="1728033" indent="0">
              <a:buNone/>
              <a:defRPr sz="1890"/>
            </a:lvl5pPr>
            <a:lvl6pPr marL="2160041" indent="0">
              <a:buNone/>
              <a:defRPr sz="1890"/>
            </a:lvl6pPr>
            <a:lvl7pPr marL="2592050" indent="0">
              <a:buNone/>
              <a:defRPr sz="1890"/>
            </a:lvl7pPr>
            <a:lvl8pPr marL="3024058" indent="0">
              <a:buNone/>
              <a:defRPr sz="1890"/>
            </a:lvl8pPr>
            <a:lvl9pPr marL="3456066" indent="0">
              <a:buNone/>
              <a:defRPr sz="1890"/>
            </a:lvl9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4EDCF92-8993-59CD-E651-4AFDB190C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3999" y="1655763"/>
            <a:ext cx="5112575" cy="4032250"/>
          </a:xfrm>
        </p:spPr>
        <p:txBody>
          <a:bodyPr/>
          <a:lstStyle>
            <a:lvl1pPr marL="0" indent="0">
              <a:buClr>
                <a:schemeClr val="accent3"/>
              </a:buClr>
              <a:buFont typeface="Wingdings" panose="05000000000000000000" pitchFamily="2" charset="2"/>
              <a:buNone/>
              <a:defRPr sz="1600"/>
            </a:lvl1pPr>
            <a:lvl2pPr marL="216000" indent="-216000">
              <a:buFont typeface="Wingdings" panose="05000000000000000000" pitchFamily="2" charset="2"/>
              <a:buChar char="§"/>
              <a:defRPr sz="1600"/>
            </a:lvl2pPr>
            <a:lvl3pPr marL="432000" indent="-216000">
              <a:buFont typeface="Wingdings" panose="05000000000000000000" pitchFamily="2" charset="2"/>
              <a:buChar char="§"/>
              <a:defRPr sz="1600"/>
            </a:lvl3pPr>
            <a:lvl4pPr marL="648000" indent="-216000">
              <a:buFont typeface="Wingdings" panose="05000000000000000000" pitchFamily="2" charset="2"/>
              <a:buChar char="§"/>
              <a:defRPr sz="1600"/>
            </a:lvl4pPr>
            <a:lvl5pPr marL="864000" indent="-216000">
              <a:buFont typeface="Wingdings" panose="05000000000000000000" pitchFamily="2" charset="2"/>
              <a:buChar char="§"/>
              <a:defRPr sz="1600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F768050A-1917-AE54-5725-DA6D275F8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75D46-D4BC-4DBD-AD45-CC6AF4D40D9C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F77C0025-5B89-0560-C12D-91AEC7ECC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745275F9-A113-40F3-D264-606C41265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800417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0771CF-A71A-2CAF-3002-531EFC0E6C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4244" y="2160087"/>
            <a:ext cx="5133821" cy="792000"/>
          </a:xfrm>
        </p:spPr>
        <p:txBody>
          <a:bodyPr wrap="none" anchor="t" anchorCtr="0"/>
          <a:lstStyle>
            <a:lvl1pPr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Danke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4EDCF92-8993-59CD-E651-4AFDB190C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04244" y="3240087"/>
            <a:ext cx="5112575" cy="1872000"/>
          </a:xfrm>
        </p:spPr>
        <p:txBody>
          <a:bodyPr/>
          <a:lstStyle>
            <a:lvl1pPr marL="0" indent="0">
              <a:buClr>
                <a:schemeClr val="accent3"/>
              </a:buClr>
              <a:buFont typeface="Wingdings" panose="05000000000000000000" pitchFamily="2" charset="2"/>
              <a:buNone/>
              <a:defRPr sz="1600" b="1"/>
            </a:lvl1pPr>
            <a:lvl2pPr marL="216000" indent="-216000">
              <a:buFont typeface="Wingdings" panose="05000000000000000000" pitchFamily="2" charset="2"/>
              <a:buChar char="§"/>
              <a:defRPr sz="1600" b="1"/>
            </a:lvl2pPr>
            <a:lvl3pPr marL="432000" indent="-216000">
              <a:buFont typeface="Wingdings" panose="05000000000000000000" pitchFamily="2" charset="2"/>
              <a:buChar char="§"/>
              <a:defRPr sz="1600" b="1"/>
            </a:lvl3pPr>
            <a:lvl4pPr marL="648000" indent="-216000">
              <a:buFont typeface="Wingdings" panose="05000000000000000000" pitchFamily="2" charset="2"/>
              <a:buChar char="§"/>
              <a:defRPr sz="1600" b="1"/>
            </a:lvl4pPr>
            <a:lvl5pPr marL="864000" indent="-216000">
              <a:buFont typeface="Wingdings" panose="05000000000000000000" pitchFamily="2" charset="2"/>
              <a:buChar char="§"/>
              <a:defRPr sz="1600" b="1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0EE96D6B-8AB3-7C1D-3448-34B85FD86FD1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720244" y="2160087"/>
            <a:ext cx="2952000" cy="2952000"/>
          </a:xfrm>
          <a:prstGeom prst="ellipse">
            <a:avLst/>
          </a:prstGeom>
        </p:spPr>
        <p:txBody>
          <a:bodyPr tIns="252000" anchor="t" anchorCtr="0"/>
          <a:lstStyle>
            <a:lvl1pPr algn="ctr"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FAADE1-C3A5-D864-F7D5-7E77EA476CA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F1C843A-EF64-4734-816E-D05825A4E4FF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123BA4B-AB0C-F335-0157-E5EE5D4B383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3A798D6-5B2F-7BB7-930B-7E81799A7E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AF793AF5-0DFB-A5B1-6959-5F0DB9036EBB}"/>
              </a:ext>
            </a:extLst>
          </p:cNvPr>
          <p:cNvCxnSpPr>
            <a:cxnSpLocks/>
          </p:cNvCxnSpPr>
          <p:nvPr userDrawn="1"/>
        </p:nvCxnSpPr>
        <p:spPr>
          <a:xfrm flipH="1">
            <a:off x="3527996" y="2880047"/>
            <a:ext cx="2520280" cy="0"/>
          </a:xfrm>
          <a:prstGeom prst="straightConnector1">
            <a:avLst/>
          </a:prstGeom>
          <a:solidFill>
            <a:srgbClr val="FFC800"/>
          </a:solidFill>
          <a:ln w="19050" cap="rnd">
            <a:solidFill>
              <a:srgbClr val="004E73"/>
            </a:solidFill>
            <a:headEnd type="none" w="med" len="med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1520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D620CC-19CA-FC32-F30E-37224A7C7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5067BBD-673A-3DD7-1AEC-D94E8EA16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54F2F6-FAD9-85DC-7E1B-F7F006965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54AA8-7BCB-4CD6-B45C-650ED63C9728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358480-83B1-4040-9238-ED6DC4B4B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3909B5-9E82-57B3-41E1-B951C8AD7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27478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15327C0-68EE-BAA2-C8E9-B361835C9C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244349" y="345009"/>
            <a:ext cx="2484105" cy="549164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148C442-9818-0601-324B-7B8C8B306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92033" y="345009"/>
            <a:ext cx="7308310" cy="549164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6EE357-C1D8-4EA8-0EBC-8650A500076B}"/>
              </a:ext>
            </a:extLst>
          </p:cNvPr>
          <p:cNvSpPr txBox="1">
            <a:spLocks/>
          </p:cNvSpPr>
          <p:nvPr userDrawn="1"/>
        </p:nvSpPr>
        <p:spPr>
          <a:xfrm>
            <a:off x="10656244" y="5976087"/>
            <a:ext cx="360000" cy="288000"/>
          </a:xfrm>
          <a:prstGeom prst="rect">
            <a:avLst/>
          </a:prstGeom>
        </p:spPr>
        <p:txBody>
          <a:bodyPr vert="horz" wrap="none" lIns="0" tIns="338400" rIns="0" bIns="0" rtlCol="0" anchor="b" anchorCtr="0">
            <a:noAutofit/>
          </a:bodyPr>
          <a:lstStyle>
            <a:defPPr>
              <a:defRPr lang="de-DE"/>
            </a:defPPr>
            <a:lvl1pPr marL="0" algn="r" defTabSz="864017" rtl="0" eaLnBrk="1" latinLnBrk="0" hangingPunct="1">
              <a:defRPr sz="1000" kern="1200">
                <a:solidFill>
                  <a:srgbClr val="8C857A"/>
                </a:solidFill>
                <a:latin typeface="+mn-lt"/>
                <a:ea typeface="+mn-ea"/>
                <a:cs typeface="+mn-cs"/>
              </a:defRPr>
            </a:lvl1pPr>
            <a:lvl2pPr marL="432008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4017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25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28033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60041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92050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24058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56066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029EEDF-259C-4042-9C59-6BE2EE4E6A1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960DCAF-6EAB-9C61-B920-CC8421939104}"/>
              </a:ext>
            </a:extLst>
          </p:cNvPr>
          <p:cNvSpPr txBox="1">
            <a:spLocks/>
          </p:cNvSpPr>
          <p:nvPr userDrawn="1"/>
        </p:nvSpPr>
        <p:spPr>
          <a:xfrm>
            <a:off x="9792244" y="5976087"/>
            <a:ext cx="864000" cy="288000"/>
          </a:xfrm>
          <a:prstGeom prst="rect">
            <a:avLst/>
          </a:prstGeom>
        </p:spPr>
        <p:txBody>
          <a:bodyPr vert="horz" wrap="none" lIns="0" tIns="338400" rIns="0" bIns="0" rtlCol="0" anchor="b" anchorCtr="0">
            <a:noAutofit/>
          </a:bodyPr>
          <a:lstStyle>
            <a:defPPr>
              <a:defRPr lang="de-DE"/>
            </a:defPPr>
            <a:lvl1pPr marL="0" algn="ctr" defTabSz="864017" rtl="0" eaLnBrk="1" latinLnBrk="0" hangingPunct="1">
              <a:defRPr sz="1000" kern="1200">
                <a:solidFill>
                  <a:srgbClr val="8C857A"/>
                </a:solidFill>
                <a:latin typeface="+mn-lt"/>
                <a:ea typeface="+mn-ea"/>
                <a:cs typeface="+mn-cs"/>
              </a:defRPr>
            </a:lvl1pPr>
            <a:lvl2pPr marL="432008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4017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25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28033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60041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92050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24058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56066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06.12.2022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C6914E9-3B90-100E-A8F3-6C145A76BD85}"/>
              </a:ext>
            </a:extLst>
          </p:cNvPr>
          <p:cNvSpPr txBox="1">
            <a:spLocks/>
          </p:cNvSpPr>
          <p:nvPr userDrawn="1"/>
        </p:nvSpPr>
        <p:spPr>
          <a:xfrm>
            <a:off x="4752244" y="5976087"/>
            <a:ext cx="5040000" cy="288000"/>
          </a:xfrm>
          <a:prstGeom prst="rect">
            <a:avLst/>
          </a:prstGeom>
        </p:spPr>
        <p:txBody>
          <a:bodyPr vert="horz" wrap="none" lIns="0" tIns="338400" rIns="144000" bIns="0" rtlCol="0" anchor="b" anchorCtr="0">
            <a:noAutofit/>
          </a:bodyPr>
          <a:lstStyle>
            <a:defPPr>
              <a:defRPr lang="de-DE"/>
            </a:defPPr>
            <a:lvl1pPr marL="0" algn="r" defTabSz="864017" rtl="0" eaLnBrk="1" latinLnBrk="0" hangingPunct="1">
              <a:defRPr sz="1000" kern="1200">
                <a:solidFill>
                  <a:srgbClr val="8C857A"/>
                </a:solidFill>
                <a:latin typeface="+mn-lt"/>
                <a:ea typeface="+mn-ea"/>
                <a:cs typeface="+mn-cs"/>
              </a:defRPr>
            </a:lvl1pPr>
            <a:lvl2pPr marL="432008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4017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96025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28033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60041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92050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24058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56066" algn="l" defTabSz="864017" rtl="0" eaLnBrk="1" latinLnBrk="0" hangingPunct="1">
              <a:defRPr sz="17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Fachbereich  |  Institut  |  Name der Person</a:t>
            </a:r>
          </a:p>
        </p:txBody>
      </p:sp>
      <p:sp>
        <p:nvSpPr>
          <p:cNvPr id="42" name="Datumsplatzhalter 41">
            <a:extLst>
              <a:ext uri="{FF2B5EF4-FFF2-40B4-BE49-F238E27FC236}">
                <a16:creationId xmlns:a16="http://schemas.microsoft.com/office/drawing/2014/main" id="{E9A38B71-297E-0D03-2CE3-62FFBF0AF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AF203-627D-4D0A-901C-B9B058457B86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43" name="Fußzeilenplatzhalter 42">
            <a:extLst>
              <a:ext uri="{FF2B5EF4-FFF2-40B4-BE49-F238E27FC236}">
                <a16:creationId xmlns:a16="http://schemas.microsoft.com/office/drawing/2014/main" id="{905717FA-C67E-525E-57EA-BF8871C07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44" name="Foliennummernplatzhalter 43">
            <a:extLst>
              <a:ext uri="{FF2B5EF4-FFF2-40B4-BE49-F238E27FC236}">
                <a16:creationId xmlns:a16="http://schemas.microsoft.com/office/drawing/2014/main" id="{61A43287-CB8A-2389-8DD0-2123F4A2D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9279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genda-Titel">
            <a:extLst>
              <a:ext uri="{FF2B5EF4-FFF2-40B4-BE49-F238E27FC236}">
                <a16:creationId xmlns:a16="http://schemas.microsoft.com/office/drawing/2014/main" id="{9DD8CF27-9A27-7E4C-067D-95AED11B2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432011"/>
            <a:ext cx="8352000" cy="936000"/>
          </a:xfrm>
        </p:spPr>
        <p:txBody>
          <a:bodyPr anchor="t" anchorCtr="0"/>
          <a:lstStyle>
            <a:lvl1pPr>
              <a:defRPr sz="3400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1149AFB9-1456-63BE-8958-87AAF8E28B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24244" y="1655837"/>
            <a:ext cx="4392000" cy="791926"/>
          </a:xfrm>
        </p:spPr>
        <p:txBody>
          <a:bodyPr tIns="2952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buNone/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093D78FC-5A0B-4612-6B3E-EE27851C63D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244" y="1665437"/>
            <a:ext cx="720000" cy="792000"/>
          </a:xfrm>
        </p:spPr>
        <p:txBody>
          <a:bodyPr rIns="144000"/>
          <a:lstStyle>
            <a:lvl1pPr algn="r"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1</a:t>
            </a:r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911E3D07-EA87-F113-D579-5A6249FDC0E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4244" y="2457761"/>
            <a:ext cx="720000" cy="792000"/>
          </a:xfrm>
        </p:spPr>
        <p:txBody>
          <a:bodyPr rIns="144000"/>
          <a:lstStyle>
            <a:lvl1pPr algn="r"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2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70D0549C-CF2C-8E53-C751-951B88512A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244" y="3249761"/>
            <a:ext cx="720000" cy="792000"/>
          </a:xfrm>
        </p:spPr>
        <p:txBody>
          <a:bodyPr rIns="144000"/>
          <a:lstStyle>
            <a:lvl1pPr algn="r"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3</a:t>
            </a:r>
          </a:p>
        </p:txBody>
      </p:sp>
      <p:sp>
        <p:nvSpPr>
          <p:cNvPr id="13" name="Textplatzhalter 7">
            <a:extLst>
              <a:ext uri="{FF2B5EF4-FFF2-40B4-BE49-F238E27FC236}">
                <a16:creationId xmlns:a16="http://schemas.microsoft.com/office/drawing/2014/main" id="{FB711B49-0BAD-09C3-4756-462B97E1BD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4244" y="4041761"/>
            <a:ext cx="720000" cy="792000"/>
          </a:xfrm>
        </p:spPr>
        <p:txBody>
          <a:bodyPr rIns="144000"/>
          <a:lstStyle>
            <a:lvl1pPr algn="r"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4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E529AA8F-8EAA-D0EE-710A-747C844F52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4244" y="4824087"/>
            <a:ext cx="720000" cy="792000"/>
          </a:xfrm>
        </p:spPr>
        <p:txBody>
          <a:bodyPr rIns="144000"/>
          <a:lstStyle>
            <a:lvl1pPr algn="r"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5</a:t>
            </a:r>
          </a:p>
        </p:txBody>
      </p:sp>
      <p:sp>
        <p:nvSpPr>
          <p:cNvPr id="23" name="Textplatzhalter 7">
            <a:extLst>
              <a:ext uri="{FF2B5EF4-FFF2-40B4-BE49-F238E27FC236}">
                <a16:creationId xmlns:a16="http://schemas.microsoft.com/office/drawing/2014/main" id="{334E4938-7924-9768-9948-FE637B84D79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901319" y="1656087"/>
            <a:ext cx="720000" cy="792000"/>
          </a:xfrm>
        </p:spPr>
        <p:txBody>
          <a:bodyPr rIns="144000"/>
          <a:lstStyle>
            <a:lvl1pPr algn="r"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6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737179D-EBA9-737B-69DF-3D43243C535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03913" y="2448411"/>
            <a:ext cx="720000" cy="792000"/>
          </a:xfrm>
        </p:spPr>
        <p:txBody>
          <a:bodyPr rIns="144000"/>
          <a:lstStyle>
            <a:lvl1pPr algn="r"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7</a:t>
            </a:r>
          </a:p>
        </p:txBody>
      </p:sp>
      <p:sp>
        <p:nvSpPr>
          <p:cNvPr id="25" name="Textplatzhalter 7">
            <a:extLst>
              <a:ext uri="{FF2B5EF4-FFF2-40B4-BE49-F238E27FC236}">
                <a16:creationId xmlns:a16="http://schemas.microsoft.com/office/drawing/2014/main" id="{69D4494A-4958-7C02-6FCC-75EB1915151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903913" y="3250085"/>
            <a:ext cx="720000" cy="792000"/>
          </a:xfrm>
        </p:spPr>
        <p:txBody>
          <a:bodyPr rIns="144000"/>
          <a:lstStyle>
            <a:lvl1pPr algn="r"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8</a:t>
            </a:r>
          </a:p>
        </p:txBody>
      </p:sp>
      <p:sp>
        <p:nvSpPr>
          <p:cNvPr id="26" name="Textplatzhalter 7">
            <a:extLst>
              <a:ext uri="{FF2B5EF4-FFF2-40B4-BE49-F238E27FC236}">
                <a16:creationId xmlns:a16="http://schemas.microsoft.com/office/drawing/2014/main" id="{DCB0D113-0598-A398-536D-73AF224A64A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03913" y="4032411"/>
            <a:ext cx="720000" cy="792000"/>
          </a:xfrm>
        </p:spPr>
        <p:txBody>
          <a:bodyPr rIns="144000"/>
          <a:lstStyle>
            <a:lvl1pPr algn="r"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9</a:t>
            </a:r>
          </a:p>
        </p:txBody>
      </p:sp>
      <p:sp>
        <p:nvSpPr>
          <p:cNvPr id="27" name="Textplatzhalter 7">
            <a:extLst>
              <a:ext uri="{FF2B5EF4-FFF2-40B4-BE49-F238E27FC236}">
                <a16:creationId xmlns:a16="http://schemas.microsoft.com/office/drawing/2014/main" id="{F2F48AD9-F1D8-20EF-447D-84F43D9208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03913" y="4824411"/>
            <a:ext cx="720000" cy="792000"/>
          </a:xfrm>
        </p:spPr>
        <p:txBody>
          <a:bodyPr rIns="144000"/>
          <a:lstStyle>
            <a:lvl1pPr algn="r">
              <a:defRPr sz="4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10</a:t>
            </a:r>
          </a:p>
        </p:txBody>
      </p:sp>
      <p:sp>
        <p:nvSpPr>
          <p:cNvPr id="30" name="Textplatzhalter 5">
            <a:extLst>
              <a:ext uri="{FF2B5EF4-FFF2-40B4-BE49-F238E27FC236}">
                <a16:creationId xmlns:a16="http://schemas.microsoft.com/office/drawing/2014/main" id="{B235BBA7-7141-E8EF-EBFE-B62568E5E3E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4244" y="2448087"/>
            <a:ext cx="4392000" cy="791926"/>
          </a:xfrm>
        </p:spPr>
        <p:txBody>
          <a:bodyPr tIns="2952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buNone/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Textplatzhalter 5">
            <a:extLst>
              <a:ext uri="{FF2B5EF4-FFF2-40B4-BE49-F238E27FC236}">
                <a16:creationId xmlns:a16="http://schemas.microsoft.com/office/drawing/2014/main" id="{34D9D9A2-22D8-353B-04B2-BECFD524D65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24244" y="3240087"/>
            <a:ext cx="4392000" cy="791926"/>
          </a:xfrm>
        </p:spPr>
        <p:txBody>
          <a:bodyPr tIns="2952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buNone/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2" name="Textplatzhalter 5">
            <a:extLst>
              <a:ext uri="{FF2B5EF4-FFF2-40B4-BE49-F238E27FC236}">
                <a16:creationId xmlns:a16="http://schemas.microsoft.com/office/drawing/2014/main" id="{69F1B165-EBA2-C1C3-A142-E42D5C818D5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4244" y="4032161"/>
            <a:ext cx="4392000" cy="791926"/>
          </a:xfrm>
        </p:spPr>
        <p:txBody>
          <a:bodyPr tIns="2952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buNone/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3" name="Textplatzhalter 5">
            <a:extLst>
              <a:ext uri="{FF2B5EF4-FFF2-40B4-BE49-F238E27FC236}">
                <a16:creationId xmlns:a16="http://schemas.microsoft.com/office/drawing/2014/main" id="{15F690BC-B049-DD56-DDDF-402339488E0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24244" y="4824161"/>
            <a:ext cx="4392000" cy="791926"/>
          </a:xfrm>
        </p:spPr>
        <p:txBody>
          <a:bodyPr tIns="2952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buNone/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4" name="Textplatzhalter 5">
            <a:extLst>
              <a:ext uri="{FF2B5EF4-FFF2-40B4-BE49-F238E27FC236}">
                <a16:creationId xmlns:a16="http://schemas.microsoft.com/office/drawing/2014/main" id="{219F7AC6-9DA8-2A4B-967A-EA21977B107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624244" y="1656087"/>
            <a:ext cx="4392000" cy="791926"/>
          </a:xfrm>
        </p:spPr>
        <p:txBody>
          <a:bodyPr tIns="2952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buNone/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5" name="Textplatzhalter 5">
            <a:extLst>
              <a:ext uri="{FF2B5EF4-FFF2-40B4-BE49-F238E27FC236}">
                <a16:creationId xmlns:a16="http://schemas.microsoft.com/office/drawing/2014/main" id="{198B536E-58E7-A68E-E3DA-2490150738A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624244" y="2448337"/>
            <a:ext cx="4392000" cy="791926"/>
          </a:xfrm>
        </p:spPr>
        <p:txBody>
          <a:bodyPr tIns="2952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buNone/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6" name="Textplatzhalter 5">
            <a:extLst>
              <a:ext uri="{FF2B5EF4-FFF2-40B4-BE49-F238E27FC236}">
                <a16:creationId xmlns:a16="http://schemas.microsoft.com/office/drawing/2014/main" id="{C1288167-B7DE-8EBF-F6CD-C5CB4E5EB48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624244" y="3240337"/>
            <a:ext cx="4392000" cy="791926"/>
          </a:xfrm>
        </p:spPr>
        <p:txBody>
          <a:bodyPr tIns="2952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buNone/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7" name="Textplatzhalter 5">
            <a:extLst>
              <a:ext uri="{FF2B5EF4-FFF2-40B4-BE49-F238E27FC236}">
                <a16:creationId xmlns:a16="http://schemas.microsoft.com/office/drawing/2014/main" id="{F1E96221-8EF1-8EF4-172D-1234E7DEBD1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624244" y="4032411"/>
            <a:ext cx="4392000" cy="791926"/>
          </a:xfrm>
        </p:spPr>
        <p:txBody>
          <a:bodyPr tIns="2952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buNone/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8" name="Textplatzhalter 5">
            <a:extLst>
              <a:ext uri="{FF2B5EF4-FFF2-40B4-BE49-F238E27FC236}">
                <a16:creationId xmlns:a16="http://schemas.microsoft.com/office/drawing/2014/main" id="{3D0D1D86-DCA9-4F4E-9D79-F7833E83FB2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624244" y="4824411"/>
            <a:ext cx="4392000" cy="791926"/>
          </a:xfrm>
        </p:spPr>
        <p:txBody>
          <a:bodyPr tIns="29520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buNone/>
              <a:defRPr/>
            </a:lvl2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8E0544F-8132-3AB2-1E66-63D2AA67EE85}"/>
              </a:ext>
            </a:extLst>
          </p:cNvPr>
          <p:cNvSpPr>
            <a:spLocks noGrp="1"/>
          </p:cNvSpPr>
          <p:nvPr>
            <p:ph type="dt" sz="half" idx="34"/>
          </p:nvPr>
        </p:nvSpPr>
        <p:spPr/>
        <p:txBody>
          <a:bodyPr/>
          <a:lstStyle/>
          <a:p>
            <a:fld id="{FFDD360E-3AB6-4C85-B8FF-E03C65F0C1A9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82FEC0F-676C-EAA1-1879-4977913ADDDF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5E56AC-AF69-5515-BB8F-B85CFD5C7A38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7199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(Wechselbild 1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15E810D-5E74-E0E5-298C-3A9A82DE4DC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659B75B-C0DB-4FE4-97C7-0561E9C8F632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BDDEFCB-73C1-0481-4DF7-29F3C27CA01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63AC690-03C1-12F0-B56F-C4AB1D255A2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CBCE9BDE-6276-AE58-A748-7A0860373AB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" y="3"/>
            <a:ext cx="11520483" cy="6480172"/>
          </a:xfrm>
          <a:custGeom>
            <a:avLst/>
            <a:gdLst>
              <a:gd name="connsiteX0" fmla="*/ 504242 w 11520483"/>
              <a:gd name="connsiteY0" fmla="*/ 5884271 h 6480172"/>
              <a:gd name="connsiteX1" fmla="*/ 504242 w 11520483"/>
              <a:gd name="connsiteY1" fmla="*/ 5914433 h 6480172"/>
              <a:gd name="connsiteX2" fmla="*/ 10497552 w 11520483"/>
              <a:gd name="connsiteY2" fmla="*/ 5914433 h 6480172"/>
              <a:gd name="connsiteX3" fmla="*/ 10497552 w 11520483"/>
              <a:gd name="connsiteY3" fmla="*/ 5884271 h 6480172"/>
              <a:gd name="connsiteX4" fmla="*/ 10499720 w 11520483"/>
              <a:gd name="connsiteY4" fmla="*/ 5830829 h 6480172"/>
              <a:gd name="connsiteX5" fmla="*/ 10499720 w 11520483"/>
              <a:gd name="connsiteY5" fmla="*/ 5968941 h 6480172"/>
              <a:gd name="connsiteX6" fmla="*/ 11015658 w 11520483"/>
              <a:gd name="connsiteY6" fmla="*/ 5899659 h 6480172"/>
              <a:gd name="connsiteX7" fmla="*/ 1133239 w 11520483"/>
              <a:gd name="connsiteY7" fmla="*/ 5692638 h 6480172"/>
              <a:gd name="connsiteX8" fmla="*/ 1147059 w 11520483"/>
              <a:gd name="connsiteY8" fmla="*/ 5696720 h 6480172"/>
              <a:gd name="connsiteX9" fmla="*/ 1146614 w 11520483"/>
              <a:gd name="connsiteY9" fmla="*/ 5696266 h 6480172"/>
              <a:gd name="connsiteX10" fmla="*/ 1157759 w 11520483"/>
              <a:gd name="connsiteY10" fmla="*/ 5707152 h 6480172"/>
              <a:gd name="connsiteX11" fmla="*/ 1165783 w 11520483"/>
              <a:gd name="connsiteY11" fmla="*/ 5734820 h 6480172"/>
              <a:gd name="connsiteX12" fmla="*/ 1163108 w 11520483"/>
              <a:gd name="connsiteY12" fmla="*/ 5752056 h 6480172"/>
              <a:gd name="connsiteX13" fmla="*/ 1156421 w 11520483"/>
              <a:gd name="connsiteY13" fmla="*/ 5765663 h 6480172"/>
              <a:gd name="connsiteX14" fmla="*/ 1145722 w 11520483"/>
              <a:gd name="connsiteY14" fmla="*/ 5774734 h 6480172"/>
              <a:gd name="connsiteX15" fmla="*/ 1132793 w 11520483"/>
              <a:gd name="connsiteY15" fmla="*/ 5777909 h 6480172"/>
              <a:gd name="connsiteX16" fmla="*/ 1120311 w 11520483"/>
              <a:gd name="connsiteY16" fmla="*/ 5774734 h 6480172"/>
              <a:gd name="connsiteX17" fmla="*/ 1110503 w 11520483"/>
              <a:gd name="connsiteY17" fmla="*/ 5766116 h 6480172"/>
              <a:gd name="connsiteX18" fmla="*/ 1103816 w 11520483"/>
              <a:gd name="connsiteY18" fmla="*/ 5752056 h 6480172"/>
              <a:gd name="connsiteX19" fmla="*/ 1101587 w 11520483"/>
              <a:gd name="connsiteY19" fmla="*/ 5734366 h 6480172"/>
              <a:gd name="connsiteX20" fmla="*/ 1110057 w 11520483"/>
              <a:gd name="connsiteY20" fmla="*/ 5703977 h 6480172"/>
              <a:gd name="connsiteX21" fmla="*/ 1133239 w 11520483"/>
              <a:gd name="connsiteY21" fmla="*/ 5692638 h 6480172"/>
              <a:gd name="connsiteX22" fmla="*/ 914917 w 11520483"/>
              <a:gd name="connsiteY22" fmla="*/ 5690597 h 6480172"/>
              <a:gd name="connsiteX23" fmla="*/ 929448 w 11520483"/>
              <a:gd name="connsiteY23" fmla="*/ 5694705 h 6480172"/>
              <a:gd name="connsiteX24" fmla="*/ 940016 w 11520483"/>
              <a:gd name="connsiteY24" fmla="*/ 5707485 h 6480172"/>
              <a:gd name="connsiteX25" fmla="*/ 942658 w 11520483"/>
              <a:gd name="connsiteY25" fmla="*/ 5715700 h 6480172"/>
              <a:gd name="connsiteX26" fmla="*/ 943979 w 11520483"/>
              <a:gd name="connsiteY26" fmla="*/ 5727110 h 6480172"/>
              <a:gd name="connsiteX27" fmla="*/ 883654 w 11520483"/>
              <a:gd name="connsiteY27" fmla="*/ 5727110 h 6480172"/>
              <a:gd name="connsiteX28" fmla="*/ 884975 w 11520483"/>
              <a:gd name="connsiteY28" fmla="*/ 5717069 h 6480172"/>
              <a:gd name="connsiteX29" fmla="*/ 888057 w 11520483"/>
              <a:gd name="connsiteY29" fmla="*/ 5709767 h 6480172"/>
              <a:gd name="connsiteX30" fmla="*/ 899066 w 11520483"/>
              <a:gd name="connsiteY30" fmla="*/ 5695618 h 6480172"/>
              <a:gd name="connsiteX31" fmla="*/ 914917 w 11520483"/>
              <a:gd name="connsiteY31" fmla="*/ 5690597 h 6480172"/>
              <a:gd name="connsiteX32" fmla="*/ 756989 w 11520483"/>
              <a:gd name="connsiteY32" fmla="*/ 5690597 h 6480172"/>
              <a:gd name="connsiteX33" fmla="*/ 771903 w 11520483"/>
              <a:gd name="connsiteY33" fmla="*/ 5694705 h 6480172"/>
              <a:gd name="connsiteX34" fmla="*/ 782749 w 11520483"/>
              <a:gd name="connsiteY34" fmla="*/ 5707485 h 6480172"/>
              <a:gd name="connsiteX35" fmla="*/ 785460 w 11520483"/>
              <a:gd name="connsiteY35" fmla="*/ 5715700 h 6480172"/>
              <a:gd name="connsiteX36" fmla="*/ 786816 w 11520483"/>
              <a:gd name="connsiteY36" fmla="*/ 5727110 h 6480172"/>
              <a:gd name="connsiteX37" fmla="*/ 724903 w 11520483"/>
              <a:gd name="connsiteY37" fmla="*/ 5727110 h 6480172"/>
              <a:gd name="connsiteX38" fmla="*/ 726259 w 11520483"/>
              <a:gd name="connsiteY38" fmla="*/ 5717069 h 6480172"/>
              <a:gd name="connsiteX39" fmla="*/ 729422 w 11520483"/>
              <a:gd name="connsiteY39" fmla="*/ 5709767 h 6480172"/>
              <a:gd name="connsiteX40" fmla="*/ 740720 w 11520483"/>
              <a:gd name="connsiteY40" fmla="*/ 5695618 h 6480172"/>
              <a:gd name="connsiteX41" fmla="*/ 756989 w 11520483"/>
              <a:gd name="connsiteY41" fmla="*/ 5690597 h 6480172"/>
              <a:gd name="connsiteX42" fmla="*/ 2181212 w 11520483"/>
              <a:gd name="connsiteY42" fmla="*/ 5690596 h 6480172"/>
              <a:gd name="connsiteX43" fmla="*/ 2196236 w 11520483"/>
              <a:gd name="connsiteY43" fmla="*/ 5694704 h 6480172"/>
              <a:gd name="connsiteX44" fmla="*/ 2206707 w 11520483"/>
              <a:gd name="connsiteY44" fmla="*/ 5707484 h 6480172"/>
              <a:gd name="connsiteX45" fmla="*/ 2209438 w 11520483"/>
              <a:gd name="connsiteY45" fmla="*/ 5715699 h 6480172"/>
              <a:gd name="connsiteX46" fmla="*/ 2210804 w 11520483"/>
              <a:gd name="connsiteY46" fmla="*/ 5727109 h 6480172"/>
              <a:gd name="connsiteX47" fmla="*/ 2148891 w 11520483"/>
              <a:gd name="connsiteY47" fmla="*/ 5727109 h 6480172"/>
              <a:gd name="connsiteX48" fmla="*/ 2150257 w 11520483"/>
              <a:gd name="connsiteY48" fmla="*/ 5717068 h 6480172"/>
              <a:gd name="connsiteX49" fmla="*/ 2152987 w 11520483"/>
              <a:gd name="connsiteY49" fmla="*/ 5709766 h 6480172"/>
              <a:gd name="connsiteX50" fmla="*/ 2164824 w 11520483"/>
              <a:gd name="connsiteY50" fmla="*/ 5695617 h 6480172"/>
              <a:gd name="connsiteX51" fmla="*/ 2181212 w 11520483"/>
              <a:gd name="connsiteY51" fmla="*/ 5690596 h 6480172"/>
              <a:gd name="connsiteX52" fmla="*/ 1518398 w 11520483"/>
              <a:gd name="connsiteY52" fmla="*/ 5690596 h 6480172"/>
              <a:gd name="connsiteX53" fmla="*/ 1533036 w 11520483"/>
              <a:gd name="connsiteY53" fmla="*/ 5694704 h 6480172"/>
              <a:gd name="connsiteX54" fmla="*/ 1543238 w 11520483"/>
              <a:gd name="connsiteY54" fmla="*/ 5707484 h 6480172"/>
              <a:gd name="connsiteX55" fmla="*/ 1545899 w 11520483"/>
              <a:gd name="connsiteY55" fmla="*/ 5715699 h 6480172"/>
              <a:gd name="connsiteX56" fmla="*/ 1547230 w 11520483"/>
              <a:gd name="connsiteY56" fmla="*/ 5727109 h 6480172"/>
              <a:gd name="connsiteX57" fmla="*/ 1486905 w 11520483"/>
              <a:gd name="connsiteY57" fmla="*/ 5727109 h 6480172"/>
              <a:gd name="connsiteX58" fmla="*/ 1488236 w 11520483"/>
              <a:gd name="connsiteY58" fmla="*/ 5717068 h 6480172"/>
              <a:gd name="connsiteX59" fmla="*/ 1490897 w 11520483"/>
              <a:gd name="connsiteY59" fmla="*/ 5709766 h 6480172"/>
              <a:gd name="connsiteX60" fmla="*/ 1502430 w 11520483"/>
              <a:gd name="connsiteY60" fmla="*/ 5695617 h 6480172"/>
              <a:gd name="connsiteX61" fmla="*/ 1518398 w 11520483"/>
              <a:gd name="connsiteY61" fmla="*/ 5690596 h 6480172"/>
              <a:gd name="connsiteX62" fmla="*/ 1411041 w 11520483"/>
              <a:gd name="connsiteY62" fmla="*/ 5690596 h 6480172"/>
              <a:gd name="connsiteX63" fmla="*/ 1425955 w 11520483"/>
              <a:gd name="connsiteY63" fmla="*/ 5694704 h 6480172"/>
              <a:gd name="connsiteX64" fmla="*/ 1436349 w 11520483"/>
              <a:gd name="connsiteY64" fmla="*/ 5707484 h 6480172"/>
              <a:gd name="connsiteX65" fmla="*/ 1439512 w 11520483"/>
              <a:gd name="connsiteY65" fmla="*/ 5715699 h 6480172"/>
              <a:gd name="connsiteX66" fmla="*/ 1440868 w 11520483"/>
              <a:gd name="connsiteY66" fmla="*/ 5727109 h 6480172"/>
              <a:gd name="connsiteX67" fmla="*/ 1378955 w 11520483"/>
              <a:gd name="connsiteY67" fmla="*/ 5727109 h 6480172"/>
              <a:gd name="connsiteX68" fmla="*/ 1380311 w 11520483"/>
              <a:gd name="connsiteY68" fmla="*/ 5717068 h 6480172"/>
              <a:gd name="connsiteX69" fmla="*/ 1383022 w 11520483"/>
              <a:gd name="connsiteY69" fmla="*/ 5709766 h 6480172"/>
              <a:gd name="connsiteX70" fmla="*/ 1394772 w 11520483"/>
              <a:gd name="connsiteY70" fmla="*/ 5695617 h 6480172"/>
              <a:gd name="connsiteX71" fmla="*/ 1411041 w 11520483"/>
              <a:gd name="connsiteY71" fmla="*/ 5690596 h 6480172"/>
              <a:gd name="connsiteX72" fmla="*/ 2115112 w 11520483"/>
              <a:gd name="connsiteY72" fmla="*/ 5681071 h 6480172"/>
              <a:gd name="connsiteX73" fmla="*/ 2092622 w 11520483"/>
              <a:gd name="connsiteY73" fmla="*/ 5693933 h 6480172"/>
              <a:gd name="connsiteX74" fmla="*/ 2089535 w 11520483"/>
              <a:gd name="connsiteY74" fmla="*/ 5698986 h 6480172"/>
              <a:gd name="connsiteX75" fmla="*/ 2086449 w 11520483"/>
              <a:gd name="connsiteY75" fmla="*/ 5707714 h 6480172"/>
              <a:gd name="connsiteX76" fmla="*/ 2086449 w 11520483"/>
              <a:gd name="connsiteY76" fmla="*/ 5682449 h 6480172"/>
              <a:gd name="connsiteX77" fmla="*/ 2075865 w 11520483"/>
              <a:gd name="connsiteY77" fmla="*/ 5681990 h 6480172"/>
              <a:gd name="connsiteX78" fmla="*/ 2075865 w 11520483"/>
              <a:gd name="connsiteY78" fmla="*/ 5789021 h 6480172"/>
              <a:gd name="connsiteX79" fmla="*/ 2089094 w 11520483"/>
              <a:gd name="connsiteY79" fmla="*/ 5789021 h 6480172"/>
              <a:gd name="connsiteX80" fmla="*/ 2089094 w 11520483"/>
              <a:gd name="connsiteY80" fmla="*/ 5731601 h 6480172"/>
              <a:gd name="connsiteX81" fmla="*/ 2089094 w 11520483"/>
              <a:gd name="connsiteY81" fmla="*/ 5724711 h 6480172"/>
              <a:gd name="connsiteX82" fmla="*/ 2089976 w 11520483"/>
              <a:gd name="connsiteY82" fmla="*/ 5719658 h 6480172"/>
              <a:gd name="connsiteX83" fmla="*/ 2115993 w 11520483"/>
              <a:gd name="connsiteY83" fmla="*/ 5695311 h 6480172"/>
              <a:gd name="connsiteX84" fmla="*/ 2119522 w 11520483"/>
              <a:gd name="connsiteY84" fmla="*/ 5695311 h 6480172"/>
              <a:gd name="connsiteX85" fmla="*/ 2123490 w 11520483"/>
              <a:gd name="connsiteY85" fmla="*/ 5696690 h 6480172"/>
              <a:gd name="connsiteX86" fmla="*/ 2123490 w 11520483"/>
              <a:gd name="connsiteY86" fmla="*/ 5681990 h 6480172"/>
              <a:gd name="connsiteX87" fmla="*/ 2118640 w 11520483"/>
              <a:gd name="connsiteY87" fmla="*/ 5681071 h 6480172"/>
              <a:gd name="connsiteX88" fmla="*/ 1959978 w 11520483"/>
              <a:gd name="connsiteY88" fmla="*/ 5681071 h 6480172"/>
              <a:gd name="connsiteX89" fmla="*/ 1959978 w 11520483"/>
              <a:gd name="connsiteY89" fmla="*/ 5747807 h 6480172"/>
              <a:gd name="connsiteX90" fmla="*/ 1960428 w 11520483"/>
              <a:gd name="connsiteY90" fmla="*/ 5757472 h 6480172"/>
              <a:gd name="connsiteX91" fmla="*/ 1961778 w 11520483"/>
              <a:gd name="connsiteY91" fmla="*/ 5763915 h 6480172"/>
              <a:gd name="connsiteX92" fmla="*/ 1964027 w 11520483"/>
              <a:gd name="connsiteY92" fmla="*/ 5769898 h 6480172"/>
              <a:gd name="connsiteX93" fmla="*/ 1995973 w 11520483"/>
              <a:gd name="connsiteY93" fmla="*/ 5789689 h 6480172"/>
              <a:gd name="connsiteX94" fmla="*/ 2031518 w 11520483"/>
              <a:gd name="connsiteY94" fmla="*/ 5766216 h 6480172"/>
              <a:gd name="connsiteX95" fmla="*/ 2031518 w 11520483"/>
              <a:gd name="connsiteY95" fmla="*/ 5771279 h 6480172"/>
              <a:gd name="connsiteX96" fmla="*/ 2031518 w 11520483"/>
              <a:gd name="connsiteY96" fmla="*/ 5781865 h 6480172"/>
              <a:gd name="connsiteX97" fmla="*/ 2031518 w 11520483"/>
              <a:gd name="connsiteY97" fmla="*/ 5787848 h 6480172"/>
              <a:gd name="connsiteX98" fmla="*/ 2044116 w 11520483"/>
              <a:gd name="connsiteY98" fmla="*/ 5787848 h 6480172"/>
              <a:gd name="connsiteX99" fmla="*/ 2044116 w 11520483"/>
              <a:gd name="connsiteY99" fmla="*/ 5748727 h 6480172"/>
              <a:gd name="connsiteX100" fmla="*/ 2042316 w 11520483"/>
              <a:gd name="connsiteY100" fmla="*/ 5681071 h 6480172"/>
              <a:gd name="connsiteX101" fmla="*/ 2028818 w 11520483"/>
              <a:gd name="connsiteY101" fmla="*/ 5681071 h 6480172"/>
              <a:gd name="connsiteX102" fmla="*/ 2028818 w 11520483"/>
              <a:gd name="connsiteY102" fmla="*/ 5734460 h 6480172"/>
              <a:gd name="connsiteX103" fmla="*/ 2028818 w 11520483"/>
              <a:gd name="connsiteY103" fmla="*/ 5737681 h 6480172"/>
              <a:gd name="connsiteX104" fmla="*/ 2028818 w 11520483"/>
              <a:gd name="connsiteY104" fmla="*/ 5744125 h 6480172"/>
              <a:gd name="connsiteX105" fmla="*/ 2028818 w 11520483"/>
              <a:gd name="connsiteY105" fmla="*/ 5748267 h 6480172"/>
              <a:gd name="connsiteX106" fmla="*/ 2028368 w 11520483"/>
              <a:gd name="connsiteY106" fmla="*/ 5751949 h 6480172"/>
              <a:gd name="connsiteX107" fmla="*/ 2027018 w 11520483"/>
              <a:gd name="connsiteY107" fmla="*/ 5755631 h 6480172"/>
              <a:gd name="connsiteX108" fmla="*/ 2015320 w 11520483"/>
              <a:gd name="connsiteY108" fmla="*/ 5772199 h 6480172"/>
              <a:gd name="connsiteX109" fmla="*/ 1998222 w 11520483"/>
              <a:gd name="connsiteY109" fmla="*/ 5778183 h 6480172"/>
              <a:gd name="connsiteX110" fmla="*/ 1977525 w 11520483"/>
              <a:gd name="connsiteY110" fmla="*/ 5765756 h 6480172"/>
              <a:gd name="connsiteX111" fmla="*/ 1975276 w 11520483"/>
              <a:gd name="connsiteY111" fmla="*/ 5760693 h 6480172"/>
              <a:gd name="connsiteX112" fmla="*/ 1973926 w 11520483"/>
              <a:gd name="connsiteY112" fmla="*/ 5754710 h 6480172"/>
              <a:gd name="connsiteX113" fmla="*/ 1973926 w 11520483"/>
              <a:gd name="connsiteY113" fmla="*/ 5746426 h 6480172"/>
              <a:gd name="connsiteX114" fmla="*/ 1973926 w 11520483"/>
              <a:gd name="connsiteY114" fmla="*/ 5734920 h 6480172"/>
              <a:gd name="connsiteX115" fmla="*/ 1973026 w 11520483"/>
              <a:gd name="connsiteY115" fmla="*/ 5681071 h 6480172"/>
              <a:gd name="connsiteX116" fmla="*/ 1774240 w 11520483"/>
              <a:gd name="connsiteY116" fmla="*/ 5681071 h 6480172"/>
              <a:gd name="connsiteX117" fmla="*/ 1774240 w 11520483"/>
              <a:gd name="connsiteY117" fmla="*/ 5747807 h 6480172"/>
              <a:gd name="connsiteX118" fmla="*/ 1775140 w 11520483"/>
              <a:gd name="connsiteY118" fmla="*/ 5757472 h 6480172"/>
              <a:gd name="connsiteX119" fmla="*/ 1776489 w 11520483"/>
              <a:gd name="connsiteY119" fmla="*/ 5763915 h 6480172"/>
              <a:gd name="connsiteX120" fmla="*/ 1778739 w 11520483"/>
              <a:gd name="connsiteY120" fmla="*/ 5769898 h 6480172"/>
              <a:gd name="connsiteX121" fmla="*/ 1810234 w 11520483"/>
              <a:gd name="connsiteY121" fmla="*/ 5789689 h 6480172"/>
              <a:gd name="connsiteX122" fmla="*/ 1831832 w 11520483"/>
              <a:gd name="connsiteY122" fmla="*/ 5783706 h 6480172"/>
              <a:gd name="connsiteX123" fmla="*/ 1845779 w 11520483"/>
              <a:gd name="connsiteY123" fmla="*/ 5766216 h 6480172"/>
              <a:gd name="connsiteX124" fmla="*/ 1845779 w 11520483"/>
              <a:gd name="connsiteY124" fmla="*/ 5771279 h 6480172"/>
              <a:gd name="connsiteX125" fmla="*/ 1845779 w 11520483"/>
              <a:gd name="connsiteY125" fmla="*/ 5787848 h 6480172"/>
              <a:gd name="connsiteX126" fmla="*/ 1858378 w 11520483"/>
              <a:gd name="connsiteY126" fmla="*/ 5787848 h 6480172"/>
              <a:gd name="connsiteX127" fmla="*/ 1858378 w 11520483"/>
              <a:gd name="connsiteY127" fmla="*/ 5748727 h 6480172"/>
              <a:gd name="connsiteX128" fmla="*/ 1857478 w 11520483"/>
              <a:gd name="connsiteY128" fmla="*/ 5681071 h 6480172"/>
              <a:gd name="connsiteX129" fmla="*/ 1843980 w 11520483"/>
              <a:gd name="connsiteY129" fmla="*/ 5681071 h 6480172"/>
              <a:gd name="connsiteX130" fmla="*/ 1843980 w 11520483"/>
              <a:gd name="connsiteY130" fmla="*/ 5744125 h 6480172"/>
              <a:gd name="connsiteX131" fmla="*/ 1843980 w 11520483"/>
              <a:gd name="connsiteY131" fmla="*/ 5748267 h 6480172"/>
              <a:gd name="connsiteX132" fmla="*/ 1843080 w 11520483"/>
              <a:gd name="connsiteY132" fmla="*/ 5751489 h 6480172"/>
              <a:gd name="connsiteX133" fmla="*/ 1841730 w 11520483"/>
              <a:gd name="connsiteY133" fmla="*/ 5755170 h 6480172"/>
              <a:gd name="connsiteX134" fmla="*/ 1830482 w 11520483"/>
              <a:gd name="connsiteY134" fmla="*/ 5772199 h 6480172"/>
              <a:gd name="connsiteX135" fmla="*/ 1812934 w 11520483"/>
              <a:gd name="connsiteY135" fmla="*/ 5778183 h 6480172"/>
              <a:gd name="connsiteX136" fmla="*/ 1792237 w 11520483"/>
              <a:gd name="connsiteY136" fmla="*/ 5765756 h 6480172"/>
              <a:gd name="connsiteX137" fmla="*/ 1790437 w 11520483"/>
              <a:gd name="connsiteY137" fmla="*/ 5760693 h 6480172"/>
              <a:gd name="connsiteX138" fmla="*/ 1789087 w 11520483"/>
              <a:gd name="connsiteY138" fmla="*/ 5754710 h 6480172"/>
              <a:gd name="connsiteX139" fmla="*/ 1789087 w 11520483"/>
              <a:gd name="connsiteY139" fmla="*/ 5746426 h 6480172"/>
              <a:gd name="connsiteX140" fmla="*/ 1789087 w 11520483"/>
              <a:gd name="connsiteY140" fmla="*/ 5734920 h 6480172"/>
              <a:gd name="connsiteX141" fmla="*/ 1787738 w 11520483"/>
              <a:gd name="connsiteY141" fmla="*/ 5681071 h 6480172"/>
              <a:gd name="connsiteX142" fmla="*/ 1622657 w 11520483"/>
              <a:gd name="connsiteY142" fmla="*/ 5681071 h 6480172"/>
              <a:gd name="connsiteX143" fmla="*/ 1597398 w 11520483"/>
              <a:gd name="connsiteY143" fmla="*/ 5698986 h 6480172"/>
              <a:gd name="connsiteX144" fmla="*/ 1594349 w 11520483"/>
              <a:gd name="connsiteY144" fmla="*/ 5707714 h 6480172"/>
              <a:gd name="connsiteX145" fmla="*/ 1594349 w 11520483"/>
              <a:gd name="connsiteY145" fmla="*/ 5681990 h 6480172"/>
              <a:gd name="connsiteX146" fmla="*/ 1582154 w 11520483"/>
              <a:gd name="connsiteY146" fmla="*/ 5681990 h 6480172"/>
              <a:gd name="connsiteX147" fmla="*/ 1582154 w 11520483"/>
              <a:gd name="connsiteY147" fmla="*/ 5789021 h 6480172"/>
              <a:gd name="connsiteX148" fmla="*/ 1595220 w 11520483"/>
              <a:gd name="connsiteY148" fmla="*/ 5789021 h 6480172"/>
              <a:gd name="connsiteX149" fmla="*/ 1595220 w 11520483"/>
              <a:gd name="connsiteY149" fmla="*/ 5724711 h 6480172"/>
              <a:gd name="connsiteX150" fmla="*/ 1595655 w 11520483"/>
              <a:gd name="connsiteY150" fmla="*/ 5719658 h 6480172"/>
              <a:gd name="connsiteX151" fmla="*/ 1596962 w 11520483"/>
              <a:gd name="connsiteY151" fmla="*/ 5715064 h 6480172"/>
              <a:gd name="connsiteX152" fmla="*/ 1621351 w 11520483"/>
              <a:gd name="connsiteY152" fmla="*/ 5695311 h 6480172"/>
              <a:gd name="connsiteX153" fmla="*/ 1627012 w 11520483"/>
              <a:gd name="connsiteY153" fmla="*/ 5695311 h 6480172"/>
              <a:gd name="connsiteX154" fmla="*/ 1631367 w 11520483"/>
              <a:gd name="connsiteY154" fmla="*/ 5696690 h 6480172"/>
              <a:gd name="connsiteX155" fmla="*/ 1631367 w 11520483"/>
              <a:gd name="connsiteY155" fmla="*/ 5681990 h 6480172"/>
              <a:gd name="connsiteX156" fmla="*/ 1626141 w 11520483"/>
              <a:gd name="connsiteY156" fmla="*/ 5681071 h 6480172"/>
              <a:gd name="connsiteX157" fmla="*/ 1212266 w 11520483"/>
              <a:gd name="connsiteY157" fmla="*/ 5681071 h 6480172"/>
              <a:gd name="connsiteX158" fmla="*/ 1212266 w 11520483"/>
              <a:gd name="connsiteY158" fmla="*/ 5789021 h 6480172"/>
              <a:gd name="connsiteX159" fmla="*/ 1224966 w 11520483"/>
              <a:gd name="connsiteY159" fmla="*/ 5789021 h 6480172"/>
              <a:gd name="connsiteX160" fmla="*/ 1224966 w 11520483"/>
              <a:gd name="connsiteY160" fmla="*/ 5681071 h 6480172"/>
              <a:gd name="connsiteX161" fmla="*/ 1305498 w 11520483"/>
              <a:gd name="connsiteY161" fmla="*/ 5679948 h 6480172"/>
              <a:gd name="connsiteX162" fmla="*/ 1284016 w 11520483"/>
              <a:gd name="connsiteY162" fmla="*/ 5685982 h 6480172"/>
              <a:gd name="connsiteX163" fmla="*/ 1269695 w 11520483"/>
              <a:gd name="connsiteY163" fmla="*/ 5703156 h 6480172"/>
              <a:gd name="connsiteX164" fmla="*/ 1269695 w 11520483"/>
              <a:gd name="connsiteY164" fmla="*/ 5698514 h 6480172"/>
              <a:gd name="connsiteX165" fmla="*/ 1269695 w 11520483"/>
              <a:gd name="connsiteY165" fmla="*/ 5688303 h 6480172"/>
              <a:gd name="connsiteX166" fmla="*/ 1269695 w 11520483"/>
              <a:gd name="connsiteY166" fmla="*/ 5681341 h 6480172"/>
              <a:gd name="connsiteX167" fmla="*/ 1256716 w 11520483"/>
              <a:gd name="connsiteY167" fmla="*/ 5680877 h 6480172"/>
              <a:gd name="connsiteX168" fmla="*/ 1256716 w 11520483"/>
              <a:gd name="connsiteY168" fmla="*/ 5789022 h 6480172"/>
              <a:gd name="connsiteX169" fmla="*/ 1269695 w 11520483"/>
              <a:gd name="connsiteY169" fmla="*/ 5789022 h 6480172"/>
              <a:gd name="connsiteX170" fmla="*/ 1269695 w 11520483"/>
              <a:gd name="connsiteY170" fmla="*/ 5735646 h 6480172"/>
              <a:gd name="connsiteX171" fmla="*/ 1271933 w 11520483"/>
              <a:gd name="connsiteY171" fmla="*/ 5718936 h 6480172"/>
              <a:gd name="connsiteX172" fmla="*/ 1275961 w 11520483"/>
              <a:gd name="connsiteY172" fmla="*/ 5707797 h 6480172"/>
              <a:gd name="connsiteX173" fmla="*/ 1287596 w 11520483"/>
              <a:gd name="connsiteY173" fmla="*/ 5695265 h 6480172"/>
              <a:gd name="connsiteX174" fmla="*/ 1303260 w 11520483"/>
              <a:gd name="connsiteY174" fmla="*/ 5690624 h 6480172"/>
              <a:gd name="connsiteX175" fmla="*/ 1316239 w 11520483"/>
              <a:gd name="connsiteY175" fmla="*/ 5694337 h 6480172"/>
              <a:gd name="connsiteX176" fmla="*/ 1324743 w 11520483"/>
              <a:gd name="connsiteY176" fmla="*/ 5704548 h 6480172"/>
              <a:gd name="connsiteX177" fmla="*/ 1326533 w 11520483"/>
              <a:gd name="connsiteY177" fmla="*/ 5709189 h 6480172"/>
              <a:gd name="connsiteX178" fmla="*/ 1327428 w 11520483"/>
              <a:gd name="connsiteY178" fmla="*/ 5714759 h 6480172"/>
              <a:gd name="connsiteX179" fmla="*/ 1327428 w 11520483"/>
              <a:gd name="connsiteY179" fmla="*/ 5722650 h 6480172"/>
              <a:gd name="connsiteX180" fmla="*/ 1327428 w 11520483"/>
              <a:gd name="connsiteY180" fmla="*/ 5788558 h 6480172"/>
              <a:gd name="connsiteX181" fmla="*/ 1340854 w 11520483"/>
              <a:gd name="connsiteY181" fmla="*/ 5788558 h 6480172"/>
              <a:gd name="connsiteX182" fmla="*/ 1340854 w 11520483"/>
              <a:gd name="connsiteY182" fmla="*/ 5721257 h 6480172"/>
              <a:gd name="connsiteX183" fmla="*/ 1340854 w 11520483"/>
              <a:gd name="connsiteY183" fmla="*/ 5712438 h 6480172"/>
              <a:gd name="connsiteX184" fmla="*/ 1339511 w 11520483"/>
              <a:gd name="connsiteY184" fmla="*/ 5705940 h 6480172"/>
              <a:gd name="connsiteX185" fmla="*/ 1338169 w 11520483"/>
              <a:gd name="connsiteY185" fmla="*/ 5700371 h 6480172"/>
              <a:gd name="connsiteX186" fmla="*/ 1325638 w 11520483"/>
              <a:gd name="connsiteY186" fmla="*/ 5684126 h 6480172"/>
              <a:gd name="connsiteX187" fmla="*/ 1305498 w 11520483"/>
              <a:gd name="connsiteY187" fmla="*/ 5679948 h 6480172"/>
              <a:gd name="connsiteX188" fmla="*/ 1131221 w 11520483"/>
              <a:gd name="connsiteY188" fmla="*/ 5679484 h 6480172"/>
              <a:gd name="connsiteX189" fmla="*/ 1112847 w 11520483"/>
              <a:gd name="connsiteY189" fmla="*/ 5683644 h 6480172"/>
              <a:gd name="connsiteX190" fmla="*/ 1098954 w 11520483"/>
              <a:gd name="connsiteY190" fmla="*/ 5694276 h 6480172"/>
              <a:gd name="connsiteX191" fmla="*/ 1089991 w 11520483"/>
              <a:gd name="connsiteY191" fmla="*/ 5710917 h 6480172"/>
              <a:gd name="connsiteX192" fmla="*/ 1086854 w 11520483"/>
              <a:gd name="connsiteY192" fmla="*/ 5733105 h 6480172"/>
              <a:gd name="connsiteX193" fmla="*/ 1091336 w 11520483"/>
              <a:gd name="connsiteY193" fmla="*/ 5756679 h 6480172"/>
              <a:gd name="connsiteX194" fmla="*/ 1100299 w 11520483"/>
              <a:gd name="connsiteY194" fmla="*/ 5774707 h 6480172"/>
              <a:gd name="connsiteX195" fmla="*/ 1114191 w 11520483"/>
              <a:gd name="connsiteY195" fmla="*/ 5786263 h 6480172"/>
              <a:gd name="connsiteX196" fmla="*/ 1132117 w 11520483"/>
              <a:gd name="connsiteY196" fmla="*/ 5790423 h 6480172"/>
              <a:gd name="connsiteX197" fmla="*/ 1154076 w 11520483"/>
              <a:gd name="connsiteY197" fmla="*/ 5783489 h 6480172"/>
              <a:gd name="connsiteX198" fmla="*/ 1167073 w 11520483"/>
              <a:gd name="connsiteY198" fmla="*/ 5764999 h 6480172"/>
              <a:gd name="connsiteX199" fmla="*/ 1167073 w 11520483"/>
              <a:gd name="connsiteY199" fmla="*/ 5786263 h 6480172"/>
              <a:gd name="connsiteX200" fmla="*/ 1166176 w 11520483"/>
              <a:gd name="connsiteY200" fmla="*/ 5794583 h 6480172"/>
              <a:gd name="connsiteX201" fmla="*/ 1164832 w 11520483"/>
              <a:gd name="connsiteY201" fmla="*/ 5800592 h 6480172"/>
              <a:gd name="connsiteX202" fmla="*/ 1163487 w 11520483"/>
              <a:gd name="connsiteY202" fmla="*/ 5805215 h 6480172"/>
              <a:gd name="connsiteX203" fmla="*/ 1150939 w 11520483"/>
              <a:gd name="connsiteY203" fmla="*/ 5818620 h 6480172"/>
              <a:gd name="connsiteX204" fmla="*/ 1130773 w 11520483"/>
              <a:gd name="connsiteY204" fmla="*/ 5823242 h 6480172"/>
              <a:gd name="connsiteX205" fmla="*/ 1115984 w 11520483"/>
              <a:gd name="connsiteY205" fmla="*/ 5821393 h 6480172"/>
              <a:gd name="connsiteX206" fmla="*/ 1099850 w 11520483"/>
              <a:gd name="connsiteY206" fmla="*/ 5814922 h 6480172"/>
              <a:gd name="connsiteX207" fmla="*/ 1098954 w 11520483"/>
              <a:gd name="connsiteY207" fmla="*/ 5829714 h 6480172"/>
              <a:gd name="connsiteX208" fmla="*/ 1115536 w 11520483"/>
              <a:gd name="connsiteY208" fmla="*/ 5834336 h 6480172"/>
              <a:gd name="connsiteX209" fmla="*/ 1131221 w 11520483"/>
              <a:gd name="connsiteY209" fmla="*/ 5835723 h 6480172"/>
              <a:gd name="connsiteX210" fmla="*/ 1166624 w 11520483"/>
              <a:gd name="connsiteY210" fmla="*/ 5823242 h 6480172"/>
              <a:gd name="connsiteX211" fmla="*/ 1176932 w 11520483"/>
              <a:gd name="connsiteY211" fmla="*/ 5807064 h 6480172"/>
              <a:gd name="connsiteX212" fmla="*/ 1180517 w 11520483"/>
              <a:gd name="connsiteY212" fmla="*/ 5783951 h 6480172"/>
              <a:gd name="connsiteX213" fmla="*/ 1180517 w 11520483"/>
              <a:gd name="connsiteY213" fmla="*/ 5769160 h 6480172"/>
              <a:gd name="connsiteX214" fmla="*/ 1178724 w 11520483"/>
              <a:gd name="connsiteY214" fmla="*/ 5680871 h 6480172"/>
              <a:gd name="connsiteX215" fmla="*/ 1166176 w 11520483"/>
              <a:gd name="connsiteY215" fmla="*/ 5680871 h 6480172"/>
              <a:gd name="connsiteX216" fmla="*/ 1166176 w 11520483"/>
              <a:gd name="connsiteY216" fmla="*/ 5701672 h 6480172"/>
              <a:gd name="connsiteX217" fmla="*/ 1163039 w 11520483"/>
              <a:gd name="connsiteY217" fmla="*/ 5695663 h 6480172"/>
              <a:gd name="connsiteX218" fmla="*/ 1159902 w 11520483"/>
              <a:gd name="connsiteY218" fmla="*/ 5691503 h 6480172"/>
              <a:gd name="connsiteX219" fmla="*/ 1147354 w 11520483"/>
              <a:gd name="connsiteY219" fmla="*/ 5682720 h 6480172"/>
              <a:gd name="connsiteX220" fmla="*/ 1131221 w 11520483"/>
              <a:gd name="connsiteY220" fmla="*/ 5679484 h 6480172"/>
              <a:gd name="connsiteX221" fmla="*/ 1028534 w 11520483"/>
              <a:gd name="connsiteY221" fmla="*/ 5679484 h 6480172"/>
              <a:gd name="connsiteX222" fmla="*/ 1006877 w 11520483"/>
              <a:gd name="connsiteY222" fmla="*/ 5685928 h 6480172"/>
              <a:gd name="connsiteX223" fmla="*/ 992439 w 11520483"/>
              <a:gd name="connsiteY223" fmla="*/ 5702496 h 6480172"/>
              <a:gd name="connsiteX224" fmla="*/ 992439 w 11520483"/>
              <a:gd name="connsiteY224" fmla="*/ 5697894 h 6480172"/>
              <a:gd name="connsiteX225" fmla="*/ 992439 w 11520483"/>
              <a:gd name="connsiteY225" fmla="*/ 5681325 h 6480172"/>
              <a:gd name="connsiteX226" fmla="*/ 978903 w 11520483"/>
              <a:gd name="connsiteY226" fmla="*/ 5681785 h 6480172"/>
              <a:gd name="connsiteX227" fmla="*/ 978903 w 11520483"/>
              <a:gd name="connsiteY227" fmla="*/ 5789022 h 6480172"/>
              <a:gd name="connsiteX228" fmla="*/ 991988 w 11520483"/>
              <a:gd name="connsiteY228" fmla="*/ 5789022 h 6480172"/>
              <a:gd name="connsiteX229" fmla="*/ 991988 w 11520483"/>
              <a:gd name="connsiteY229" fmla="*/ 5736094 h 6480172"/>
              <a:gd name="connsiteX230" fmla="*/ 994244 w 11520483"/>
              <a:gd name="connsiteY230" fmla="*/ 5719525 h 6480172"/>
              <a:gd name="connsiteX231" fmla="*/ 1010035 w 11520483"/>
              <a:gd name="connsiteY231" fmla="*/ 5696513 h 6480172"/>
              <a:gd name="connsiteX232" fmla="*/ 1025376 w 11520483"/>
              <a:gd name="connsiteY232" fmla="*/ 5691911 h 6480172"/>
              <a:gd name="connsiteX233" fmla="*/ 1038009 w 11520483"/>
              <a:gd name="connsiteY233" fmla="*/ 5695593 h 6480172"/>
              <a:gd name="connsiteX234" fmla="*/ 1047032 w 11520483"/>
              <a:gd name="connsiteY234" fmla="*/ 5705718 h 6480172"/>
              <a:gd name="connsiteX235" fmla="*/ 1048386 w 11520483"/>
              <a:gd name="connsiteY235" fmla="*/ 5710321 h 6480172"/>
              <a:gd name="connsiteX236" fmla="*/ 1049739 w 11520483"/>
              <a:gd name="connsiteY236" fmla="*/ 5715844 h 6480172"/>
              <a:gd name="connsiteX237" fmla="*/ 1049739 w 11520483"/>
              <a:gd name="connsiteY237" fmla="*/ 5723668 h 6480172"/>
              <a:gd name="connsiteX238" fmla="*/ 1049739 w 11520483"/>
              <a:gd name="connsiteY238" fmla="*/ 5789022 h 6480172"/>
              <a:gd name="connsiteX239" fmla="*/ 1064177 w 11520483"/>
              <a:gd name="connsiteY239" fmla="*/ 5789022 h 6480172"/>
              <a:gd name="connsiteX240" fmla="*/ 1064177 w 11520483"/>
              <a:gd name="connsiteY240" fmla="*/ 5722287 h 6480172"/>
              <a:gd name="connsiteX241" fmla="*/ 1064177 w 11520483"/>
              <a:gd name="connsiteY241" fmla="*/ 5713542 h 6480172"/>
              <a:gd name="connsiteX242" fmla="*/ 1063275 w 11520483"/>
              <a:gd name="connsiteY242" fmla="*/ 5707099 h 6480172"/>
              <a:gd name="connsiteX243" fmla="*/ 1061470 w 11520483"/>
              <a:gd name="connsiteY243" fmla="*/ 5701576 h 6480172"/>
              <a:gd name="connsiteX244" fmla="*/ 1049288 w 11520483"/>
              <a:gd name="connsiteY244" fmla="*/ 5685467 h 6480172"/>
              <a:gd name="connsiteX245" fmla="*/ 1028534 w 11520483"/>
              <a:gd name="connsiteY245" fmla="*/ 5679484 h 6480172"/>
              <a:gd name="connsiteX246" fmla="*/ 916720 w 11520483"/>
              <a:gd name="connsiteY246" fmla="*/ 5677897 h 6480172"/>
              <a:gd name="connsiteX247" fmla="*/ 897957 w 11520483"/>
              <a:gd name="connsiteY247" fmla="*/ 5682062 h 6480172"/>
              <a:gd name="connsiteX248" fmla="*/ 883215 w 11520483"/>
              <a:gd name="connsiteY248" fmla="*/ 5693168 h 6480172"/>
              <a:gd name="connsiteX249" fmla="*/ 873833 w 11520483"/>
              <a:gd name="connsiteY249" fmla="*/ 5711215 h 6480172"/>
              <a:gd name="connsiteX250" fmla="*/ 870259 w 11520483"/>
              <a:gd name="connsiteY250" fmla="*/ 5733890 h 6480172"/>
              <a:gd name="connsiteX251" fmla="*/ 883662 w 11520483"/>
              <a:gd name="connsiteY251" fmla="*/ 5776464 h 6480172"/>
              <a:gd name="connsiteX252" fmla="*/ 920740 w 11520483"/>
              <a:gd name="connsiteY252" fmla="*/ 5791734 h 6480172"/>
              <a:gd name="connsiteX253" fmla="*/ 935929 w 11520483"/>
              <a:gd name="connsiteY253" fmla="*/ 5789883 h 6480172"/>
              <a:gd name="connsiteX254" fmla="*/ 949778 w 11520483"/>
              <a:gd name="connsiteY254" fmla="*/ 5785256 h 6480172"/>
              <a:gd name="connsiteX255" fmla="*/ 949778 w 11520483"/>
              <a:gd name="connsiteY255" fmla="*/ 5771836 h 6480172"/>
              <a:gd name="connsiteX256" fmla="*/ 920294 w 11520483"/>
              <a:gd name="connsiteY256" fmla="*/ 5779703 h 6480172"/>
              <a:gd name="connsiteX257" fmla="*/ 894383 w 11520483"/>
              <a:gd name="connsiteY257" fmla="*/ 5768597 h 6480172"/>
              <a:gd name="connsiteX258" fmla="*/ 883662 w 11520483"/>
              <a:gd name="connsiteY258" fmla="*/ 5738518 h 6480172"/>
              <a:gd name="connsiteX259" fmla="*/ 958266 w 11520483"/>
              <a:gd name="connsiteY259" fmla="*/ 5738055 h 6480172"/>
              <a:gd name="connsiteX260" fmla="*/ 958266 w 11520483"/>
              <a:gd name="connsiteY260" fmla="*/ 5722784 h 6480172"/>
              <a:gd name="connsiteX261" fmla="*/ 956479 w 11520483"/>
              <a:gd name="connsiteY261" fmla="*/ 5710290 h 6480172"/>
              <a:gd name="connsiteX262" fmla="*/ 942184 w 11520483"/>
              <a:gd name="connsiteY262" fmla="*/ 5686227 h 6480172"/>
              <a:gd name="connsiteX263" fmla="*/ 916720 w 11520483"/>
              <a:gd name="connsiteY263" fmla="*/ 5677897 h 6480172"/>
              <a:gd name="connsiteX264" fmla="*/ 757969 w 11520483"/>
              <a:gd name="connsiteY264" fmla="*/ 5677897 h 6480172"/>
              <a:gd name="connsiteX265" fmla="*/ 739206 w 11520483"/>
              <a:gd name="connsiteY265" fmla="*/ 5682062 h 6480172"/>
              <a:gd name="connsiteX266" fmla="*/ 724464 w 11520483"/>
              <a:gd name="connsiteY266" fmla="*/ 5693168 h 6480172"/>
              <a:gd name="connsiteX267" fmla="*/ 715082 w 11520483"/>
              <a:gd name="connsiteY267" fmla="*/ 5711215 h 6480172"/>
              <a:gd name="connsiteX268" fmla="*/ 711508 w 11520483"/>
              <a:gd name="connsiteY268" fmla="*/ 5733890 h 6480172"/>
              <a:gd name="connsiteX269" fmla="*/ 724911 w 11520483"/>
              <a:gd name="connsiteY269" fmla="*/ 5776464 h 6480172"/>
              <a:gd name="connsiteX270" fmla="*/ 761989 w 11520483"/>
              <a:gd name="connsiteY270" fmla="*/ 5791734 h 6480172"/>
              <a:gd name="connsiteX271" fmla="*/ 777178 w 11520483"/>
              <a:gd name="connsiteY271" fmla="*/ 5789883 h 6480172"/>
              <a:gd name="connsiteX272" fmla="*/ 791027 w 11520483"/>
              <a:gd name="connsiteY272" fmla="*/ 5785256 h 6480172"/>
              <a:gd name="connsiteX273" fmla="*/ 791027 w 11520483"/>
              <a:gd name="connsiteY273" fmla="*/ 5771836 h 6480172"/>
              <a:gd name="connsiteX274" fmla="*/ 761543 w 11520483"/>
              <a:gd name="connsiteY274" fmla="*/ 5779703 h 6480172"/>
              <a:gd name="connsiteX275" fmla="*/ 735632 w 11520483"/>
              <a:gd name="connsiteY275" fmla="*/ 5768597 h 6480172"/>
              <a:gd name="connsiteX276" fmla="*/ 724911 w 11520483"/>
              <a:gd name="connsiteY276" fmla="*/ 5738518 h 6480172"/>
              <a:gd name="connsiteX277" fmla="*/ 799515 w 11520483"/>
              <a:gd name="connsiteY277" fmla="*/ 5738055 h 6480172"/>
              <a:gd name="connsiteX278" fmla="*/ 799515 w 11520483"/>
              <a:gd name="connsiteY278" fmla="*/ 5722784 h 6480172"/>
              <a:gd name="connsiteX279" fmla="*/ 797728 w 11520483"/>
              <a:gd name="connsiteY279" fmla="*/ 5710290 h 6480172"/>
              <a:gd name="connsiteX280" fmla="*/ 783433 w 11520483"/>
              <a:gd name="connsiteY280" fmla="*/ 5686227 h 6480172"/>
              <a:gd name="connsiteX281" fmla="*/ 757969 w 11520483"/>
              <a:gd name="connsiteY281" fmla="*/ 5677897 h 6480172"/>
              <a:gd name="connsiteX282" fmla="*/ 2181277 w 11520483"/>
              <a:gd name="connsiteY282" fmla="*/ 5677896 h 6480172"/>
              <a:gd name="connsiteX283" fmla="*/ 2162608 w 11520483"/>
              <a:gd name="connsiteY283" fmla="*/ 5682020 h 6480172"/>
              <a:gd name="connsiteX284" fmla="*/ 2147938 w 11520483"/>
              <a:gd name="connsiteY284" fmla="*/ 5693016 h 6480172"/>
              <a:gd name="connsiteX285" fmla="*/ 2138605 w 11520483"/>
              <a:gd name="connsiteY285" fmla="*/ 5709969 h 6480172"/>
              <a:gd name="connsiteX286" fmla="*/ 2135492 w 11520483"/>
              <a:gd name="connsiteY286" fmla="*/ 5732878 h 6480172"/>
              <a:gd name="connsiteX287" fmla="*/ 2148828 w 11520483"/>
              <a:gd name="connsiteY287" fmla="*/ 5775031 h 6480172"/>
              <a:gd name="connsiteX288" fmla="*/ 2185722 w 11520483"/>
              <a:gd name="connsiteY288" fmla="*/ 5789693 h 6480172"/>
              <a:gd name="connsiteX289" fmla="*/ 2215502 w 11520483"/>
              <a:gd name="connsiteY289" fmla="*/ 5783278 h 6480172"/>
              <a:gd name="connsiteX290" fmla="*/ 2215502 w 11520483"/>
              <a:gd name="connsiteY290" fmla="*/ 5769991 h 6480172"/>
              <a:gd name="connsiteX291" fmla="*/ 2185722 w 11520483"/>
              <a:gd name="connsiteY291" fmla="*/ 5778238 h 6480172"/>
              <a:gd name="connsiteX292" fmla="*/ 2159941 w 11520483"/>
              <a:gd name="connsiteY292" fmla="*/ 5766784 h 6480172"/>
              <a:gd name="connsiteX293" fmla="*/ 2149273 w 11520483"/>
              <a:gd name="connsiteY293" fmla="*/ 5737002 h 6480172"/>
              <a:gd name="connsiteX294" fmla="*/ 2223504 w 11520483"/>
              <a:gd name="connsiteY294" fmla="*/ 5737460 h 6480172"/>
              <a:gd name="connsiteX295" fmla="*/ 2223059 w 11520483"/>
              <a:gd name="connsiteY295" fmla="*/ 5722340 h 6480172"/>
              <a:gd name="connsiteX296" fmla="*/ 2220836 w 11520483"/>
              <a:gd name="connsiteY296" fmla="*/ 5709969 h 6480172"/>
              <a:gd name="connsiteX297" fmla="*/ 2207058 w 11520483"/>
              <a:gd name="connsiteY297" fmla="*/ 5686144 h 6480172"/>
              <a:gd name="connsiteX298" fmla="*/ 2181277 w 11520483"/>
              <a:gd name="connsiteY298" fmla="*/ 5677896 h 6480172"/>
              <a:gd name="connsiteX299" fmla="*/ 1517703 w 11520483"/>
              <a:gd name="connsiteY299" fmla="*/ 5677896 h 6480172"/>
              <a:gd name="connsiteX300" fmla="*/ 1499034 w 11520483"/>
              <a:gd name="connsiteY300" fmla="*/ 5682020 h 6480172"/>
              <a:gd name="connsiteX301" fmla="*/ 1484365 w 11520483"/>
              <a:gd name="connsiteY301" fmla="*/ 5693016 h 6480172"/>
              <a:gd name="connsiteX302" fmla="*/ 1475031 w 11520483"/>
              <a:gd name="connsiteY302" fmla="*/ 5709969 h 6480172"/>
              <a:gd name="connsiteX303" fmla="*/ 1471919 w 11520483"/>
              <a:gd name="connsiteY303" fmla="*/ 5732878 h 6480172"/>
              <a:gd name="connsiteX304" fmla="*/ 1485254 w 11520483"/>
              <a:gd name="connsiteY304" fmla="*/ 5775031 h 6480172"/>
              <a:gd name="connsiteX305" fmla="*/ 1522148 w 11520483"/>
              <a:gd name="connsiteY305" fmla="*/ 5789693 h 6480172"/>
              <a:gd name="connsiteX306" fmla="*/ 1551929 w 11520483"/>
              <a:gd name="connsiteY306" fmla="*/ 5783278 h 6480172"/>
              <a:gd name="connsiteX307" fmla="*/ 1551929 w 11520483"/>
              <a:gd name="connsiteY307" fmla="*/ 5769991 h 6480172"/>
              <a:gd name="connsiteX308" fmla="*/ 1522148 w 11520483"/>
              <a:gd name="connsiteY308" fmla="*/ 5778238 h 6480172"/>
              <a:gd name="connsiteX309" fmla="*/ 1496367 w 11520483"/>
              <a:gd name="connsiteY309" fmla="*/ 5766784 h 6480172"/>
              <a:gd name="connsiteX310" fmla="*/ 1485699 w 11520483"/>
              <a:gd name="connsiteY310" fmla="*/ 5737002 h 6480172"/>
              <a:gd name="connsiteX311" fmla="*/ 1559930 w 11520483"/>
              <a:gd name="connsiteY311" fmla="*/ 5737460 h 6480172"/>
              <a:gd name="connsiteX312" fmla="*/ 1559486 w 11520483"/>
              <a:gd name="connsiteY312" fmla="*/ 5722340 h 6480172"/>
              <a:gd name="connsiteX313" fmla="*/ 1557263 w 11520483"/>
              <a:gd name="connsiteY313" fmla="*/ 5709969 h 6480172"/>
              <a:gd name="connsiteX314" fmla="*/ 1543484 w 11520483"/>
              <a:gd name="connsiteY314" fmla="*/ 5686144 h 6480172"/>
              <a:gd name="connsiteX315" fmla="*/ 1517703 w 11520483"/>
              <a:gd name="connsiteY315" fmla="*/ 5677896 h 6480172"/>
              <a:gd name="connsiteX316" fmla="*/ 1411811 w 11520483"/>
              <a:gd name="connsiteY316" fmla="*/ 5677896 h 6480172"/>
              <a:gd name="connsiteX317" fmla="*/ 1392953 w 11520483"/>
              <a:gd name="connsiteY317" fmla="*/ 5682020 h 6480172"/>
              <a:gd name="connsiteX318" fmla="*/ 1378137 w 11520483"/>
              <a:gd name="connsiteY318" fmla="*/ 5693016 h 6480172"/>
              <a:gd name="connsiteX319" fmla="*/ 1368708 w 11520483"/>
              <a:gd name="connsiteY319" fmla="*/ 5709969 h 6480172"/>
              <a:gd name="connsiteX320" fmla="*/ 1365565 w 11520483"/>
              <a:gd name="connsiteY320" fmla="*/ 5732878 h 6480172"/>
              <a:gd name="connsiteX321" fmla="*/ 1378586 w 11520483"/>
              <a:gd name="connsiteY321" fmla="*/ 5775031 h 6480172"/>
              <a:gd name="connsiteX322" fmla="*/ 1416301 w 11520483"/>
              <a:gd name="connsiteY322" fmla="*/ 5789693 h 6480172"/>
              <a:gd name="connsiteX323" fmla="*/ 1445934 w 11520483"/>
              <a:gd name="connsiteY323" fmla="*/ 5783278 h 6480172"/>
              <a:gd name="connsiteX324" fmla="*/ 1445934 w 11520483"/>
              <a:gd name="connsiteY324" fmla="*/ 5769991 h 6480172"/>
              <a:gd name="connsiteX325" fmla="*/ 1416301 w 11520483"/>
              <a:gd name="connsiteY325" fmla="*/ 5778238 h 6480172"/>
              <a:gd name="connsiteX326" fmla="*/ 1389810 w 11520483"/>
              <a:gd name="connsiteY326" fmla="*/ 5766784 h 6480172"/>
              <a:gd name="connsiteX327" fmla="*/ 1379484 w 11520483"/>
              <a:gd name="connsiteY327" fmla="*/ 5737002 h 6480172"/>
              <a:gd name="connsiteX328" fmla="*/ 1453567 w 11520483"/>
              <a:gd name="connsiteY328" fmla="*/ 5737460 h 6480172"/>
              <a:gd name="connsiteX329" fmla="*/ 1453567 w 11520483"/>
              <a:gd name="connsiteY329" fmla="*/ 5722340 h 6480172"/>
              <a:gd name="connsiteX330" fmla="*/ 1451771 w 11520483"/>
              <a:gd name="connsiteY330" fmla="*/ 5709969 h 6480172"/>
              <a:gd name="connsiteX331" fmla="*/ 1437403 w 11520483"/>
              <a:gd name="connsiteY331" fmla="*/ 5686144 h 6480172"/>
              <a:gd name="connsiteX332" fmla="*/ 1411811 w 11520483"/>
              <a:gd name="connsiteY332" fmla="*/ 5677896 h 6480172"/>
              <a:gd name="connsiteX333" fmla="*/ 1912214 w 11520483"/>
              <a:gd name="connsiteY333" fmla="*/ 5650909 h 6480172"/>
              <a:gd name="connsiteX334" fmla="*/ 1899004 w 11520483"/>
              <a:gd name="connsiteY334" fmla="*/ 5655964 h 6480172"/>
              <a:gd name="connsiteX335" fmla="*/ 1899004 w 11520483"/>
              <a:gd name="connsiteY335" fmla="*/ 5682617 h 6480172"/>
              <a:gd name="connsiteX336" fmla="*/ 1877428 w 11520483"/>
              <a:gd name="connsiteY336" fmla="*/ 5682617 h 6480172"/>
              <a:gd name="connsiteX337" fmla="*/ 1877428 w 11520483"/>
              <a:gd name="connsiteY337" fmla="*/ 5694106 h 6480172"/>
              <a:gd name="connsiteX338" fmla="*/ 1898564 w 11520483"/>
              <a:gd name="connsiteY338" fmla="*/ 5693187 h 6480172"/>
              <a:gd name="connsiteX339" fmla="*/ 1898564 w 11520483"/>
              <a:gd name="connsiteY339" fmla="*/ 5768092 h 6480172"/>
              <a:gd name="connsiteX340" fmla="*/ 1899444 w 11520483"/>
              <a:gd name="connsiteY340" fmla="*/ 5773147 h 6480172"/>
              <a:gd name="connsiteX341" fmla="*/ 1901206 w 11520483"/>
              <a:gd name="connsiteY341" fmla="*/ 5776823 h 6480172"/>
              <a:gd name="connsiteX342" fmla="*/ 1924983 w 11520483"/>
              <a:gd name="connsiteY342" fmla="*/ 5789690 h 6480172"/>
              <a:gd name="connsiteX343" fmla="*/ 1931148 w 11520483"/>
              <a:gd name="connsiteY343" fmla="*/ 5789690 h 6480172"/>
              <a:gd name="connsiteX344" fmla="*/ 1937753 w 11520483"/>
              <a:gd name="connsiteY344" fmla="*/ 5787852 h 6480172"/>
              <a:gd name="connsiteX345" fmla="*/ 1937312 w 11520483"/>
              <a:gd name="connsiteY345" fmla="*/ 5776364 h 6480172"/>
              <a:gd name="connsiteX346" fmla="*/ 1932029 w 11520483"/>
              <a:gd name="connsiteY346" fmla="*/ 5777742 h 6480172"/>
              <a:gd name="connsiteX347" fmla="*/ 1927625 w 11520483"/>
              <a:gd name="connsiteY347" fmla="*/ 5777742 h 6480172"/>
              <a:gd name="connsiteX348" fmla="*/ 1913535 w 11520483"/>
              <a:gd name="connsiteY348" fmla="*/ 5770390 h 6480172"/>
              <a:gd name="connsiteX349" fmla="*/ 1912214 w 11520483"/>
              <a:gd name="connsiteY349" fmla="*/ 5767173 h 6480172"/>
              <a:gd name="connsiteX350" fmla="*/ 1912214 w 11520483"/>
              <a:gd name="connsiteY350" fmla="*/ 5763037 h 6480172"/>
              <a:gd name="connsiteX351" fmla="*/ 1912214 w 11520483"/>
              <a:gd name="connsiteY351" fmla="*/ 5694106 h 6480172"/>
              <a:gd name="connsiteX352" fmla="*/ 1936872 w 11520483"/>
              <a:gd name="connsiteY352" fmla="*/ 5694106 h 6480172"/>
              <a:gd name="connsiteX353" fmla="*/ 1936872 w 11520483"/>
              <a:gd name="connsiteY353" fmla="*/ 5683077 h 6480172"/>
              <a:gd name="connsiteX354" fmla="*/ 1912214 w 11520483"/>
              <a:gd name="connsiteY354" fmla="*/ 5683077 h 6480172"/>
              <a:gd name="connsiteX355" fmla="*/ 510592 w 11520483"/>
              <a:gd name="connsiteY355" fmla="*/ 5641384 h 6480172"/>
              <a:gd name="connsiteX356" fmla="*/ 552986 w 11520483"/>
              <a:gd name="connsiteY356" fmla="*/ 5787434 h 6480172"/>
              <a:gd name="connsiteX357" fmla="*/ 570390 w 11520483"/>
              <a:gd name="connsiteY357" fmla="*/ 5787434 h 6480172"/>
              <a:gd name="connsiteX358" fmla="*/ 598058 w 11520483"/>
              <a:gd name="connsiteY358" fmla="*/ 5690373 h 6480172"/>
              <a:gd name="connsiteX359" fmla="*/ 602074 w 11520483"/>
              <a:gd name="connsiteY359" fmla="*/ 5675722 h 6480172"/>
              <a:gd name="connsiteX360" fmla="*/ 604752 w 11520483"/>
              <a:gd name="connsiteY360" fmla="*/ 5664734 h 6480172"/>
              <a:gd name="connsiteX361" fmla="*/ 606537 w 11520483"/>
              <a:gd name="connsiteY361" fmla="*/ 5656035 h 6480172"/>
              <a:gd name="connsiteX362" fmla="*/ 607429 w 11520483"/>
              <a:gd name="connsiteY362" fmla="*/ 5649167 h 6480172"/>
              <a:gd name="connsiteX363" fmla="*/ 608768 w 11520483"/>
              <a:gd name="connsiteY363" fmla="*/ 5656951 h 6480172"/>
              <a:gd name="connsiteX364" fmla="*/ 610553 w 11520483"/>
              <a:gd name="connsiteY364" fmla="*/ 5664734 h 6480172"/>
              <a:gd name="connsiteX365" fmla="*/ 613231 w 11520483"/>
              <a:gd name="connsiteY365" fmla="*/ 5675264 h 6480172"/>
              <a:gd name="connsiteX366" fmla="*/ 617247 w 11520483"/>
              <a:gd name="connsiteY366" fmla="*/ 5690373 h 6480172"/>
              <a:gd name="connsiteX367" fmla="*/ 645361 w 11520483"/>
              <a:gd name="connsiteY367" fmla="*/ 5787434 h 6480172"/>
              <a:gd name="connsiteX368" fmla="*/ 662765 w 11520483"/>
              <a:gd name="connsiteY368" fmla="*/ 5787434 h 6480172"/>
              <a:gd name="connsiteX369" fmla="*/ 704267 w 11520483"/>
              <a:gd name="connsiteY369" fmla="*/ 5641842 h 6480172"/>
              <a:gd name="connsiteX370" fmla="*/ 690433 w 11520483"/>
              <a:gd name="connsiteY370" fmla="*/ 5642758 h 6480172"/>
              <a:gd name="connsiteX371" fmla="*/ 669013 w 11520483"/>
              <a:gd name="connsiteY371" fmla="*/ 5718301 h 6480172"/>
              <a:gd name="connsiteX372" fmla="*/ 664996 w 11520483"/>
              <a:gd name="connsiteY372" fmla="*/ 5732494 h 6480172"/>
              <a:gd name="connsiteX373" fmla="*/ 662319 w 11520483"/>
              <a:gd name="connsiteY373" fmla="*/ 5742566 h 6480172"/>
              <a:gd name="connsiteX374" fmla="*/ 660534 w 11520483"/>
              <a:gd name="connsiteY374" fmla="*/ 5750349 h 6480172"/>
              <a:gd name="connsiteX375" fmla="*/ 658302 w 11520483"/>
              <a:gd name="connsiteY375" fmla="*/ 5758591 h 6480172"/>
              <a:gd name="connsiteX376" fmla="*/ 656517 w 11520483"/>
              <a:gd name="connsiteY376" fmla="*/ 5765916 h 6480172"/>
              <a:gd name="connsiteX377" fmla="*/ 655625 w 11520483"/>
              <a:gd name="connsiteY377" fmla="*/ 5771868 h 6480172"/>
              <a:gd name="connsiteX378" fmla="*/ 655625 w 11520483"/>
              <a:gd name="connsiteY378" fmla="*/ 5776446 h 6480172"/>
              <a:gd name="connsiteX379" fmla="*/ 655625 w 11520483"/>
              <a:gd name="connsiteY379" fmla="*/ 5780567 h 6480172"/>
              <a:gd name="connsiteX380" fmla="*/ 653840 w 11520483"/>
              <a:gd name="connsiteY380" fmla="*/ 5770494 h 6480172"/>
              <a:gd name="connsiteX381" fmla="*/ 651609 w 11520483"/>
              <a:gd name="connsiteY381" fmla="*/ 5759506 h 6480172"/>
              <a:gd name="connsiteX382" fmla="*/ 647146 w 11520483"/>
              <a:gd name="connsiteY382" fmla="*/ 5743940 h 6480172"/>
              <a:gd name="connsiteX383" fmla="*/ 640006 w 11520483"/>
              <a:gd name="connsiteY383" fmla="*/ 5718759 h 6480172"/>
              <a:gd name="connsiteX384" fmla="*/ 616354 w 11520483"/>
              <a:gd name="connsiteY384" fmla="*/ 5641842 h 6480172"/>
              <a:gd name="connsiteX385" fmla="*/ 598950 w 11520483"/>
              <a:gd name="connsiteY385" fmla="*/ 5641842 h 6480172"/>
              <a:gd name="connsiteX386" fmla="*/ 577084 w 11520483"/>
              <a:gd name="connsiteY386" fmla="*/ 5718759 h 6480172"/>
              <a:gd name="connsiteX387" fmla="*/ 569944 w 11520483"/>
              <a:gd name="connsiteY387" fmla="*/ 5743940 h 6480172"/>
              <a:gd name="connsiteX388" fmla="*/ 565927 w 11520483"/>
              <a:gd name="connsiteY388" fmla="*/ 5759964 h 6480172"/>
              <a:gd name="connsiteX389" fmla="*/ 563250 w 11520483"/>
              <a:gd name="connsiteY389" fmla="*/ 5770952 h 6480172"/>
              <a:gd name="connsiteX390" fmla="*/ 561465 w 11520483"/>
              <a:gd name="connsiteY390" fmla="*/ 5780567 h 6480172"/>
              <a:gd name="connsiteX391" fmla="*/ 560126 w 11520483"/>
              <a:gd name="connsiteY391" fmla="*/ 5770952 h 6480172"/>
              <a:gd name="connsiteX392" fmla="*/ 557449 w 11520483"/>
              <a:gd name="connsiteY392" fmla="*/ 5759506 h 6480172"/>
              <a:gd name="connsiteX393" fmla="*/ 553432 w 11520483"/>
              <a:gd name="connsiteY393" fmla="*/ 5743482 h 6480172"/>
              <a:gd name="connsiteX394" fmla="*/ 547185 w 11520483"/>
              <a:gd name="connsiteY394" fmla="*/ 5718759 h 6480172"/>
              <a:gd name="connsiteX395" fmla="*/ 525318 w 11520483"/>
              <a:gd name="connsiteY395" fmla="*/ 5641384 h 6480172"/>
              <a:gd name="connsiteX396" fmla="*/ 1210679 w 11520483"/>
              <a:gd name="connsiteY396" fmla="*/ 5633446 h 6480172"/>
              <a:gd name="connsiteX397" fmla="*/ 1210679 w 11520483"/>
              <a:gd name="connsiteY397" fmla="*/ 5650909 h 6480172"/>
              <a:gd name="connsiteX398" fmla="*/ 1226554 w 11520483"/>
              <a:gd name="connsiteY398" fmla="*/ 5650909 h 6480172"/>
              <a:gd name="connsiteX399" fmla="*/ 1226554 w 11520483"/>
              <a:gd name="connsiteY399" fmla="*/ 5633446 h 6480172"/>
              <a:gd name="connsiteX400" fmla="*/ 1743692 w 11520483"/>
              <a:gd name="connsiteY400" fmla="*/ 5630727 h 6480172"/>
              <a:gd name="connsiteX401" fmla="*/ 1718927 w 11520483"/>
              <a:gd name="connsiteY401" fmla="*/ 5644869 h 6480172"/>
              <a:gd name="connsiteX402" fmla="*/ 1715832 w 11520483"/>
              <a:gd name="connsiteY402" fmla="*/ 5654905 h 6480172"/>
              <a:gd name="connsiteX403" fmla="*/ 1715389 w 11520483"/>
              <a:gd name="connsiteY403" fmla="*/ 5672240 h 6480172"/>
              <a:gd name="connsiteX404" fmla="*/ 1715389 w 11520483"/>
              <a:gd name="connsiteY404" fmla="*/ 5684556 h 6480172"/>
              <a:gd name="connsiteX405" fmla="*/ 1693278 w 11520483"/>
              <a:gd name="connsiteY405" fmla="*/ 5684556 h 6480172"/>
              <a:gd name="connsiteX406" fmla="*/ 1693278 w 11520483"/>
              <a:gd name="connsiteY406" fmla="*/ 5694592 h 6480172"/>
              <a:gd name="connsiteX407" fmla="*/ 1715389 w 11520483"/>
              <a:gd name="connsiteY407" fmla="*/ 5694592 h 6480172"/>
              <a:gd name="connsiteX408" fmla="*/ 1715389 w 11520483"/>
              <a:gd name="connsiteY408" fmla="*/ 5789021 h 6480172"/>
              <a:gd name="connsiteX409" fmla="*/ 1728214 w 11520483"/>
              <a:gd name="connsiteY409" fmla="*/ 5789021 h 6480172"/>
              <a:gd name="connsiteX410" fmla="*/ 1728214 w 11520483"/>
              <a:gd name="connsiteY410" fmla="*/ 5694592 h 6480172"/>
              <a:gd name="connsiteX411" fmla="*/ 1752979 w 11520483"/>
              <a:gd name="connsiteY411" fmla="*/ 5694592 h 6480172"/>
              <a:gd name="connsiteX412" fmla="*/ 1752979 w 11520483"/>
              <a:gd name="connsiteY412" fmla="*/ 5683644 h 6480172"/>
              <a:gd name="connsiteX413" fmla="*/ 1728214 w 11520483"/>
              <a:gd name="connsiteY413" fmla="*/ 5683644 h 6480172"/>
              <a:gd name="connsiteX414" fmla="*/ 1728214 w 11520483"/>
              <a:gd name="connsiteY414" fmla="*/ 5671327 h 6480172"/>
              <a:gd name="connsiteX415" fmla="*/ 1728214 w 11520483"/>
              <a:gd name="connsiteY415" fmla="*/ 5658098 h 6480172"/>
              <a:gd name="connsiteX416" fmla="*/ 1730425 w 11520483"/>
              <a:gd name="connsiteY416" fmla="*/ 5650343 h 6480172"/>
              <a:gd name="connsiteX417" fmla="*/ 1744577 w 11520483"/>
              <a:gd name="connsiteY417" fmla="*/ 5642132 h 6480172"/>
              <a:gd name="connsiteX418" fmla="*/ 1748999 w 11520483"/>
              <a:gd name="connsiteY418" fmla="*/ 5642132 h 6480172"/>
              <a:gd name="connsiteX419" fmla="*/ 1753864 w 11520483"/>
              <a:gd name="connsiteY419" fmla="*/ 5643957 h 6480172"/>
              <a:gd name="connsiteX420" fmla="*/ 1755190 w 11520483"/>
              <a:gd name="connsiteY420" fmla="*/ 5632096 h 6480172"/>
              <a:gd name="connsiteX421" fmla="*/ 1748999 w 11520483"/>
              <a:gd name="connsiteY421" fmla="*/ 5630727 h 6480172"/>
              <a:gd name="connsiteX422" fmla="*/ 1743692 w 11520483"/>
              <a:gd name="connsiteY422" fmla="*/ 5630727 h 6480172"/>
              <a:gd name="connsiteX423" fmla="*/ 1845681 w 11520483"/>
              <a:gd name="connsiteY423" fmla="*/ 5488985 h 6480172"/>
              <a:gd name="connsiteX424" fmla="*/ 1863370 w 11520483"/>
              <a:gd name="connsiteY424" fmla="*/ 5488985 h 6480172"/>
              <a:gd name="connsiteX425" fmla="*/ 1893306 w 11520483"/>
              <a:gd name="connsiteY425" fmla="*/ 5512464 h 6480172"/>
              <a:gd name="connsiteX426" fmla="*/ 1861556 w 11520483"/>
              <a:gd name="connsiteY426" fmla="*/ 5535022 h 6480172"/>
              <a:gd name="connsiteX427" fmla="*/ 1845681 w 11520483"/>
              <a:gd name="connsiteY427" fmla="*/ 5535022 h 6480172"/>
              <a:gd name="connsiteX428" fmla="*/ 2010336 w 11520483"/>
              <a:gd name="connsiteY428" fmla="*/ 5433421 h 6480172"/>
              <a:gd name="connsiteX429" fmla="*/ 2013447 w 11520483"/>
              <a:gd name="connsiteY429" fmla="*/ 5443435 h 6480172"/>
              <a:gd name="connsiteX430" fmla="*/ 2033005 w 11520483"/>
              <a:gd name="connsiteY430" fmla="*/ 5498508 h 6480172"/>
              <a:gd name="connsiteX431" fmla="*/ 1988555 w 11520483"/>
              <a:gd name="connsiteY431" fmla="*/ 5498508 h 6480172"/>
              <a:gd name="connsiteX432" fmla="*/ 2006780 w 11520483"/>
              <a:gd name="connsiteY432" fmla="*/ 5446166 h 6480172"/>
              <a:gd name="connsiteX433" fmla="*/ 2009447 w 11520483"/>
              <a:gd name="connsiteY433" fmla="*/ 5437973 h 6480172"/>
              <a:gd name="connsiteX434" fmla="*/ 780025 w 11520483"/>
              <a:gd name="connsiteY434" fmla="*/ 5433421 h 6480172"/>
              <a:gd name="connsiteX435" fmla="*/ 783136 w 11520483"/>
              <a:gd name="connsiteY435" fmla="*/ 5443435 h 6480172"/>
              <a:gd name="connsiteX436" fmla="*/ 802694 w 11520483"/>
              <a:gd name="connsiteY436" fmla="*/ 5498508 h 6480172"/>
              <a:gd name="connsiteX437" fmla="*/ 758244 w 11520483"/>
              <a:gd name="connsiteY437" fmla="*/ 5498508 h 6480172"/>
              <a:gd name="connsiteX438" fmla="*/ 776469 w 11520483"/>
              <a:gd name="connsiteY438" fmla="*/ 5446166 h 6480172"/>
              <a:gd name="connsiteX439" fmla="*/ 779136 w 11520483"/>
              <a:gd name="connsiteY439" fmla="*/ 5437973 h 6480172"/>
              <a:gd name="connsiteX440" fmla="*/ 1847268 w 11520483"/>
              <a:gd name="connsiteY440" fmla="*/ 5427072 h 6480172"/>
              <a:gd name="connsiteX441" fmla="*/ 1863143 w 11520483"/>
              <a:gd name="connsiteY441" fmla="*/ 5427072 h 6480172"/>
              <a:gd name="connsiteX442" fmla="*/ 1888543 w 11520483"/>
              <a:gd name="connsiteY442" fmla="*/ 5447377 h 6480172"/>
              <a:gd name="connsiteX443" fmla="*/ 1861782 w 11520483"/>
              <a:gd name="connsiteY443" fmla="*/ 5466759 h 6480172"/>
              <a:gd name="connsiteX444" fmla="*/ 1847268 w 11520483"/>
              <a:gd name="connsiteY444" fmla="*/ 5466759 h 6480172"/>
              <a:gd name="connsiteX445" fmla="*/ 2099873 w 11520483"/>
              <a:gd name="connsiteY445" fmla="*/ 5403259 h 6480172"/>
              <a:gd name="connsiteX446" fmla="*/ 2099873 w 11520483"/>
              <a:gd name="connsiteY446" fmla="*/ 5498022 h 6480172"/>
              <a:gd name="connsiteX447" fmla="*/ 2113221 w 11520483"/>
              <a:gd name="connsiteY447" fmla="*/ 5544944 h 6480172"/>
              <a:gd name="connsiteX448" fmla="*/ 2162609 w 11520483"/>
              <a:gd name="connsiteY448" fmla="*/ 5563344 h 6480172"/>
              <a:gd name="connsiteX449" fmla="*/ 2226680 w 11520483"/>
              <a:gd name="connsiteY449" fmla="*/ 5498022 h 6480172"/>
              <a:gd name="connsiteX450" fmla="*/ 2226680 w 11520483"/>
              <a:gd name="connsiteY450" fmla="*/ 5403259 h 6480172"/>
              <a:gd name="connsiteX451" fmla="*/ 2195089 w 11520483"/>
              <a:gd name="connsiteY451" fmla="*/ 5403259 h 6480172"/>
              <a:gd name="connsiteX452" fmla="*/ 2195089 w 11520483"/>
              <a:gd name="connsiteY452" fmla="*/ 5493882 h 6480172"/>
              <a:gd name="connsiteX453" fmla="*/ 2190640 w 11520483"/>
              <a:gd name="connsiteY453" fmla="*/ 5522403 h 6480172"/>
              <a:gd name="connsiteX454" fmla="*/ 2163499 w 11520483"/>
              <a:gd name="connsiteY454" fmla="*/ 5538043 h 6480172"/>
              <a:gd name="connsiteX455" fmla="*/ 2138582 w 11520483"/>
              <a:gd name="connsiteY455" fmla="*/ 5527003 h 6480172"/>
              <a:gd name="connsiteX456" fmla="*/ 2131018 w 11520483"/>
              <a:gd name="connsiteY456" fmla="*/ 5494802 h 6480172"/>
              <a:gd name="connsiteX457" fmla="*/ 2131018 w 11520483"/>
              <a:gd name="connsiteY457" fmla="*/ 5403259 h 6480172"/>
              <a:gd name="connsiteX458" fmla="*/ 1993439 w 11520483"/>
              <a:gd name="connsiteY458" fmla="*/ 5403259 h 6480172"/>
              <a:gd name="connsiteX459" fmla="*/ 1932992 w 11520483"/>
              <a:gd name="connsiteY459" fmla="*/ 5558834 h 6480172"/>
              <a:gd name="connsiteX460" fmla="*/ 1965231 w 11520483"/>
              <a:gd name="connsiteY460" fmla="*/ 5558834 h 6480172"/>
              <a:gd name="connsiteX461" fmla="*/ 1978216 w 11520483"/>
              <a:gd name="connsiteY461" fmla="*/ 5523601 h 6480172"/>
              <a:gd name="connsiteX462" fmla="*/ 2042693 w 11520483"/>
              <a:gd name="connsiteY462" fmla="*/ 5523601 h 6480172"/>
              <a:gd name="connsiteX463" fmla="*/ 2056125 w 11520483"/>
              <a:gd name="connsiteY463" fmla="*/ 5558834 h 6480172"/>
              <a:gd name="connsiteX464" fmla="*/ 2090155 w 11520483"/>
              <a:gd name="connsiteY464" fmla="*/ 5558834 h 6480172"/>
              <a:gd name="connsiteX465" fmla="*/ 2028364 w 11520483"/>
              <a:gd name="connsiteY465" fmla="*/ 5403259 h 6480172"/>
              <a:gd name="connsiteX466" fmla="*/ 1656768 w 11520483"/>
              <a:gd name="connsiteY466" fmla="*/ 5403259 h 6480172"/>
              <a:gd name="connsiteX467" fmla="*/ 1656768 w 11520483"/>
              <a:gd name="connsiteY467" fmla="*/ 5558834 h 6480172"/>
              <a:gd name="connsiteX468" fmla="*/ 1686442 w 11520483"/>
              <a:gd name="connsiteY468" fmla="*/ 5558834 h 6480172"/>
              <a:gd name="connsiteX469" fmla="*/ 1686442 w 11520483"/>
              <a:gd name="connsiteY469" fmla="*/ 5477625 h 6480172"/>
              <a:gd name="connsiteX470" fmla="*/ 1683294 w 11520483"/>
              <a:gd name="connsiteY470" fmla="*/ 5437477 h 6480172"/>
              <a:gd name="connsiteX471" fmla="*/ 1695434 w 11520483"/>
              <a:gd name="connsiteY471" fmla="*/ 5464851 h 6480172"/>
              <a:gd name="connsiteX472" fmla="*/ 1746689 w 11520483"/>
              <a:gd name="connsiteY472" fmla="*/ 5558834 h 6480172"/>
              <a:gd name="connsiteX473" fmla="*/ 1785355 w 11520483"/>
              <a:gd name="connsiteY473" fmla="*/ 5558834 h 6480172"/>
              <a:gd name="connsiteX474" fmla="*/ 1785355 w 11520483"/>
              <a:gd name="connsiteY474" fmla="*/ 5403259 h 6480172"/>
              <a:gd name="connsiteX475" fmla="*/ 1755681 w 11520483"/>
              <a:gd name="connsiteY475" fmla="*/ 5403259 h 6480172"/>
              <a:gd name="connsiteX476" fmla="*/ 1755681 w 11520483"/>
              <a:gd name="connsiteY476" fmla="*/ 5486750 h 6480172"/>
              <a:gd name="connsiteX477" fmla="*/ 1757030 w 11520483"/>
              <a:gd name="connsiteY477" fmla="*/ 5516861 h 6480172"/>
              <a:gd name="connsiteX478" fmla="*/ 1757929 w 11520483"/>
              <a:gd name="connsiteY478" fmla="*/ 5525073 h 6480172"/>
              <a:gd name="connsiteX479" fmla="*/ 1755681 w 11520483"/>
              <a:gd name="connsiteY479" fmla="*/ 5519142 h 6480172"/>
              <a:gd name="connsiteX480" fmla="*/ 1746239 w 11520483"/>
              <a:gd name="connsiteY480" fmla="*/ 5497699 h 6480172"/>
              <a:gd name="connsiteX481" fmla="*/ 1694085 w 11520483"/>
              <a:gd name="connsiteY481" fmla="*/ 5403259 h 6480172"/>
              <a:gd name="connsiteX482" fmla="*/ 1531355 w 11520483"/>
              <a:gd name="connsiteY482" fmla="*/ 5403259 h 6480172"/>
              <a:gd name="connsiteX483" fmla="*/ 1531355 w 11520483"/>
              <a:gd name="connsiteY483" fmla="*/ 5558834 h 6480172"/>
              <a:gd name="connsiteX484" fmla="*/ 1624127 w 11520483"/>
              <a:gd name="connsiteY484" fmla="*/ 5558834 h 6480172"/>
              <a:gd name="connsiteX485" fmla="*/ 1625018 w 11520483"/>
              <a:gd name="connsiteY485" fmla="*/ 5531917 h 6480172"/>
              <a:gd name="connsiteX486" fmla="*/ 1563468 w 11520483"/>
              <a:gd name="connsiteY486" fmla="*/ 5531917 h 6480172"/>
              <a:gd name="connsiteX487" fmla="*/ 1563468 w 11520483"/>
              <a:gd name="connsiteY487" fmla="*/ 5490856 h 6480172"/>
              <a:gd name="connsiteX488" fmla="*/ 1618328 w 11520483"/>
              <a:gd name="connsiteY488" fmla="*/ 5490856 h 6480172"/>
              <a:gd name="connsiteX489" fmla="*/ 1618328 w 11520483"/>
              <a:gd name="connsiteY489" fmla="*/ 5465763 h 6480172"/>
              <a:gd name="connsiteX490" fmla="*/ 1563468 w 11520483"/>
              <a:gd name="connsiteY490" fmla="*/ 5465763 h 6480172"/>
              <a:gd name="connsiteX491" fmla="*/ 1563468 w 11520483"/>
              <a:gd name="connsiteY491" fmla="*/ 5428352 h 6480172"/>
              <a:gd name="connsiteX492" fmla="*/ 1622788 w 11520483"/>
              <a:gd name="connsiteY492" fmla="*/ 5428352 h 6480172"/>
              <a:gd name="connsiteX493" fmla="*/ 1622788 w 11520483"/>
              <a:gd name="connsiteY493" fmla="*/ 5403259 h 6480172"/>
              <a:gd name="connsiteX494" fmla="*/ 1366256 w 11520483"/>
              <a:gd name="connsiteY494" fmla="*/ 5403259 h 6480172"/>
              <a:gd name="connsiteX495" fmla="*/ 1366256 w 11520483"/>
              <a:gd name="connsiteY495" fmla="*/ 5558834 h 6480172"/>
              <a:gd name="connsiteX496" fmla="*/ 1396379 w 11520483"/>
              <a:gd name="connsiteY496" fmla="*/ 5558834 h 6480172"/>
              <a:gd name="connsiteX497" fmla="*/ 1396379 w 11520483"/>
              <a:gd name="connsiteY497" fmla="*/ 5477625 h 6480172"/>
              <a:gd name="connsiteX498" fmla="*/ 1392783 w 11520483"/>
              <a:gd name="connsiteY498" fmla="*/ 5437477 h 6480172"/>
              <a:gd name="connsiteX499" fmla="*/ 1405372 w 11520483"/>
              <a:gd name="connsiteY499" fmla="*/ 5464851 h 6480172"/>
              <a:gd name="connsiteX500" fmla="*/ 1456177 w 11520483"/>
              <a:gd name="connsiteY500" fmla="*/ 5558834 h 6480172"/>
              <a:gd name="connsiteX501" fmla="*/ 1494844 w 11520483"/>
              <a:gd name="connsiteY501" fmla="*/ 5558834 h 6480172"/>
              <a:gd name="connsiteX502" fmla="*/ 1494844 w 11520483"/>
              <a:gd name="connsiteY502" fmla="*/ 5403259 h 6480172"/>
              <a:gd name="connsiteX503" fmla="*/ 1465169 w 11520483"/>
              <a:gd name="connsiteY503" fmla="*/ 5403259 h 6480172"/>
              <a:gd name="connsiteX504" fmla="*/ 1465169 w 11520483"/>
              <a:gd name="connsiteY504" fmla="*/ 5486750 h 6480172"/>
              <a:gd name="connsiteX505" fmla="*/ 1466968 w 11520483"/>
              <a:gd name="connsiteY505" fmla="*/ 5516861 h 6480172"/>
              <a:gd name="connsiteX506" fmla="*/ 1467417 w 11520483"/>
              <a:gd name="connsiteY506" fmla="*/ 5525073 h 6480172"/>
              <a:gd name="connsiteX507" fmla="*/ 1465169 w 11520483"/>
              <a:gd name="connsiteY507" fmla="*/ 5519142 h 6480172"/>
              <a:gd name="connsiteX508" fmla="*/ 1455728 w 11520483"/>
              <a:gd name="connsiteY508" fmla="*/ 5497699 h 6480172"/>
              <a:gd name="connsiteX509" fmla="*/ 1404023 w 11520483"/>
              <a:gd name="connsiteY509" fmla="*/ 5403259 h 6480172"/>
              <a:gd name="connsiteX510" fmla="*/ 1296406 w 11520483"/>
              <a:gd name="connsiteY510" fmla="*/ 5403259 h 6480172"/>
              <a:gd name="connsiteX511" fmla="*/ 1296406 w 11520483"/>
              <a:gd name="connsiteY511" fmla="*/ 5558834 h 6480172"/>
              <a:gd name="connsiteX512" fmla="*/ 1328156 w 11520483"/>
              <a:gd name="connsiteY512" fmla="*/ 5558834 h 6480172"/>
              <a:gd name="connsiteX513" fmla="*/ 1328156 w 11520483"/>
              <a:gd name="connsiteY513" fmla="*/ 5403259 h 6480172"/>
              <a:gd name="connsiteX514" fmla="*/ 1134481 w 11520483"/>
              <a:gd name="connsiteY514" fmla="*/ 5403259 h 6480172"/>
              <a:gd name="connsiteX515" fmla="*/ 1134481 w 11520483"/>
              <a:gd name="connsiteY515" fmla="*/ 5558834 h 6480172"/>
              <a:gd name="connsiteX516" fmla="*/ 1165104 w 11520483"/>
              <a:gd name="connsiteY516" fmla="*/ 5558834 h 6480172"/>
              <a:gd name="connsiteX517" fmla="*/ 1165104 w 11520483"/>
              <a:gd name="connsiteY517" fmla="*/ 5492224 h 6480172"/>
              <a:gd name="connsiteX518" fmla="*/ 1226795 w 11520483"/>
              <a:gd name="connsiteY518" fmla="*/ 5492224 h 6480172"/>
              <a:gd name="connsiteX519" fmla="*/ 1226795 w 11520483"/>
              <a:gd name="connsiteY519" fmla="*/ 5558834 h 6480172"/>
              <a:gd name="connsiteX520" fmla="*/ 1258306 w 11520483"/>
              <a:gd name="connsiteY520" fmla="*/ 5558834 h 6480172"/>
              <a:gd name="connsiteX521" fmla="*/ 1258306 w 11520483"/>
              <a:gd name="connsiteY521" fmla="*/ 5403259 h 6480172"/>
              <a:gd name="connsiteX522" fmla="*/ 1227239 w 11520483"/>
              <a:gd name="connsiteY522" fmla="*/ 5403259 h 6480172"/>
              <a:gd name="connsiteX523" fmla="*/ 1227239 w 11520483"/>
              <a:gd name="connsiteY523" fmla="*/ 5467132 h 6480172"/>
              <a:gd name="connsiteX524" fmla="*/ 1165548 w 11520483"/>
              <a:gd name="connsiteY524" fmla="*/ 5467132 h 6480172"/>
              <a:gd name="connsiteX525" fmla="*/ 1165548 w 11520483"/>
              <a:gd name="connsiteY525" fmla="*/ 5403259 h 6480172"/>
              <a:gd name="connsiteX526" fmla="*/ 763129 w 11520483"/>
              <a:gd name="connsiteY526" fmla="*/ 5403259 h 6480172"/>
              <a:gd name="connsiteX527" fmla="*/ 702682 w 11520483"/>
              <a:gd name="connsiteY527" fmla="*/ 5558834 h 6480172"/>
              <a:gd name="connsiteX528" fmla="*/ 734921 w 11520483"/>
              <a:gd name="connsiteY528" fmla="*/ 5558834 h 6480172"/>
              <a:gd name="connsiteX529" fmla="*/ 748353 w 11520483"/>
              <a:gd name="connsiteY529" fmla="*/ 5523601 h 6480172"/>
              <a:gd name="connsiteX530" fmla="*/ 812383 w 11520483"/>
              <a:gd name="connsiteY530" fmla="*/ 5523601 h 6480172"/>
              <a:gd name="connsiteX531" fmla="*/ 825815 w 11520483"/>
              <a:gd name="connsiteY531" fmla="*/ 5558834 h 6480172"/>
              <a:gd name="connsiteX532" fmla="*/ 859845 w 11520483"/>
              <a:gd name="connsiteY532" fmla="*/ 5558834 h 6480172"/>
              <a:gd name="connsiteX533" fmla="*/ 798054 w 11520483"/>
              <a:gd name="connsiteY533" fmla="*/ 5403259 h 6480172"/>
              <a:gd name="connsiteX534" fmla="*/ 510594 w 11520483"/>
              <a:gd name="connsiteY534" fmla="*/ 5403259 h 6480172"/>
              <a:gd name="connsiteX535" fmla="*/ 510594 w 11520483"/>
              <a:gd name="connsiteY535" fmla="*/ 5558834 h 6480172"/>
              <a:gd name="connsiteX536" fmla="*/ 540441 w 11520483"/>
              <a:gd name="connsiteY536" fmla="*/ 5558834 h 6480172"/>
              <a:gd name="connsiteX537" fmla="*/ 540441 w 11520483"/>
              <a:gd name="connsiteY537" fmla="*/ 5465580 h 6480172"/>
              <a:gd name="connsiteX538" fmla="*/ 538213 w 11520483"/>
              <a:gd name="connsiteY538" fmla="*/ 5425094 h 6480172"/>
              <a:gd name="connsiteX539" fmla="*/ 539104 w 11520483"/>
              <a:gd name="connsiteY539" fmla="*/ 5425094 h 6480172"/>
              <a:gd name="connsiteX540" fmla="*/ 549795 w 11520483"/>
              <a:gd name="connsiteY540" fmla="*/ 5461486 h 6480172"/>
              <a:gd name="connsiteX541" fmla="*/ 583206 w 11520483"/>
              <a:gd name="connsiteY541" fmla="*/ 5558834 h 6480172"/>
              <a:gd name="connsiteX542" fmla="*/ 611716 w 11520483"/>
              <a:gd name="connsiteY542" fmla="*/ 5558834 h 6480172"/>
              <a:gd name="connsiteX543" fmla="*/ 651363 w 11520483"/>
              <a:gd name="connsiteY543" fmla="*/ 5441016 h 6480172"/>
              <a:gd name="connsiteX544" fmla="*/ 655818 w 11520483"/>
              <a:gd name="connsiteY544" fmla="*/ 5425094 h 6480172"/>
              <a:gd name="connsiteX545" fmla="*/ 656709 w 11520483"/>
              <a:gd name="connsiteY545" fmla="*/ 5425094 h 6480172"/>
              <a:gd name="connsiteX546" fmla="*/ 654481 w 11520483"/>
              <a:gd name="connsiteY546" fmla="*/ 5466945 h 6480172"/>
              <a:gd name="connsiteX547" fmla="*/ 654481 w 11520483"/>
              <a:gd name="connsiteY547" fmla="*/ 5558379 h 6480172"/>
              <a:gd name="connsiteX548" fmla="*/ 685219 w 11520483"/>
              <a:gd name="connsiteY548" fmla="*/ 5558379 h 6480172"/>
              <a:gd name="connsiteX549" fmla="*/ 685219 w 11520483"/>
              <a:gd name="connsiteY549" fmla="*/ 5403714 h 6480172"/>
              <a:gd name="connsiteX550" fmla="*/ 635771 w 11520483"/>
              <a:gd name="connsiteY550" fmla="*/ 5403714 h 6480172"/>
              <a:gd name="connsiteX551" fmla="*/ 606370 w 11520483"/>
              <a:gd name="connsiteY551" fmla="*/ 5491964 h 6480172"/>
              <a:gd name="connsiteX552" fmla="*/ 599243 w 11520483"/>
              <a:gd name="connsiteY552" fmla="*/ 5517439 h 6480172"/>
              <a:gd name="connsiteX553" fmla="*/ 598352 w 11520483"/>
              <a:gd name="connsiteY553" fmla="*/ 5522897 h 6480172"/>
              <a:gd name="connsiteX554" fmla="*/ 588551 w 11520483"/>
              <a:gd name="connsiteY554" fmla="*/ 5484686 h 6480172"/>
              <a:gd name="connsiteX555" fmla="*/ 560487 w 11520483"/>
              <a:gd name="connsiteY555" fmla="*/ 5403259 h 6480172"/>
              <a:gd name="connsiteX556" fmla="*/ 1815518 w 11520483"/>
              <a:gd name="connsiteY556" fmla="*/ 5403047 h 6480172"/>
              <a:gd name="connsiteX557" fmla="*/ 1815518 w 11520483"/>
              <a:gd name="connsiteY557" fmla="*/ 5558834 h 6480172"/>
              <a:gd name="connsiteX558" fmla="*/ 1862083 w 11520483"/>
              <a:gd name="connsiteY558" fmla="*/ 5558834 h 6480172"/>
              <a:gd name="connsiteX559" fmla="*/ 1904656 w 11520483"/>
              <a:gd name="connsiteY559" fmla="*/ 5551503 h 6480172"/>
              <a:gd name="connsiteX560" fmla="*/ 1924169 w 11520483"/>
              <a:gd name="connsiteY560" fmla="*/ 5515764 h 6480172"/>
              <a:gd name="connsiteX561" fmla="*/ 1888248 w 11520483"/>
              <a:gd name="connsiteY561" fmla="*/ 5477275 h 6480172"/>
              <a:gd name="connsiteX562" fmla="*/ 1888691 w 11520483"/>
              <a:gd name="connsiteY562" fmla="*/ 5477275 h 6480172"/>
              <a:gd name="connsiteX563" fmla="*/ 1918847 w 11520483"/>
              <a:gd name="connsiteY563" fmla="*/ 5442452 h 6480172"/>
              <a:gd name="connsiteX564" fmla="*/ 1903326 w 11520483"/>
              <a:gd name="connsiteY564" fmla="*/ 5411294 h 6480172"/>
              <a:gd name="connsiteX565" fmla="*/ 1864744 w 11520483"/>
              <a:gd name="connsiteY565" fmla="*/ 5403047 h 6480172"/>
              <a:gd name="connsiteX566" fmla="*/ 1068903 w 11520483"/>
              <a:gd name="connsiteY566" fmla="*/ 5402584 h 6480172"/>
              <a:gd name="connsiteX567" fmla="*/ 1009909 w 11520483"/>
              <a:gd name="connsiteY567" fmla="*/ 5423568 h 6480172"/>
              <a:gd name="connsiteX568" fmla="*/ 988174 w 11520483"/>
              <a:gd name="connsiteY568" fmla="*/ 5481046 h 6480172"/>
              <a:gd name="connsiteX569" fmla="*/ 1071564 w 11520483"/>
              <a:gd name="connsiteY569" fmla="*/ 5560421 h 6480172"/>
              <a:gd name="connsiteX570" fmla="*/ 1107493 w 11520483"/>
              <a:gd name="connsiteY570" fmla="*/ 5555403 h 6480172"/>
              <a:gd name="connsiteX571" fmla="*/ 1106606 w 11520483"/>
              <a:gd name="connsiteY571" fmla="*/ 5527576 h 6480172"/>
              <a:gd name="connsiteX572" fmla="*/ 1072895 w 11520483"/>
              <a:gd name="connsiteY572" fmla="*/ 5534419 h 6480172"/>
              <a:gd name="connsiteX573" fmla="*/ 1068016 w 11520483"/>
              <a:gd name="connsiteY573" fmla="*/ 5533963 h 6480172"/>
              <a:gd name="connsiteX574" fmla="*/ 1021441 w 11520483"/>
              <a:gd name="connsiteY574" fmla="*/ 5480134 h 6480172"/>
              <a:gd name="connsiteX575" fmla="*/ 1020998 w 11520483"/>
              <a:gd name="connsiteY575" fmla="*/ 5472835 h 6480172"/>
              <a:gd name="connsiteX576" fmla="*/ 1071564 w 11520483"/>
              <a:gd name="connsiteY576" fmla="*/ 5427673 h 6480172"/>
              <a:gd name="connsiteX577" fmla="*/ 1103945 w 11520483"/>
              <a:gd name="connsiteY577" fmla="*/ 5435885 h 6480172"/>
              <a:gd name="connsiteX578" fmla="*/ 1107050 w 11520483"/>
              <a:gd name="connsiteY578" fmla="*/ 5409426 h 6480172"/>
              <a:gd name="connsiteX579" fmla="*/ 1068903 w 11520483"/>
              <a:gd name="connsiteY579" fmla="*/ 5402584 h 6480172"/>
              <a:gd name="connsiteX580" fmla="*/ 921278 w 11520483"/>
              <a:gd name="connsiteY580" fmla="*/ 5400084 h 6480172"/>
              <a:gd name="connsiteX581" fmla="*/ 870256 w 11520483"/>
              <a:gd name="connsiteY581" fmla="*/ 5445569 h 6480172"/>
              <a:gd name="connsiteX582" fmla="*/ 884010 w 11520483"/>
              <a:gd name="connsiteY582" fmla="*/ 5476953 h 6480172"/>
              <a:gd name="connsiteX583" fmla="*/ 912404 w 11520483"/>
              <a:gd name="connsiteY583" fmla="*/ 5491963 h 6480172"/>
              <a:gd name="connsiteX584" fmla="*/ 930151 w 11520483"/>
              <a:gd name="connsiteY584" fmla="*/ 5500605 h 6480172"/>
              <a:gd name="connsiteX585" fmla="*/ 937693 w 11520483"/>
              <a:gd name="connsiteY585" fmla="*/ 5515615 h 6480172"/>
              <a:gd name="connsiteX586" fmla="*/ 910630 w 11520483"/>
              <a:gd name="connsiteY586" fmla="*/ 5537448 h 6480172"/>
              <a:gd name="connsiteX587" fmla="*/ 876024 w 11520483"/>
              <a:gd name="connsiteY587" fmla="*/ 5526986 h 6480172"/>
              <a:gd name="connsiteX588" fmla="*/ 873361 w 11520483"/>
              <a:gd name="connsiteY588" fmla="*/ 5554732 h 6480172"/>
              <a:gd name="connsiteX589" fmla="*/ 913292 w 11520483"/>
              <a:gd name="connsiteY589" fmla="*/ 5562009 h 6480172"/>
              <a:gd name="connsiteX590" fmla="*/ 970968 w 11520483"/>
              <a:gd name="connsiteY590" fmla="*/ 5513341 h 6480172"/>
              <a:gd name="connsiteX591" fmla="*/ 932813 w 11520483"/>
              <a:gd name="connsiteY591" fmla="*/ 5466947 h 6480172"/>
              <a:gd name="connsiteX592" fmla="*/ 911517 w 11520483"/>
              <a:gd name="connsiteY592" fmla="*/ 5457850 h 6480172"/>
              <a:gd name="connsiteX593" fmla="*/ 902200 w 11520483"/>
              <a:gd name="connsiteY593" fmla="*/ 5442385 h 6480172"/>
              <a:gd name="connsiteX594" fmla="*/ 927045 w 11520483"/>
              <a:gd name="connsiteY594" fmla="*/ 5424191 h 6480172"/>
              <a:gd name="connsiteX595" fmla="*/ 958989 w 11520483"/>
              <a:gd name="connsiteY595" fmla="*/ 5431469 h 6480172"/>
              <a:gd name="connsiteX596" fmla="*/ 961651 w 11520483"/>
              <a:gd name="connsiteY596" fmla="*/ 5405997 h 6480172"/>
              <a:gd name="connsiteX597" fmla="*/ 930151 w 11520483"/>
              <a:gd name="connsiteY597" fmla="*/ 5400084 h 6480172"/>
              <a:gd name="connsiteX598" fmla="*/ 8999995 w 11520483"/>
              <a:gd name="connsiteY598" fmla="*/ 432087 h 6480172"/>
              <a:gd name="connsiteX599" fmla="*/ 8999995 w 11520483"/>
              <a:gd name="connsiteY599" fmla="*/ 1368088 h 6480172"/>
              <a:gd name="connsiteX600" fmla="*/ 11519995 w 11520483"/>
              <a:gd name="connsiteY600" fmla="*/ 1368088 h 6480172"/>
              <a:gd name="connsiteX601" fmla="*/ 11519995 w 11520483"/>
              <a:gd name="connsiteY601" fmla="*/ 432087 h 6480172"/>
              <a:gd name="connsiteX602" fmla="*/ 0 w 11520483"/>
              <a:gd name="connsiteY602" fmla="*/ 0 h 6480172"/>
              <a:gd name="connsiteX603" fmla="*/ 11520483 w 11520483"/>
              <a:gd name="connsiteY603" fmla="*/ 0 h 6480172"/>
              <a:gd name="connsiteX604" fmla="*/ 11520483 w 11520483"/>
              <a:gd name="connsiteY604" fmla="*/ 6480172 h 6480172"/>
              <a:gd name="connsiteX605" fmla="*/ 0 w 11520483"/>
              <a:gd name="connsiteY605" fmla="*/ 6480172 h 648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</a:cxnLst>
            <a:rect l="l" t="t" r="r" b="b"/>
            <a:pathLst>
              <a:path w="11520483" h="6480172">
                <a:moveTo>
                  <a:pt x="504242" y="5884271"/>
                </a:moveTo>
                <a:lnTo>
                  <a:pt x="504242" y="5914433"/>
                </a:lnTo>
                <a:lnTo>
                  <a:pt x="10497552" y="5914433"/>
                </a:lnTo>
                <a:lnTo>
                  <a:pt x="10497552" y="5884271"/>
                </a:lnTo>
                <a:close/>
                <a:moveTo>
                  <a:pt x="10499720" y="5830829"/>
                </a:moveTo>
                <a:lnTo>
                  <a:pt x="10499720" y="5968941"/>
                </a:lnTo>
                <a:lnTo>
                  <a:pt x="11015658" y="5899659"/>
                </a:lnTo>
                <a:close/>
                <a:moveTo>
                  <a:pt x="1133239" y="5692638"/>
                </a:moveTo>
                <a:cubicBezTo>
                  <a:pt x="1138143" y="5692638"/>
                  <a:pt x="1142601" y="5693999"/>
                  <a:pt x="1147059" y="5696720"/>
                </a:cubicBezTo>
                <a:lnTo>
                  <a:pt x="1146614" y="5696266"/>
                </a:lnTo>
                <a:cubicBezTo>
                  <a:pt x="1151072" y="5698988"/>
                  <a:pt x="1155084" y="5702616"/>
                  <a:pt x="1157759" y="5707152"/>
                </a:cubicBezTo>
                <a:cubicBezTo>
                  <a:pt x="1163554" y="5715316"/>
                  <a:pt x="1166229" y="5724841"/>
                  <a:pt x="1165783" y="5734820"/>
                </a:cubicBezTo>
                <a:cubicBezTo>
                  <a:pt x="1165783" y="5740716"/>
                  <a:pt x="1164892" y="5746613"/>
                  <a:pt x="1163108" y="5752056"/>
                </a:cubicBezTo>
                <a:cubicBezTo>
                  <a:pt x="1161771" y="5757045"/>
                  <a:pt x="1159542" y="5761581"/>
                  <a:pt x="1156421" y="5765663"/>
                </a:cubicBezTo>
                <a:cubicBezTo>
                  <a:pt x="1153301" y="5769291"/>
                  <a:pt x="1149734" y="5772466"/>
                  <a:pt x="1145722" y="5774734"/>
                </a:cubicBezTo>
                <a:cubicBezTo>
                  <a:pt x="1141710" y="5777002"/>
                  <a:pt x="1137252" y="5777909"/>
                  <a:pt x="1132793" y="5777909"/>
                </a:cubicBezTo>
                <a:cubicBezTo>
                  <a:pt x="1128335" y="5777909"/>
                  <a:pt x="1123877" y="5777002"/>
                  <a:pt x="1120311" y="5774734"/>
                </a:cubicBezTo>
                <a:cubicBezTo>
                  <a:pt x="1116299" y="5772466"/>
                  <a:pt x="1112732" y="5769745"/>
                  <a:pt x="1110503" y="5766116"/>
                </a:cubicBezTo>
                <a:cubicBezTo>
                  <a:pt x="1107382" y="5761581"/>
                  <a:pt x="1105153" y="5757045"/>
                  <a:pt x="1103816" y="5752056"/>
                </a:cubicBezTo>
                <a:cubicBezTo>
                  <a:pt x="1102478" y="5746159"/>
                  <a:pt x="1101587" y="5740263"/>
                  <a:pt x="1101587" y="5734366"/>
                </a:cubicBezTo>
                <a:cubicBezTo>
                  <a:pt x="1101141" y="5723481"/>
                  <a:pt x="1104262" y="5713049"/>
                  <a:pt x="1110057" y="5703977"/>
                </a:cubicBezTo>
                <a:cubicBezTo>
                  <a:pt x="1115407" y="5696720"/>
                  <a:pt x="1123877" y="5692184"/>
                  <a:pt x="1133239" y="5692638"/>
                </a:cubicBezTo>
                <a:close/>
                <a:moveTo>
                  <a:pt x="914917" y="5690597"/>
                </a:moveTo>
                <a:cubicBezTo>
                  <a:pt x="920201" y="5690597"/>
                  <a:pt x="925045" y="5691966"/>
                  <a:pt x="929448" y="5694705"/>
                </a:cubicBezTo>
                <a:cubicBezTo>
                  <a:pt x="933851" y="5697900"/>
                  <a:pt x="937814" y="5702464"/>
                  <a:pt x="940016" y="5707485"/>
                </a:cubicBezTo>
                <a:cubicBezTo>
                  <a:pt x="940897" y="5710223"/>
                  <a:pt x="941777" y="5712961"/>
                  <a:pt x="942658" y="5715700"/>
                </a:cubicBezTo>
                <a:cubicBezTo>
                  <a:pt x="943098" y="5719808"/>
                  <a:pt x="943539" y="5723459"/>
                  <a:pt x="943979" y="5727110"/>
                </a:cubicBezTo>
                <a:lnTo>
                  <a:pt x="883654" y="5727110"/>
                </a:lnTo>
                <a:cubicBezTo>
                  <a:pt x="884094" y="5723915"/>
                  <a:pt x="884535" y="5720720"/>
                  <a:pt x="884975" y="5717069"/>
                </a:cubicBezTo>
                <a:cubicBezTo>
                  <a:pt x="885856" y="5714787"/>
                  <a:pt x="886736" y="5712049"/>
                  <a:pt x="888057" y="5709767"/>
                </a:cubicBezTo>
                <a:cubicBezTo>
                  <a:pt x="890259" y="5703833"/>
                  <a:pt x="894222" y="5699269"/>
                  <a:pt x="899066" y="5695618"/>
                </a:cubicBezTo>
                <a:cubicBezTo>
                  <a:pt x="903909" y="5692423"/>
                  <a:pt x="909193" y="5690597"/>
                  <a:pt x="914917" y="5690597"/>
                </a:cubicBezTo>
                <a:close/>
                <a:moveTo>
                  <a:pt x="756989" y="5690597"/>
                </a:moveTo>
                <a:cubicBezTo>
                  <a:pt x="762412" y="5690597"/>
                  <a:pt x="767383" y="5691966"/>
                  <a:pt x="771903" y="5694705"/>
                </a:cubicBezTo>
                <a:cubicBezTo>
                  <a:pt x="776422" y="5697900"/>
                  <a:pt x="780489" y="5702464"/>
                  <a:pt x="782749" y="5707485"/>
                </a:cubicBezTo>
                <a:cubicBezTo>
                  <a:pt x="783653" y="5710223"/>
                  <a:pt x="784556" y="5712961"/>
                  <a:pt x="785460" y="5715700"/>
                </a:cubicBezTo>
                <a:cubicBezTo>
                  <a:pt x="785912" y="5719808"/>
                  <a:pt x="786364" y="5723459"/>
                  <a:pt x="786816" y="5727110"/>
                </a:cubicBezTo>
                <a:lnTo>
                  <a:pt x="724903" y="5727110"/>
                </a:lnTo>
                <a:cubicBezTo>
                  <a:pt x="725355" y="5723915"/>
                  <a:pt x="725807" y="5720720"/>
                  <a:pt x="726259" y="5717069"/>
                </a:cubicBezTo>
                <a:cubicBezTo>
                  <a:pt x="727163" y="5714787"/>
                  <a:pt x="728066" y="5712049"/>
                  <a:pt x="729422" y="5709767"/>
                </a:cubicBezTo>
                <a:cubicBezTo>
                  <a:pt x="731682" y="5703833"/>
                  <a:pt x="735749" y="5699269"/>
                  <a:pt x="740720" y="5695618"/>
                </a:cubicBezTo>
                <a:cubicBezTo>
                  <a:pt x="745691" y="5692423"/>
                  <a:pt x="751114" y="5690597"/>
                  <a:pt x="756989" y="5690597"/>
                </a:cubicBezTo>
                <a:close/>
                <a:moveTo>
                  <a:pt x="2181212" y="5690596"/>
                </a:moveTo>
                <a:cubicBezTo>
                  <a:pt x="2186221" y="5690596"/>
                  <a:pt x="2191684" y="5691965"/>
                  <a:pt x="2196236" y="5694704"/>
                </a:cubicBezTo>
                <a:cubicBezTo>
                  <a:pt x="2200789" y="5697899"/>
                  <a:pt x="2204430" y="5702463"/>
                  <a:pt x="2206707" y="5707484"/>
                </a:cubicBezTo>
                <a:cubicBezTo>
                  <a:pt x="2208072" y="5710222"/>
                  <a:pt x="2208983" y="5712960"/>
                  <a:pt x="2209438" y="5715699"/>
                </a:cubicBezTo>
                <a:cubicBezTo>
                  <a:pt x="2210348" y="5719807"/>
                  <a:pt x="2210804" y="5723458"/>
                  <a:pt x="2210804" y="5727109"/>
                </a:cubicBezTo>
                <a:lnTo>
                  <a:pt x="2148891" y="5727109"/>
                </a:lnTo>
                <a:cubicBezTo>
                  <a:pt x="2148891" y="5723914"/>
                  <a:pt x="2149345" y="5720263"/>
                  <a:pt x="2150257" y="5717068"/>
                </a:cubicBezTo>
                <a:cubicBezTo>
                  <a:pt x="2151167" y="5714786"/>
                  <a:pt x="2152078" y="5712048"/>
                  <a:pt x="2152987" y="5709766"/>
                </a:cubicBezTo>
                <a:cubicBezTo>
                  <a:pt x="2155720" y="5703832"/>
                  <a:pt x="2159817" y="5699268"/>
                  <a:pt x="2164824" y="5695617"/>
                </a:cubicBezTo>
                <a:cubicBezTo>
                  <a:pt x="2169377" y="5692422"/>
                  <a:pt x="2175295" y="5690596"/>
                  <a:pt x="2181212" y="5690596"/>
                </a:cubicBezTo>
                <a:close/>
                <a:moveTo>
                  <a:pt x="1518398" y="5690596"/>
                </a:moveTo>
                <a:cubicBezTo>
                  <a:pt x="1523277" y="5690596"/>
                  <a:pt x="1528600" y="5691965"/>
                  <a:pt x="1533036" y="5694704"/>
                </a:cubicBezTo>
                <a:cubicBezTo>
                  <a:pt x="1537472" y="5697899"/>
                  <a:pt x="1541020" y="5702463"/>
                  <a:pt x="1543238" y="5707484"/>
                </a:cubicBezTo>
                <a:cubicBezTo>
                  <a:pt x="1544569" y="5710222"/>
                  <a:pt x="1545456" y="5712960"/>
                  <a:pt x="1545899" y="5715699"/>
                </a:cubicBezTo>
                <a:cubicBezTo>
                  <a:pt x="1546786" y="5719807"/>
                  <a:pt x="1547230" y="5723458"/>
                  <a:pt x="1547230" y="5727109"/>
                </a:cubicBezTo>
                <a:lnTo>
                  <a:pt x="1486905" y="5727109"/>
                </a:lnTo>
                <a:cubicBezTo>
                  <a:pt x="1486905" y="5723914"/>
                  <a:pt x="1487349" y="5720263"/>
                  <a:pt x="1488236" y="5717068"/>
                </a:cubicBezTo>
                <a:cubicBezTo>
                  <a:pt x="1489123" y="5714786"/>
                  <a:pt x="1490010" y="5712048"/>
                  <a:pt x="1490897" y="5709766"/>
                </a:cubicBezTo>
                <a:cubicBezTo>
                  <a:pt x="1493559" y="5703832"/>
                  <a:pt x="1497551" y="5699268"/>
                  <a:pt x="1502430" y="5695617"/>
                </a:cubicBezTo>
                <a:cubicBezTo>
                  <a:pt x="1506866" y="5692422"/>
                  <a:pt x="1512632" y="5690596"/>
                  <a:pt x="1518398" y="5690596"/>
                </a:cubicBezTo>
                <a:close/>
                <a:moveTo>
                  <a:pt x="1411041" y="5690596"/>
                </a:moveTo>
                <a:cubicBezTo>
                  <a:pt x="1416464" y="5690596"/>
                  <a:pt x="1421436" y="5691965"/>
                  <a:pt x="1425955" y="5694704"/>
                </a:cubicBezTo>
                <a:cubicBezTo>
                  <a:pt x="1430474" y="5697899"/>
                  <a:pt x="1434089" y="5702463"/>
                  <a:pt x="1436349" y="5707484"/>
                </a:cubicBezTo>
                <a:cubicBezTo>
                  <a:pt x="1437705" y="5710222"/>
                  <a:pt x="1438608" y="5712960"/>
                  <a:pt x="1439512" y="5715699"/>
                </a:cubicBezTo>
                <a:cubicBezTo>
                  <a:pt x="1439964" y="5719807"/>
                  <a:pt x="1440416" y="5723458"/>
                  <a:pt x="1440868" y="5727109"/>
                </a:cubicBezTo>
                <a:lnTo>
                  <a:pt x="1378955" y="5727109"/>
                </a:lnTo>
                <a:cubicBezTo>
                  <a:pt x="1378955" y="5723914"/>
                  <a:pt x="1379859" y="5720719"/>
                  <a:pt x="1380311" y="5717068"/>
                </a:cubicBezTo>
                <a:cubicBezTo>
                  <a:pt x="1381215" y="5714786"/>
                  <a:pt x="1382119" y="5712048"/>
                  <a:pt x="1383022" y="5709766"/>
                </a:cubicBezTo>
                <a:cubicBezTo>
                  <a:pt x="1385734" y="5703832"/>
                  <a:pt x="1389801" y="5699268"/>
                  <a:pt x="1394772" y="5695617"/>
                </a:cubicBezTo>
                <a:cubicBezTo>
                  <a:pt x="1399743" y="5692422"/>
                  <a:pt x="1405166" y="5690596"/>
                  <a:pt x="1411041" y="5690596"/>
                </a:cubicBezTo>
                <a:close/>
                <a:moveTo>
                  <a:pt x="2115112" y="5681071"/>
                </a:moveTo>
                <a:cubicBezTo>
                  <a:pt x="2105852" y="5681531"/>
                  <a:pt x="2097914" y="5686124"/>
                  <a:pt x="2092622" y="5693933"/>
                </a:cubicBezTo>
                <a:cubicBezTo>
                  <a:pt x="2091740" y="5695311"/>
                  <a:pt x="2090417" y="5697149"/>
                  <a:pt x="2089535" y="5698986"/>
                </a:cubicBezTo>
                <a:cubicBezTo>
                  <a:pt x="2089094" y="5700364"/>
                  <a:pt x="2087771" y="5703580"/>
                  <a:pt x="2086449" y="5707714"/>
                </a:cubicBezTo>
                <a:lnTo>
                  <a:pt x="2086449" y="5682449"/>
                </a:lnTo>
                <a:lnTo>
                  <a:pt x="2075865" y="5681990"/>
                </a:lnTo>
                <a:lnTo>
                  <a:pt x="2075865" y="5789021"/>
                </a:lnTo>
                <a:lnTo>
                  <a:pt x="2089094" y="5789021"/>
                </a:lnTo>
                <a:lnTo>
                  <a:pt x="2089094" y="5731601"/>
                </a:lnTo>
                <a:cubicBezTo>
                  <a:pt x="2089094" y="5729304"/>
                  <a:pt x="2089094" y="5727007"/>
                  <a:pt x="2089094" y="5724711"/>
                </a:cubicBezTo>
                <a:cubicBezTo>
                  <a:pt x="2089094" y="5722873"/>
                  <a:pt x="2089094" y="5721036"/>
                  <a:pt x="2089976" y="5719658"/>
                </a:cubicBezTo>
                <a:cubicBezTo>
                  <a:pt x="2092622" y="5706796"/>
                  <a:pt x="2103205" y="5697149"/>
                  <a:pt x="2115993" y="5695311"/>
                </a:cubicBezTo>
                <a:lnTo>
                  <a:pt x="2119522" y="5695311"/>
                </a:lnTo>
                <a:cubicBezTo>
                  <a:pt x="2120845" y="5695771"/>
                  <a:pt x="2122167" y="5696230"/>
                  <a:pt x="2123490" y="5696690"/>
                </a:cubicBezTo>
                <a:lnTo>
                  <a:pt x="2123490" y="5681990"/>
                </a:lnTo>
                <a:lnTo>
                  <a:pt x="2118640" y="5681071"/>
                </a:lnTo>
                <a:close/>
                <a:moveTo>
                  <a:pt x="1959978" y="5681071"/>
                </a:moveTo>
                <a:lnTo>
                  <a:pt x="1959978" y="5747807"/>
                </a:lnTo>
                <a:cubicBezTo>
                  <a:pt x="1959978" y="5751028"/>
                  <a:pt x="1959978" y="5754250"/>
                  <a:pt x="1960428" y="5757472"/>
                </a:cubicBezTo>
                <a:cubicBezTo>
                  <a:pt x="1960428" y="5759773"/>
                  <a:pt x="1961328" y="5762074"/>
                  <a:pt x="1961778" y="5763915"/>
                </a:cubicBezTo>
                <a:cubicBezTo>
                  <a:pt x="1962678" y="5766216"/>
                  <a:pt x="1963127" y="5768057"/>
                  <a:pt x="1964027" y="5769898"/>
                </a:cubicBezTo>
                <a:cubicBezTo>
                  <a:pt x="1969427" y="5782785"/>
                  <a:pt x="1982025" y="5790609"/>
                  <a:pt x="1995973" y="5789689"/>
                </a:cubicBezTo>
                <a:cubicBezTo>
                  <a:pt x="2011720" y="5790609"/>
                  <a:pt x="2025669" y="5780944"/>
                  <a:pt x="2031518" y="5766216"/>
                </a:cubicBezTo>
                <a:cubicBezTo>
                  <a:pt x="2031518" y="5768057"/>
                  <a:pt x="2031518" y="5769438"/>
                  <a:pt x="2031518" y="5771279"/>
                </a:cubicBezTo>
                <a:lnTo>
                  <a:pt x="2031518" y="5781865"/>
                </a:lnTo>
                <a:cubicBezTo>
                  <a:pt x="2031518" y="5783706"/>
                  <a:pt x="2031518" y="5786007"/>
                  <a:pt x="2031518" y="5787848"/>
                </a:cubicBezTo>
                <a:lnTo>
                  <a:pt x="2044116" y="5787848"/>
                </a:lnTo>
                <a:lnTo>
                  <a:pt x="2044116" y="5748727"/>
                </a:lnTo>
                <a:lnTo>
                  <a:pt x="2042316" y="5681071"/>
                </a:lnTo>
                <a:lnTo>
                  <a:pt x="2028818" y="5681071"/>
                </a:lnTo>
                <a:lnTo>
                  <a:pt x="2028818" y="5734460"/>
                </a:lnTo>
                <a:cubicBezTo>
                  <a:pt x="2029268" y="5735840"/>
                  <a:pt x="2029268" y="5736761"/>
                  <a:pt x="2028818" y="5737681"/>
                </a:cubicBezTo>
                <a:lnTo>
                  <a:pt x="2028818" y="5744125"/>
                </a:lnTo>
                <a:cubicBezTo>
                  <a:pt x="2029268" y="5745505"/>
                  <a:pt x="2029268" y="5746886"/>
                  <a:pt x="2028818" y="5748267"/>
                </a:cubicBezTo>
                <a:lnTo>
                  <a:pt x="2028368" y="5751949"/>
                </a:lnTo>
                <a:cubicBezTo>
                  <a:pt x="2027918" y="5752869"/>
                  <a:pt x="2027469" y="5754250"/>
                  <a:pt x="2027018" y="5755631"/>
                </a:cubicBezTo>
                <a:cubicBezTo>
                  <a:pt x="2024769" y="5762074"/>
                  <a:pt x="2020719" y="5768057"/>
                  <a:pt x="2015320" y="5772199"/>
                </a:cubicBezTo>
                <a:cubicBezTo>
                  <a:pt x="2010371" y="5776342"/>
                  <a:pt x="2004522" y="5778183"/>
                  <a:pt x="1998222" y="5778183"/>
                </a:cubicBezTo>
                <a:cubicBezTo>
                  <a:pt x="1989224" y="5778643"/>
                  <a:pt x="1981125" y="5773580"/>
                  <a:pt x="1977525" y="5765756"/>
                </a:cubicBezTo>
                <a:cubicBezTo>
                  <a:pt x="1976626" y="5763915"/>
                  <a:pt x="1975726" y="5762534"/>
                  <a:pt x="1975276" y="5760693"/>
                </a:cubicBezTo>
                <a:cubicBezTo>
                  <a:pt x="1974826" y="5758852"/>
                  <a:pt x="1974376" y="5756551"/>
                  <a:pt x="1973926" y="5754710"/>
                </a:cubicBezTo>
                <a:cubicBezTo>
                  <a:pt x="1973926" y="5751949"/>
                  <a:pt x="1973926" y="5749187"/>
                  <a:pt x="1973926" y="5746426"/>
                </a:cubicBezTo>
                <a:lnTo>
                  <a:pt x="1973926" y="5734920"/>
                </a:lnTo>
                <a:lnTo>
                  <a:pt x="1973026" y="5681071"/>
                </a:lnTo>
                <a:close/>
                <a:moveTo>
                  <a:pt x="1774240" y="5681071"/>
                </a:moveTo>
                <a:lnTo>
                  <a:pt x="1774240" y="5747807"/>
                </a:lnTo>
                <a:cubicBezTo>
                  <a:pt x="1774240" y="5751028"/>
                  <a:pt x="1774690" y="5754250"/>
                  <a:pt x="1775140" y="5757472"/>
                </a:cubicBezTo>
                <a:cubicBezTo>
                  <a:pt x="1775140" y="5759773"/>
                  <a:pt x="1775589" y="5761614"/>
                  <a:pt x="1776489" y="5763915"/>
                </a:cubicBezTo>
                <a:cubicBezTo>
                  <a:pt x="1776939" y="5765756"/>
                  <a:pt x="1777839" y="5768057"/>
                  <a:pt x="1778739" y="5769898"/>
                </a:cubicBezTo>
                <a:cubicBezTo>
                  <a:pt x="1783688" y="5782785"/>
                  <a:pt x="1796736" y="5790609"/>
                  <a:pt x="1810234" y="5789689"/>
                </a:cubicBezTo>
                <a:cubicBezTo>
                  <a:pt x="1817883" y="5790149"/>
                  <a:pt x="1825532" y="5787848"/>
                  <a:pt x="1831832" y="5783706"/>
                </a:cubicBezTo>
                <a:cubicBezTo>
                  <a:pt x="1838131" y="5779563"/>
                  <a:pt x="1843080" y="5773580"/>
                  <a:pt x="1845779" y="5766216"/>
                </a:cubicBezTo>
                <a:cubicBezTo>
                  <a:pt x="1845779" y="5768057"/>
                  <a:pt x="1845779" y="5769438"/>
                  <a:pt x="1845779" y="5771279"/>
                </a:cubicBezTo>
                <a:lnTo>
                  <a:pt x="1845779" y="5787848"/>
                </a:lnTo>
                <a:lnTo>
                  <a:pt x="1858378" y="5787848"/>
                </a:lnTo>
                <a:lnTo>
                  <a:pt x="1858378" y="5748727"/>
                </a:lnTo>
                <a:lnTo>
                  <a:pt x="1857478" y="5681071"/>
                </a:lnTo>
                <a:lnTo>
                  <a:pt x="1843980" y="5681071"/>
                </a:lnTo>
                <a:lnTo>
                  <a:pt x="1843980" y="5744125"/>
                </a:lnTo>
                <a:cubicBezTo>
                  <a:pt x="1843980" y="5745505"/>
                  <a:pt x="1843980" y="5746886"/>
                  <a:pt x="1843980" y="5748267"/>
                </a:cubicBezTo>
                <a:lnTo>
                  <a:pt x="1843080" y="5751489"/>
                </a:lnTo>
                <a:cubicBezTo>
                  <a:pt x="1843080" y="5752409"/>
                  <a:pt x="1842630" y="5753790"/>
                  <a:pt x="1841730" y="5755170"/>
                </a:cubicBezTo>
                <a:cubicBezTo>
                  <a:pt x="1839481" y="5762074"/>
                  <a:pt x="1835431" y="5767597"/>
                  <a:pt x="1830482" y="5772199"/>
                </a:cubicBezTo>
                <a:cubicBezTo>
                  <a:pt x="1825532" y="5775881"/>
                  <a:pt x="1819233" y="5778183"/>
                  <a:pt x="1812934" y="5778183"/>
                </a:cubicBezTo>
                <a:cubicBezTo>
                  <a:pt x="1804385" y="5778643"/>
                  <a:pt x="1795837" y="5773580"/>
                  <a:pt x="1792237" y="5765756"/>
                </a:cubicBezTo>
                <a:cubicBezTo>
                  <a:pt x="1791337" y="5763915"/>
                  <a:pt x="1790887" y="5762074"/>
                  <a:pt x="1790437" y="5760693"/>
                </a:cubicBezTo>
                <a:cubicBezTo>
                  <a:pt x="1789538" y="5758852"/>
                  <a:pt x="1789087" y="5756551"/>
                  <a:pt x="1789087" y="5754710"/>
                </a:cubicBezTo>
                <a:cubicBezTo>
                  <a:pt x="1788638" y="5751949"/>
                  <a:pt x="1788638" y="5749187"/>
                  <a:pt x="1789087" y="5746426"/>
                </a:cubicBezTo>
                <a:lnTo>
                  <a:pt x="1789087" y="5734920"/>
                </a:lnTo>
                <a:lnTo>
                  <a:pt x="1787738" y="5681071"/>
                </a:lnTo>
                <a:close/>
                <a:moveTo>
                  <a:pt x="1622657" y="5681071"/>
                </a:moveTo>
                <a:cubicBezTo>
                  <a:pt x="1611769" y="5681990"/>
                  <a:pt x="1602188" y="5688880"/>
                  <a:pt x="1597398" y="5698986"/>
                </a:cubicBezTo>
                <a:cubicBezTo>
                  <a:pt x="1596962" y="5700364"/>
                  <a:pt x="1595655" y="5703121"/>
                  <a:pt x="1594349" y="5707714"/>
                </a:cubicBezTo>
                <a:lnTo>
                  <a:pt x="1594349" y="5681990"/>
                </a:lnTo>
                <a:lnTo>
                  <a:pt x="1582154" y="5681990"/>
                </a:lnTo>
                <a:lnTo>
                  <a:pt x="1582154" y="5789021"/>
                </a:lnTo>
                <a:lnTo>
                  <a:pt x="1595220" y="5789021"/>
                </a:lnTo>
                <a:lnTo>
                  <a:pt x="1595220" y="5724711"/>
                </a:lnTo>
                <a:cubicBezTo>
                  <a:pt x="1595220" y="5722873"/>
                  <a:pt x="1595220" y="5721036"/>
                  <a:pt x="1595655" y="5719658"/>
                </a:cubicBezTo>
                <a:cubicBezTo>
                  <a:pt x="1596091" y="5717820"/>
                  <a:pt x="1596526" y="5716442"/>
                  <a:pt x="1596962" y="5715064"/>
                </a:cubicBezTo>
                <a:cubicBezTo>
                  <a:pt x="1599575" y="5703580"/>
                  <a:pt x="1609592" y="5695311"/>
                  <a:pt x="1621351" y="5695311"/>
                </a:cubicBezTo>
                <a:lnTo>
                  <a:pt x="1627012" y="5695311"/>
                </a:lnTo>
                <a:cubicBezTo>
                  <a:pt x="1628319" y="5695771"/>
                  <a:pt x="1629625" y="5696230"/>
                  <a:pt x="1631367" y="5696690"/>
                </a:cubicBezTo>
                <a:lnTo>
                  <a:pt x="1631367" y="5681990"/>
                </a:lnTo>
                <a:lnTo>
                  <a:pt x="1626141" y="5681071"/>
                </a:lnTo>
                <a:close/>
                <a:moveTo>
                  <a:pt x="1212266" y="5681071"/>
                </a:moveTo>
                <a:lnTo>
                  <a:pt x="1212266" y="5789021"/>
                </a:lnTo>
                <a:lnTo>
                  <a:pt x="1224966" y="5789021"/>
                </a:lnTo>
                <a:lnTo>
                  <a:pt x="1224966" y="5681071"/>
                </a:lnTo>
                <a:close/>
                <a:moveTo>
                  <a:pt x="1305498" y="5679948"/>
                </a:moveTo>
                <a:cubicBezTo>
                  <a:pt x="1297890" y="5679484"/>
                  <a:pt x="1290729" y="5681805"/>
                  <a:pt x="1284016" y="5685982"/>
                </a:cubicBezTo>
                <a:cubicBezTo>
                  <a:pt x="1277750" y="5690160"/>
                  <a:pt x="1272828" y="5695729"/>
                  <a:pt x="1269695" y="5703156"/>
                </a:cubicBezTo>
                <a:cubicBezTo>
                  <a:pt x="1270142" y="5701299"/>
                  <a:pt x="1270142" y="5699907"/>
                  <a:pt x="1269695" y="5698514"/>
                </a:cubicBezTo>
                <a:lnTo>
                  <a:pt x="1269695" y="5688303"/>
                </a:lnTo>
                <a:cubicBezTo>
                  <a:pt x="1270142" y="5685982"/>
                  <a:pt x="1270142" y="5683662"/>
                  <a:pt x="1269695" y="5681341"/>
                </a:cubicBezTo>
                <a:lnTo>
                  <a:pt x="1256716" y="5680877"/>
                </a:lnTo>
                <a:lnTo>
                  <a:pt x="1256716" y="5789022"/>
                </a:lnTo>
                <a:lnTo>
                  <a:pt x="1269695" y="5789022"/>
                </a:lnTo>
                <a:lnTo>
                  <a:pt x="1269695" y="5735646"/>
                </a:lnTo>
                <a:cubicBezTo>
                  <a:pt x="1270142" y="5730076"/>
                  <a:pt x="1271037" y="5724506"/>
                  <a:pt x="1271933" y="5718936"/>
                </a:cubicBezTo>
                <a:cubicBezTo>
                  <a:pt x="1272828" y="5715223"/>
                  <a:pt x="1274170" y="5711510"/>
                  <a:pt x="1275961" y="5707797"/>
                </a:cubicBezTo>
                <a:cubicBezTo>
                  <a:pt x="1278646" y="5702691"/>
                  <a:pt x="1282674" y="5698514"/>
                  <a:pt x="1287596" y="5695265"/>
                </a:cubicBezTo>
                <a:cubicBezTo>
                  <a:pt x="1292072" y="5692480"/>
                  <a:pt x="1297442" y="5690624"/>
                  <a:pt x="1303260" y="5690624"/>
                </a:cubicBezTo>
                <a:cubicBezTo>
                  <a:pt x="1307736" y="5690624"/>
                  <a:pt x="1312211" y="5692016"/>
                  <a:pt x="1316239" y="5694337"/>
                </a:cubicBezTo>
                <a:cubicBezTo>
                  <a:pt x="1319820" y="5696658"/>
                  <a:pt x="1322952" y="5700371"/>
                  <a:pt x="1324743" y="5704548"/>
                </a:cubicBezTo>
                <a:cubicBezTo>
                  <a:pt x="1324743" y="5705940"/>
                  <a:pt x="1326085" y="5707797"/>
                  <a:pt x="1326533" y="5709189"/>
                </a:cubicBezTo>
                <a:cubicBezTo>
                  <a:pt x="1326980" y="5711046"/>
                  <a:pt x="1327428" y="5712903"/>
                  <a:pt x="1327428" y="5714759"/>
                </a:cubicBezTo>
                <a:cubicBezTo>
                  <a:pt x="1327875" y="5717544"/>
                  <a:pt x="1327875" y="5720329"/>
                  <a:pt x="1327428" y="5722650"/>
                </a:cubicBezTo>
                <a:lnTo>
                  <a:pt x="1327428" y="5788558"/>
                </a:lnTo>
                <a:lnTo>
                  <a:pt x="1340854" y="5788558"/>
                </a:lnTo>
                <a:lnTo>
                  <a:pt x="1340854" y="5721257"/>
                </a:lnTo>
                <a:cubicBezTo>
                  <a:pt x="1340854" y="5718472"/>
                  <a:pt x="1340854" y="5715223"/>
                  <a:pt x="1340854" y="5712438"/>
                </a:cubicBezTo>
                <a:cubicBezTo>
                  <a:pt x="1340854" y="5710118"/>
                  <a:pt x="1340407" y="5708261"/>
                  <a:pt x="1339511" y="5705940"/>
                </a:cubicBezTo>
                <a:cubicBezTo>
                  <a:pt x="1339511" y="5704084"/>
                  <a:pt x="1338616" y="5702227"/>
                  <a:pt x="1338169" y="5700371"/>
                </a:cubicBezTo>
                <a:cubicBezTo>
                  <a:pt x="1335931" y="5693873"/>
                  <a:pt x="1331456" y="5687839"/>
                  <a:pt x="1325638" y="5684126"/>
                </a:cubicBezTo>
                <a:cubicBezTo>
                  <a:pt x="1319820" y="5680877"/>
                  <a:pt x="1312659" y="5679484"/>
                  <a:pt x="1305498" y="5679948"/>
                </a:cubicBezTo>
                <a:close/>
                <a:moveTo>
                  <a:pt x="1131221" y="5679484"/>
                </a:moveTo>
                <a:cubicBezTo>
                  <a:pt x="1124947" y="5679484"/>
                  <a:pt x="1118673" y="5680871"/>
                  <a:pt x="1112847" y="5683644"/>
                </a:cubicBezTo>
                <a:cubicBezTo>
                  <a:pt x="1107469" y="5685956"/>
                  <a:pt x="1102987" y="5689654"/>
                  <a:pt x="1098954" y="5694276"/>
                </a:cubicBezTo>
                <a:cubicBezTo>
                  <a:pt x="1094921" y="5699361"/>
                  <a:pt x="1092232" y="5704908"/>
                  <a:pt x="1089991" y="5710917"/>
                </a:cubicBezTo>
                <a:cubicBezTo>
                  <a:pt x="1088199" y="5718313"/>
                  <a:pt x="1086854" y="5725709"/>
                  <a:pt x="1086854" y="5733105"/>
                </a:cubicBezTo>
                <a:cubicBezTo>
                  <a:pt x="1087302" y="5741425"/>
                  <a:pt x="1088647" y="5749283"/>
                  <a:pt x="1091336" y="5756679"/>
                </a:cubicBezTo>
                <a:cubicBezTo>
                  <a:pt x="1093128" y="5763150"/>
                  <a:pt x="1096265" y="5769160"/>
                  <a:pt x="1100299" y="5774707"/>
                </a:cubicBezTo>
                <a:cubicBezTo>
                  <a:pt x="1103884" y="5779791"/>
                  <a:pt x="1108813" y="5783489"/>
                  <a:pt x="1114191" y="5786263"/>
                </a:cubicBezTo>
                <a:cubicBezTo>
                  <a:pt x="1120017" y="5789036"/>
                  <a:pt x="1125843" y="5790423"/>
                  <a:pt x="1132117" y="5790423"/>
                </a:cubicBezTo>
                <a:cubicBezTo>
                  <a:pt x="1140184" y="5790423"/>
                  <a:pt x="1147802" y="5788112"/>
                  <a:pt x="1154076" y="5783489"/>
                </a:cubicBezTo>
                <a:cubicBezTo>
                  <a:pt x="1160350" y="5778867"/>
                  <a:pt x="1164832" y="5772395"/>
                  <a:pt x="1167073" y="5764999"/>
                </a:cubicBezTo>
                <a:lnTo>
                  <a:pt x="1167073" y="5786263"/>
                </a:lnTo>
                <a:cubicBezTo>
                  <a:pt x="1167073" y="5789961"/>
                  <a:pt x="1167073" y="5792272"/>
                  <a:pt x="1166176" y="5794583"/>
                </a:cubicBezTo>
                <a:cubicBezTo>
                  <a:pt x="1166176" y="5796894"/>
                  <a:pt x="1165728" y="5798743"/>
                  <a:pt x="1164832" y="5800592"/>
                </a:cubicBezTo>
                <a:cubicBezTo>
                  <a:pt x="1164832" y="5801979"/>
                  <a:pt x="1163936" y="5803828"/>
                  <a:pt x="1163487" y="5805215"/>
                </a:cubicBezTo>
                <a:cubicBezTo>
                  <a:pt x="1160799" y="5810762"/>
                  <a:pt x="1156317" y="5815384"/>
                  <a:pt x="1150939" y="5818620"/>
                </a:cubicBezTo>
                <a:cubicBezTo>
                  <a:pt x="1144665" y="5821855"/>
                  <a:pt x="1137943" y="5823242"/>
                  <a:pt x="1130773" y="5823242"/>
                </a:cubicBezTo>
                <a:cubicBezTo>
                  <a:pt x="1125843" y="5823242"/>
                  <a:pt x="1120913" y="5822780"/>
                  <a:pt x="1115984" y="5821393"/>
                </a:cubicBezTo>
                <a:cubicBezTo>
                  <a:pt x="1110606" y="5819544"/>
                  <a:pt x="1104780" y="5817695"/>
                  <a:pt x="1099850" y="5814922"/>
                </a:cubicBezTo>
                <a:lnTo>
                  <a:pt x="1098954" y="5829714"/>
                </a:lnTo>
                <a:cubicBezTo>
                  <a:pt x="1104332" y="5831563"/>
                  <a:pt x="1110158" y="5832949"/>
                  <a:pt x="1115536" y="5834336"/>
                </a:cubicBezTo>
                <a:cubicBezTo>
                  <a:pt x="1120913" y="5835261"/>
                  <a:pt x="1125843" y="5835723"/>
                  <a:pt x="1131221" y="5835723"/>
                </a:cubicBezTo>
                <a:cubicBezTo>
                  <a:pt x="1144217" y="5836647"/>
                  <a:pt x="1156765" y="5832025"/>
                  <a:pt x="1166624" y="5823242"/>
                </a:cubicBezTo>
                <a:cubicBezTo>
                  <a:pt x="1171554" y="5818620"/>
                  <a:pt x="1175139" y="5813073"/>
                  <a:pt x="1176932" y="5807064"/>
                </a:cubicBezTo>
                <a:cubicBezTo>
                  <a:pt x="1179621" y="5799668"/>
                  <a:pt x="1180517" y="5791810"/>
                  <a:pt x="1180517" y="5783951"/>
                </a:cubicBezTo>
                <a:lnTo>
                  <a:pt x="1180517" y="5769160"/>
                </a:lnTo>
                <a:lnTo>
                  <a:pt x="1178724" y="5680871"/>
                </a:lnTo>
                <a:lnTo>
                  <a:pt x="1166176" y="5680871"/>
                </a:lnTo>
                <a:lnTo>
                  <a:pt x="1166176" y="5701672"/>
                </a:lnTo>
                <a:cubicBezTo>
                  <a:pt x="1164832" y="5699361"/>
                  <a:pt x="1163936" y="5697050"/>
                  <a:pt x="1163039" y="5695663"/>
                </a:cubicBezTo>
                <a:cubicBezTo>
                  <a:pt x="1162143" y="5694276"/>
                  <a:pt x="1160799" y="5692889"/>
                  <a:pt x="1159902" y="5691503"/>
                </a:cubicBezTo>
                <a:cubicBezTo>
                  <a:pt x="1156317" y="5687342"/>
                  <a:pt x="1151836" y="5684569"/>
                  <a:pt x="1147354" y="5682720"/>
                </a:cubicBezTo>
                <a:cubicBezTo>
                  <a:pt x="1141976" y="5680409"/>
                  <a:pt x="1136599" y="5679484"/>
                  <a:pt x="1131221" y="5679484"/>
                </a:cubicBezTo>
                <a:close/>
                <a:moveTo>
                  <a:pt x="1028534" y="5679484"/>
                </a:moveTo>
                <a:cubicBezTo>
                  <a:pt x="1020864" y="5679484"/>
                  <a:pt x="1013193" y="5681785"/>
                  <a:pt x="1006877" y="5685928"/>
                </a:cubicBezTo>
                <a:cubicBezTo>
                  <a:pt x="1000109" y="5689610"/>
                  <a:pt x="995146" y="5695593"/>
                  <a:pt x="992439" y="5702496"/>
                </a:cubicBezTo>
                <a:cubicBezTo>
                  <a:pt x="992439" y="5701116"/>
                  <a:pt x="992439" y="5699735"/>
                  <a:pt x="992439" y="5697894"/>
                </a:cubicBezTo>
                <a:lnTo>
                  <a:pt x="992439" y="5681325"/>
                </a:lnTo>
                <a:lnTo>
                  <a:pt x="978903" y="5681785"/>
                </a:lnTo>
                <a:lnTo>
                  <a:pt x="978903" y="5789022"/>
                </a:lnTo>
                <a:lnTo>
                  <a:pt x="991988" y="5789022"/>
                </a:lnTo>
                <a:lnTo>
                  <a:pt x="991988" y="5736094"/>
                </a:lnTo>
                <a:cubicBezTo>
                  <a:pt x="992439" y="5730571"/>
                  <a:pt x="993341" y="5725048"/>
                  <a:pt x="994244" y="5719525"/>
                </a:cubicBezTo>
                <a:cubicBezTo>
                  <a:pt x="996049" y="5709860"/>
                  <a:pt x="1001463" y="5701576"/>
                  <a:pt x="1010035" y="5696513"/>
                </a:cubicBezTo>
                <a:cubicBezTo>
                  <a:pt x="1014547" y="5693752"/>
                  <a:pt x="1019961" y="5691911"/>
                  <a:pt x="1025376" y="5691911"/>
                </a:cubicBezTo>
                <a:cubicBezTo>
                  <a:pt x="1029887" y="5691911"/>
                  <a:pt x="1034399" y="5693292"/>
                  <a:pt x="1038009" y="5695593"/>
                </a:cubicBezTo>
                <a:cubicBezTo>
                  <a:pt x="1042069" y="5697894"/>
                  <a:pt x="1045227" y="5701576"/>
                  <a:pt x="1047032" y="5705718"/>
                </a:cubicBezTo>
                <a:cubicBezTo>
                  <a:pt x="1047032" y="5707099"/>
                  <a:pt x="1047935" y="5708940"/>
                  <a:pt x="1048386" y="5710321"/>
                </a:cubicBezTo>
                <a:cubicBezTo>
                  <a:pt x="1048837" y="5712162"/>
                  <a:pt x="1049288" y="5714003"/>
                  <a:pt x="1049739" y="5715844"/>
                </a:cubicBezTo>
                <a:cubicBezTo>
                  <a:pt x="1049739" y="5718605"/>
                  <a:pt x="1049739" y="5721366"/>
                  <a:pt x="1049739" y="5723668"/>
                </a:cubicBezTo>
                <a:lnTo>
                  <a:pt x="1049739" y="5789022"/>
                </a:lnTo>
                <a:lnTo>
                  <a:pt x="1064177" y="5789022"/>
                </a:lnTo>
                <a:lnTo>
                  <a:pt x="1064177" y="5722287"/>
                </a:lnTo>
                <a:cubicBezTo>
                  <a:pt x="1064628" y="5719525"/>
                  <a:pt x="1064628" y="5716304"/>
                  <a:pt x="1064177" y="5713542"/>
                </a:cubicBezTo>
                <a:cubicBezTo>
                  <a:pt x="1064177" y="5711241"/>
                  <a:pt x="1063726" y="5708940"/>
                  <a:pt x="1063275" y="5707099"/>
                </a:cubicBezTo>
                <a:cubicBezTo>
                  <a:pt x="1063275" y="5705258"/>
                  <a:pt x="1062373" y="5703417"/>
                  <a:pt x="1061470" y="5701576"/>
                </a:cubicBezTo>
                <a:cubicBezTo>
                  <a:pt x="1059214" y="5695133"/>
                  <a:pt x="1055154" y="5689149"/>
                  <a:pt x="1049288" y="5685467"/>
                </a:cubicBezTo>
                <a:cubicBezTo>
                  <a:pt x="1042972" y="5681325"/>
                  <a:pt x="1035753" y="5679484"/>
                  <a:pt x="1028534" y="5679484"/>
                </a:cubicBezTo>
                <a:close/>
                <a:moveTo>
                  <a:pt x="916720" y="5677897"/>
                </a:moveTo>
                <a:cubicBezTo>
                  <a:pt x="910019" y="5677897"/>
                  <a:pt x="903765" y="5679286"/>
                  <a:pt x="897957" y="5682062"/>
                </a:cubicBezTo>
                <a:cubicBezTo>
                  <a:pt x="892149" y="5684376"/>
                  <a:pt x="887235" y="5688078"/>
                  <a:pt x="883215" y="5693168"/>
                </a:cubicBezTo>
                <a:cubicBezTo>
                  <a:pt x="878747" y="5698258"/>
                  <a:pt x="875620" y="5704274"/>
                  <a:pt x="873833" y="5711215"/>
                </a:cubicBezTo>
                <a:cubicBezTo>
                  <a:pt x="871600" y="5718620"/>
                  <a:pt x="870259" y="5726024"/>
                  <a:pt x="870259" y="5733890"/>
                </a:cubicBezTo>
                <a:cubicBezTo>
                  <a:pt x="869366" y="5749161"/>
                  <a:pt x="874280" y="5764432"/>
                  <a:pt x="883662" y="5776464"/>
                </a:cubicBezTo>
                <a:cubicBezTo>
                  <a:pt x="893490" y="5787107"/>
                  <a:pt x="906892" y="5792197"/>
                  <a:pt x="920740" y="5791734"/>
                </a:cubicBezTo>
                <a:cubicBezTo>
                  <a:pt x="925654" y="5791734"/>
                  <a:pt x="931015" y="5791272"/>
                  <a:pt x="935929" y="5789883"/>
                </a:cubicBezTo>
                <a:cubicBezTo>
                  <a:pt x="940843" y="5788958"/>
                  <a:pt x="945311" y="5787107"/>
                  <a:pt x="949778" y="5785256"/>
                </a:cubicBezTo>
                <a:lnTo>
                  <a:pt x="949778" y="5771836"/>
                </a:lnTo>
                <a:cubicBezTo>
                  <a:pt x="940843" y="5776926"/>
                  <a:pt x="930569" y="5779703"/>
                  <a:pt x="920294" y="5779703"/>
                </a:cubicBezTo>
                <a:cubicBezTo>
                  <a:pt x="910466" y="5780166"/>
                  <a:pt x="900637" y="5776001"/>
                  <a:pt x="894383" y="5768597"/>
                </a:cubicBezTo>
                <a:cubicBezTo>
                  <a:pt x="887235" y="5760267"/>
                  <a:pt x="883662" y="5749624"/>
                  <a:pt x="883662" y="5738518"/>
                </a:cubicBezTo>
                <a:lnTo>
                  <a:pt x="958266" y="5738055"/>
                </a:lnTo>
                <a:lnTo>
                  <a:pt x="958266" y="5722784"/>
                </a:lnTo>
                <a:cubicBezTo>
                  <a:pt x="957819" y="5718620"/>
                  <a:pt x="957373" y="5714455"/>
                  <a:pt x="956479" y="5710290"/>
                </a:cubicBezTo>
                <a:cubicBezTo>
                  <a:pt x="954245" y="5701035"/>
                  <a:pt x="949331" y="5692705"/>
                  <a:pt x="942184" y="5686227"/>
                </a:cubicBezTo>
                <a:cubicBezTo>
                  <a:pt x="935036" y="5680674"/>
                  <a:pt x="925654" y="5677897"/>
                  <a:pt x="916720" y="5677897"/>
                </a:cubicBezTo>
                <a:close/>
                <a:moveTo>
                  <a:pt x="757969" y="5677897"/>
                </a:moveTo>
                <a:cubicBezTo>
                  <a:pt x="751268" y="5677897"/>
                  <a:pt x="745014" y="5679286"/>
                  <a:pt x="739206" y="5682062"/>
                </a:cubicBezTo>
                <a:cubicBezTo>
                  <a:pt x="733398" y="5684376"/>
                  <a:pt x="728484" y="5688078"/>
                  <a:pt x="724464" y="5693168"/>
                </a:cubicBezTo>
                <a:cubicBezTo>
                  <a:pt x="719996" y="5698258"/>
                  <a:pt x="716869" y="5704274"/>
                  <a:pt x="715082" y="5711215"/>
                </a:cubicBezTo>
                <a:cubicBezTo>
                  <a:pt x="712849" y="5718620"/>
                  <a:pt x="711508" y="5726024"/>
                  <a:pt x="711508" y="5733890"/>
                </a:cubicBezTo>
                <a:cubicBezTo>
                  <a:pt x="710615" y="5749161"/>
                  <a:pt x="715529" y="5764432"/>
                  <a:pt x="724911" y="5776464"/>
                </a:cubicBezTo>
                <a:cubicBezTo>
                  <a:pt x="734739" y="5787107"/>
                  <a:pt x="748141" y="5792197"/>
                  <a:pt x="761989" y="5791734"/>
                </a:cubicBezTo>
                <a:cubicBezTo>
                  <a:pt x="766903" y="5791734"/>
                  <a:pt x="772264" y="5791272"/>
                  <a:pt x="777178" y="5789883"/>
                </a:cubicBezTo>
                <a:cubicBezTo>
                  <a:pt x="782092" y="5788958"/>
                  <a:pt x="786560" y="5787107"/>
                  <a:pt x="791027" y="5785256"/>
                </a:cubicBezTo>
                <a:lnTo>
                  <a:pt x="791027" y="5771836"/>
                </a:lnTo>
                <a:cubicBezTo>
                  <a:pt x="782092" y="5776926"/>
                  <a:pt x="771818" y="5779703"/>
                  <a:pt x="761543" y="5779703"/>
                </a:cubicBezTo>
                <a:cubicBezTo>
                  <a:pt x="751715" y="5780166"/>
                  <a:pt x="741886" y="5776001"/>
                  <a:pt x="735632" y="5768597"/>
                </a:cubicBezTo>
                <a:cubicBezTo>
                  <a:pt x="728484" y="5760267"/>
                  <a:pt x="724911" y="5749624"/>
                  <a:pt x="724911" y="5738518"/>
                </a:cubicBezTo>
                <a:lnTo>
                  <a:pt x="799515" y="5738055"/>
                </a:lnTo>
                <a:lnTo>
                  <a:pt x="799515" y="5722784"/>
                </a:lnTo>
                <a:cubicBezTo>
                  <a:pt x="799068" y="5718620"/>
                  <a:pt x="798622" y="5714455"/>
                  <a:pt x="797728" y="5710290"/>
                </a:cubicBezTo>
                <a:cubicBezTo>
                  <a:pt x="795494" y="5701035"/>
                  <a:pt x="790580" y="5692705"/>
                  <a:pt x="783433" y="5686227"/>
                </a:cubicBezTo>
                <a:cubicBezTo>
                  <a:pt x="776285" y="5680674"/>
                  <a:pt x="766903" y="5677897"/>
                  <a:pt x="757969" y="5677897"/>
                </a:cubicBezTo>
                <a:close/>
                <a:moveTo>
                  <a:pt x="2181277" y="5677896"/>
                </a:moveTo>
                <a:cubicBezTo>
                  <a:pt x="2175054" y="5677896"/>
                  <a:pt x="2168386" y="5679271"/>
                  <a:pt x="2162608" y="5682020"/>
                </a:cubicBezTo>
                <a:cubicBezTo>
                  <a:pt x="2156828" y="5684311"/>
                  <a:pt x="2151940" y="5687976"/>
                  <a:pt x="2147938" y="5693016"/>
                </a:cubicBezTo>
                <a:cubicBezTo>
                  <a:pt x="2143938" y="5698056"/>
                  <a:pt x="2140826" y="5703554"/>
                  <a:pt x="2138605" y="5709969"/>
                </a:cubicBezTo>
                <a:cubicBezTo>
                  <a:pt x="2136382" y="5717300"/>
                  <a:pt x="2135492" y="5725089"/>
                  <a:pt x="2135492" y="5732878"/>
                </a:cubicBezTo>
                <a:cubicBezTo>
                  <a:pt x="2134603" y="5747998"/>
                  <a:pt x="2139493" y="5763118"/>
                  <a:pt x="2148828" y="5775031"/>
                </a:cubicBezTo>
                <a:cubicBezTo>
                  <a:pt x="2158163" y="5785111"/>
                  <a:pt x="2171942" y="5790609"/>
                  <a:pt x="2185722" y="5789693"/>
                </a:cubicBezTo>
                <a:cubicBezTo>
                  <a:pt x="2195945" y="5790151"/>
                  <a:pt x="2206169" y="5787860"/>
                  <a:pt x="2215502" y="5783278"/>
                </a:cubicBezTo>
                <a:lnTo>
                  <a:pt x="2215502" y="5769991"/>
                </a:lnTo>
                <a:cubicBezTo>
                  <a:pt x="2206613" y="5775489"/>
                  <a:pt x="2196390" y="5778238"/>
                  <a:pt x="2185722" y="5778238"/>
                </a:cubicBezTo>
                <a:cubicBezTo>
                  <a:pt x="2175942" y="5778696"/>
                  <a:pt x="2166607" y="5774573"/>
                  <a:pt x="2159941" y="5766784"/>
                </a:cubicBezTo>
                <a:cubicBezTo>
                  <a:pt x="2152829" y="5758536"/>
                  <a:pt x="2149273" y="5747998"/>
                  <a:pt x="2149273" y="5737002"/>
                </a:cubicBezTo>
                <a:lnTo>
                  <a:pt x="2223504" y="5737460"/>
                </a:lnTo>
                <a:cubicBezTo>
                  <a:pt x="2223504" y="5731504"/>
                  <a:pt x="2223504" y="5726464"/>
                  <a:pt x="2223059" y="5722340"/>
                </a:cubicBezTo>
                <a:cubicBezTo>
                  <a:pt x="2222614" y="5718216"/>
                  <a:pt x="2221726" y="5714093"/>
                  <a:pt x="2220836" y="5709969"/>
                </a:cubicBezTo>
                <a:cubicBezTo>
                  <a:pt x="2219059" y="5700805"/>
                  <a:pt x="2214169" y="5692558"/>
                  <a:pt x="2207058" y="5686144"/>
                </a:cubicBezTo>
                <a:cubicBezTo>
                  <a:pt x="2199500" y="5680645"/>
                  <a:pt x="2190610" y="5677896"/>
                  <a:pt x="2181277" y="5677896"/>
                </a:cubicBezTo>
                <a:close/>
                <a:moveTo>
                  <a:pt x="1517703" y="5677896"/>
                </a:moveTo>
                <a:cubicBezTo>
                  <a:pt x="1511480" y="5677896"/>
                  <a:pt x="1504812" y="5679271"/>
                  <a:pt x="1499034" y="5682020"/>
                </a:cubicBezTo>
                <a:cubicBezTo>
                  <a:pt x="1493255" y="5684311"/>
                  <a:pt x="1488366" y="5687976"/>
                  <a:pt x="1484365" y="5693016"/>
                </a:cubicBezTo>
                <a:cubicBezTo>
                  <a:pt x="1480365" y="5698056"/>
                  <a:pt x="1477253" y="5703554"/>
                  <a:pt x="1475031" y="5709969"/>
                </a:cubicBezTo>
                <a:cubicBezTo>
                  <a:pt x="1472808" y="5717300"/>
                  <a:pt x="1471919" y="5725089"/>
                  <a:pt x="1471919" y="5732878"/>
                </a:cubicBezTo>
                <a:cubicBezTo>
                  <a:pt x="1471030" y="5747998"/>
                  <a:pt x="1475920" y="5763118"/>
                  <a:pt x="1485254" y="5775031"/>
                </a:cubicBezTo>
                <a:cubicBezTo>
                  <a:pt x="1494589" y="5785111"/>
                  <a:pt x="1508368" y="5790609"/>
                  <a:pt x="1522148" y="5789693"/>
                </a:cubicBezTo>
                <a:cubicBezTo>
                  <a:pt x="1532371" y="5790151"/>
                  <a:pt x="1542595" y="5787860"/>
                  <a:pt x="1551929" y="5783278"/>
                </a:cubicBezTo>
                <a:lnTo>
                  <a:pt x="1551929" y="5769991"/>
                </a:lnTo>
                <a:cubicBezTo>
                  <a:pt x="1543039" y="5775489"/>
                  <a:pt x="1532816" y="5778238"/>
                  <a:pt x="1522148" y="5778238"/>
                </a:cubicBezTo>
                <a:cubicBezTo>
                  <a:pt x="1512369" y="5778696"/>
                  <a:pt x="1503034" y="5774573"/>
                  <a:pt x="1496367" y="5766784"/>
                </a:cubicBezTo>
                <a:cubicBezTo>
                  <a:pt x="1489255" y="5758536"/>
                  <a:pt x="1485699" y="5747998"/>
                  <a:pt x="1485699" y="5737002"/>
                </a:cubicBezTo>
                <a:lnTo>
                  <a:pt x="1559930" y="5737460"/>
                </a:lnTo>
                <a:cubicBezTo>
                  <a:pt x="1559930" y="5731504"/>
                  <a:pt x="1559930" y="5726464"/>
                  <a:pt x="1559486" y="5722340"/>
                </a:cubicBezTo>
                <a:cubicBezTo>
                  <a:pt x="1559041" y="5718216"/>
                  <a:pt x="1558152" y="5714093"/>
                  <a:pt x="1557263" y="5709969"/>
                </a:cubicBezTo>
                <a:cubicBezTo>
                  <a:pt x="1555485" y="5700805"/>
                  <a:pt x="1550596" y="5692558"/>
                  <a:pt x="1543484" y="5686144"/>
                </a:cubicBezTo>
                <a:cubicBezTo>
                  <a:pt x="1535927" y="5680645"/>
                  <a:pt x="1527037" y="5677896"/>
                  <a:pt x="1517703" y="5677896"/>
                </a:cubicBezTo>
                <a:close/>
                <a:moveTo>
                  <a:pt x="1411811" y="5677896"/>
                </a:moveTo>
                <a:cubicBezTo>
                  <a:pt x="1405076" y="5677896"/>
                  <a:pt x="1398790" y="5679271"/>
                  <a:pt x="1392953" y="5682020"/>
                </a:cubicBezTo>
                <a:cubicBezTo>
                  <a:pt x="1387117" y="5684311"/>
                  <a:pt x="1382178" y="5687976"/>
                  <a:pt x="1378137" y="5693016"/>
                </a:cubicBezTo>
                <a:cubicBezTo>
                  <a:pt x="1374096" y="5698056"/>
                  <a:pt x="1370504" y="5703554"/>
                  <a:pt x="1368708" y="5709969"/>
                </a:cubicBezTo>
                <a:cubicBezTo>
                  <a:pt x="1366463" y="5717300"/>
                  <a:pt x="1365565" y="5725089"/>
                  <a:pt x="1365565" y="5732878"/>
                </a:cubicBezTo>
                <a:cubicBezTo>
                  <a:pt x="1364667" y="5747998"/>
                  <a:pt x="1369157" y="5763118"/>
                  <a:pt x="1378586" y="5775031"/>
                </a:cubicBezTo>
                <a:cubicBezTo>
                  <a:pt x="1388464" y="5785111"/>
                  <a:pt x="1401933" y="5790609"/>
                  <a:pt x="1416301" y="5789693"/>
                </a:cubicBezTo>
                <a:cubicBezTo>
                  <a:pt x="1426628" y="5790151"/>
                  <a:pt x="1436505" y="5787860"/>
                  <a:pt x="1445934" y="5783278"/>
                </a:cubicBezTo>
                <a:lnTo>
                  <a:pt x="1445934" y="5769991"/>
                </a:lnTo>
                <a:cubicBezTo>
                  <a:pt x="1436954" y="5775489"/>
                  <a:pt x="1426628" y="5778238"/>
                  <a:pt x="1416301" y="5778238"/>
                </a:cubicBezTo>
                <a:cubicBezTo>
                  <a:pt x="1406423" y="5778696"/>
                  <a:pt x="1396545" y="5774573"/>
                  <a:pt x="1389810" y="5766784"/>
                </a:cubicBezTo>
                <a:cubicBezTo>
                  <a:pt x="1383076" y="5758536"/>
                  <a:pt x="1379484" y="5747998"/>
                  <a:pt x="1379484" y="5737002"/>
                </a:cubicBezTo>
                <a:lnTo>
                  <a:pt x="1453567" y="5737460"/>
                </a:lnTo>
                <a:lnTo>
                  <a:pt x="1453567" y="5722340"/>
                </a:lnTo>
                <a:cubicBezTo>
                  <a:pt x="1453118" y="5718216"/>
                  <a:pt x="1452669" y="5714093"/>
                  <a:pt x="1451771" y="5709969"/>
                </a:cubicBezTo>
                <a:cubicBezTo>
                  <a:pt x="1449975" y="5700805"/>
                  <a:pt x="1444587" y="5692558"/>
                  <a:pt x="1437403" y="5686144"/>
                </a:cubicBezTo>
                <a:cubicBezTo>
                  <a:pt x="1430220" y="5680645"/>
                  <a:pt x="1421240" y="5677896"/>
                  <a:pt x="1411811" y="5677896"/>
                </a:cubicBezTo>
                <a:close/>
                <a:moveTo>
                  <a:pt x="1912214" y="5650909"/>
                </a:moveTo>
                <a:lnTo>
                  <a:pt x="1899004" y="5655964"/>
                </a:lnTo>
                <a:lnTo>
                  <a:pt x="1899004" y="5682617"/>
                </a:lnTo>
                <a:lnTo>
                  <a:pt x="1877428" y="5682617"/>
                </a:lnTo>
                <a:lnTo>
                  <a:pt x="1877428" y="5694106"/>
                </a:lnTo>
                <a:lnTo>
                  <a:pt x="1898564" y="5693187"/>
                </a:lnTo>
                <a:lnTo>
                  <a:pt x="1898564" y="5768092"/>
                </a:lnTo>
                <a:cubicBezTo>
                  <a:pt x="1898564" y="5769930"/>
                  <a:pt x="1899004" y="5771309"/>
                  <a:pt x="1899444" y="5773147"/>
                </a:cubicBezTo>
                <a:cubicBezTo>
                  <a:pt x="1899444" y="5774066"/>
                  <a:pt x="1900765" y="5775444"/>
                  <a:pt x="1901206" y="5776823"/>
                </a:cubicBezTo>
                <a:cubicBezTo>
                  <a:pt x="1906049" y="5785554"/>
                  <a:pt x="1915296" y="5790609"/>
                  <a:pt x="1924983" y="5789690"/>
                </a:cubicBezTo>
                <a:cubicBezTo>
                  <a:pt x="1927185" y="5789690"/>
                  <a:pt x="1928946" y="5789690"/>
                  <a:pt x="1931148" y="5789690"/>
                </a:cubicBezTo>
                <a:cubicBezTo>
                  <a:pt x="1933349" y="5789231"/>
                  <a:pt x="1935551" y="5788771"/>
                  <a:pt x="1937753" y="5787852"/>
                </a:cubicBezTo>
                <a:lnTo>
                  <a:pt x="1937312" y="5776364"/>
                </a:lnTo>
                <a:cubicBezTo>
                  <a:pt x="1935551" y="5776823"/>
                  <a:pt x="1933790" y="5777742"/>
                  <a:pt x="1932029" y="5777742"/>
                </a:cubicBezTo>
                <a:cubicBezTo>
                  <a:pt x="1930708" y="5778202"/>
                  <a:pt x="1928946" y="5778202"/>
                  <a:pt x="1927625" y="5777742"/>
                </a:cubicBezTo>
                <a:cubicBezTo>
                  <a:pt x="1921901" y="5778202"/>
                  <a:pt x="1916177" y="5775444"/>
                  <a:pt x="1913535" y="5770390"/>
                </a:cubicBezTo>
                <a:cubicBezTo>
                  <a:pt x="1913094" y="5769470"/>
                  <a:pt x="1912654" y="5768551"/>
                  <a:pt x="1912214" y="5767173"/>
                </a:cubicBezTo>
                <a:cubicBezTo>
                  <a:pt x="1912214" y="5765794"/>
                  <a:pt x="1912214" y="5764415"/>
                  <a:pt x="1912214" y="5763037"/>
                </a:cubicBezTo>
                <a:lnTo>
                  <a:pt x="1912214" y="5694106"/>
                </a:lnTo>
                <a:lnTo>
                  <a:pt x="1936872" y="5694106"/>
                </a:lnTo>
                <a:lnTo>
                  <a:pt x="1936872" y="5683077"/>
                </a:lnTo>
                <a:lnTo>
                  <a:pt x="1912214" y="5683077"/>
                </a:lnTo>
                <a:close/>
                <a:moveTo>
                  <a:pt x="510592" y="5641384"/>
                </a:moveTo>
                <a:lnTo>
                  <a:pt x="552986" y="5787434"/>
                </a:lnTo>
                <a:lnTo>
                  <a:pt x="570390" y="5787434"/>
                </a:lnTo>
                <a:lnTo>
                  <a:pt x="598058" y="5690373"/>
                </a:lnTo>
                <a:cubicBezTo>
                  <a:pt x="599397" y="5684879"/>
                  <a:pt x="600735" y="5679843"/>
                  <a:pt x="602074" y="5675722"/>
                </a:cubicBezTo>
                <a:cubicBezTo>
                  <a:pt x="602967" y="5671601"/>
                  <a:pt x="603859" y="5667939"/>
                  <a:pt x="604752" y="5664734"/>
                </a:cubicBezTo>
                <a:cubicBezTo>
                  <a:pt x="605198" y="5661529"/>
                  <a:pt x="605644" y="5658782"/>
                  <a:pt x="606537" y="5656035"/>
                </a:cubicBezTo>
                <a:cubicBezTo>
                  <a:pt x="606983" y="5653746"/>
                  <a:pt x="607429" y="5651457"/>
                  <a:pt x="607429" y="5649167"/>
                </a:cubicBezTo>
                <a:cubicBezTo>
                  <a:pt x="607429" y="5651915"/>
                  <a:pt x="608322" y="5654204"/>
                  <a:pt x="608768" y="5656951"/>
                </a:cubicBezTo>
                <a:cubicBezTo>
                  <a:pt x="609214" y="5659240"/>
                  <a:pt x="609661" y="5661987"/>
                  <a:pt x="610553" y="5664734"/>
                </a:cubicBezTo>
                <a:cubicBezTo>
                  <a:pt x="610999" y="5667481"/>
                  <a:pt x="611892" y="5671601"/>
                  <a:pt x="613231" y="5675264"/>
                </a:cubicBezTo>
                <a:cubicBezTo>
                  <a:pt x="614123" y="5679385"/>
                  <a:pt x="615462" y="5684421"/>
                  <a:pt x="617247" y="5690373"/>
                </a:cubicBezTo>
                <a:lnTo>
                  <a:pt x="645361" y="5787434"/>
                </a:lnTo>
                <a:lnTo>
                  <a:pt x="662765" y="5787434"/>
                </a:lnTo>
                <a:lnTo>
                  <a:pt x="704267" y="5641842"/>
                </a:lnTo>
                <a:lnTo>
                  <a:pt x="690433" y="5642758"/>
                </a:lnTo>
                <a:lnTo>
                  <a:pt x="669013" y="5718301"/>
                </a:lnTo>
                <a:cubicBezTo>
                  <a:pt x="667228" y="5724711"/>
                  <a:pt x="665889" y="5728831"/>
                  <a:pt x="664996" y="5732494"/>
                </a:cubicBezTo>
                <a:cubicBezTo>
                  <a:pt x="664104" y="5736614"/>
                  <a:pt x="663211" y="5739819"/>
                  <a:pt x="662319" y="5742566"/>
                </a:cubicBezTo>
                <a:cubicBezTo>
                  <a:pt x="661872" y="5745313"/>
                  <a:pt x="660980" y="5747602"/>
                  <a:pt x="660534" y="5750349"/>
                </a:cubicBezTo>
                <a:lnTo>
                  <a:pt x="658302" y="5758591"/>
                </a:lnTo>
                <a:cubicBezTo>
                  <a:pt x="657410" y="5761338"/>
                  <a:pt x="656964" y="5764085"/>
                  <a:pt x="656517" y="5765916"/>
                </a:cubicBezTo>
                <a:cubicBezTo>
                  <a:pt x="656071" y="5768205"/>
                  <a:pt x="656071" y="5770036"/>
                  <a:pt x="655625" y="5771868"/>
                </a:cubicBezTo>
                <a:cubicBezTo>
                  <a:pt x="655625" y="5773699"/>
                  <a:pt x="655625" y="5775073"/>
                  <a:pt x="655625" y="5776446"/>
                </a:cubicBezTo>
                <a:lnTo>
                  <a:pt x="655625" y="5780567"/>
                </a:lnTo>
                <a:cubicBezTo>
                  <a:pt x="655625" y="5776904"/>
                  <a:pt x="654732" y="5773241"/>
                  <a:pt x="653840" y="5770494"/>
                </a:cubicBezTo>
                <a:cubicBezTo>
                  <a:pt x="653394" y="5767289"/>
                  <a:pt x="652501" y="5764085"/>
                  <a:pt x="651609" y="5759506"/>
                </a:cubicBezTo>
                <a:cubicBezTo>
                  <a:pt x="650270" y="5755386"/>
                  <a:pt x="648931" y="5750349"/>
                  <a:pt x="647146" y="5743940"/>
                </a:cubicBezTo>
                <a:cubicBezTo>
                  <a:pt x="645361" y="5737530"/>
                  <a:pt x="642684" y="5728831"/>
                  <a:pt x="640006" y="5718759"/>
                </a:cubicBezTo>
                <a:lnTo>
                  <a:pt x="616354" y="5641842"/>
                </a:lnTo>
                <a:lnTo>
                  <a:pt x="598950" y="5641842"/>
                </a:lnTo>
                <a:lnTo>
                  <a:pt x="577084" y="5718759"/>
                </a:lnTo>
                <a:lnTo>
                  <a:pt x="569944" y="5743940"/>
                </a:lnTo>
                <a:cubicBezTo>
                  <a:pt x="568159" y="5750349"/>
                  <a:pt x="566820" y="5755843"/>
                  <a:pt x="565927" y="5759964"/>
                </a:cubicBezTo>
                <a:cubicBezTo>
                  <a:pt x="565035" y="5764085"/>
                  <a:pt x="564143" y="5767747"/>
                  <a:pt x="563250" y="5770952"/>
                </a:cubicBezTo>
                <a:cubicBezTo>
                  <a:pt x="562804" y="5773699"/>
                  <a:pt x="562358" y="5776904"/>
                  <a:pt x="561465" y="5780567"/>
                </a:cubicBezTo>
                <a:cubicBezTo>
                  <a:pt x="561465" y="5777362"/>
                  <a:pt x="560572" y="5774157"/>
                  <a:pt x="560126" y="5770952"/>
                </a:cubicBezTo>
                <a:cubicBezTo>
                  <a:pt x="559234" y="5768205"/>
                  <a:pt x="558341" y="5764085"/>
                  <a:pt x="557449" y="5759506"/>
                </a:cubicBezTo>
                <a:cubicBezTo>
                  <a:pt x="556110" y="5754928"/>
                  <a:pt x="554771" y="5749434"/>
                  <a:pt x="553432" y="5743482"/>
                </a:cubicBezTo>
                <a:lnTo>
                  <a:pt x="547185" y="5718759"/>
                </a:lnTo>
                <a:lnTo>
                  <a:pt x="525318" y="5641384"/>
                </a:lnTo>
                <a:close/>
                <a:moveTo>
                  <a:pt x="1210679" y="5633446"/>
                </a:moveTo>
                <a:lnTo>
                  <a:pt x="1210679" y="5650909"/>
                </a:lnTo>
                <a:lnTo>
                  <a:pt x="1226554" y="5650909"/>
                </a:lnTo>
                <a:lnTo>
                  <a:pt x="1226554" y="5633446"/>
                </a:lnTo>
                <a:close/>
                <a:moveTo>
                  <a:pt x="1743692" y="5630727"/>
                </a:moveTo>
                <a:cubicBezTo>
                  <a:pt x="1733521" y="5630271"/>
                  <a:pt x="1723792" y="5635745"/>
                  <a:pt x="1718927" y="5644869"/>
                </a:cubicBezTo>
                <a:cubicBezTo>
                  <a:pt x="1717601" y="5648062"/>
                  <a:pt x="1716274" y="5651255"/>
                  <a:pt x="1715832" y="5654905"/>
                </a:cubicBezTo>
                <a:cubicBezTo>
                  <a:pt x="1715389" y="5660379"/>
                  <a:pt x="1715389" y="5666309"/>
                  <a:pt x="1715389" y="5672240"/>
                </a:cubicBezTo>
                <a:lnTo>
                  <a:pt x="1715389" y="5684556"/>
                </a:lnTo>
                <a:lnTo>
                  <a:pt x="1693278" y="5684556"/>
                </a:lnTo>
                <a:lnTo>
                  <a:pt x="1693278" y="5694592"/>
                </a:lnTo>
                <a:lnTo>
                  <a:pt x="1715389" y="5694592"/>
                </a:lnTo>
                <a:lnTo>
                  <a:pt x="1715389" y="5789021"/>
                </a:lnTo>
                <a:lnTo>
                  <a:pt x="1728214" y="5789021"/>
                </a:lnTo>
                <a:lnTo>
                  <a:pt x="1728214" y="5694592"/>
                </a:lnTo>
                <a:lnTo>
                  <a:pt x="1752979" y="5694592"/>
                </a:lnTo>
                <a:lnTo>
                  <a:pt x="1752979" y="5683644"/>
                </a:lnTo>
                <a:lnTo>
                  <a:pt x="1728214" y="5683644"/>
                </a:lnTo>
                <a:lnTo>
                  <a:pt x="1728214" y="5671327"/>
                </a:lnTo>
                <a:cubicBezTo>
                  <a:pt x="1728214" y="5666766"/>
                  <a:pt x="1728214" y="5662660"/>
                  <a:pt x="1728214" y="5658098"/>
                </a:cubicBezTo>
                <a:cubicBezTo>
                  <a:pt x="1728656" y="5655361"/>
                  <a:pt x="1729541" y="5652624"/>
                  <a:pt x="1730425" y="5650343"/>
                </a:cubicBezTo>
                <a:cubicBezTo>
                  <a:pt x="1733079" y="5644869"/>
                  <a:pt x="1738828" y="5641676"/>
                  <a:pt x="1744577" y="5642132"/>
                </a:cubicBezTo>
                <a:cubicBezTo>
                  <a:pt x="1745904" y="5642132"/>
                  <a:pt x="1747230" y="5642132"/>
                  <a:pt x="1748999" y="5642132"/>
                </a:cubicBezTo>
                <a:cubicBezTo>
                  <a:pt x="1750768" y="5642588"/>
                  <a:pt x="1752095" y="5643500"/>
                  <a:pt x="1753864" y="5643957"/>
                </a:cubicBezTo>
                <a:lnTo>
                  <a:pt x="1755190" y="5632096"/>
                </a:lnTo>
                <a:cubicBezTo>
                  <a:pt x="1752979" y="5631640"/>
                  <a:pt x="1751210" y="5631184"/>
                  <a:pt x="1748999" y="5630727"/>
                </a:cubicBezTo>
                <a:cubicBezTo>
                  <a:pt x="1747230" y="5630727"/>
                  <a:pt x="1745461" y="5630727"/>
                  <a:pt x="1743692" y="5630727"/>
                </a:cubicBezTo>
                <a:close/>
                <a:moveTo>
                  <a:pt x="1845681" y="5488985"/>
                </a:moveTo>
                <a:lnTo>
                  <a:pt x="1863370" y="5488985"/>
                </a:lnTo>
                <a:cubicBezTo>
                  <a:pt x="1882420" y="5488985"/>
                  <a:pt x="1893306" y="5497272"/>
                  <a:pt x="1893306" y="5512464"/>
                </a:cubicBezTo>
                <a:cubicBezTo>
                  <a:pt x="1893306" y="5527196"/>
                  <a:pt x="1881967" y="5535022"/>
                  <a:pt x="1861556" y="5535022"/>
                </a:cubicBezTo>
                <a:lnTo>
                  <a:pt x="1845681" y="5535022"/>
                </a:lnTo>
                <a:close/>
                <a:moveTo>
                  <a:pt x="2010336" y="5433421"/>
                </a:moveTo>
                <a:cubicBezTo>
                  <a:pt x="2011225" y="5437062"/>
                  <a:pt x="2012114" y="5440249"/>
                  <a:pt x="2013447" y="5443435"/>
                </a:cubicBezTo>
                <a:lnTo>
                  <a:pt x="2033005" y="5498508"/>
                </a:lnTo>
                <a:lnTo>
                  <a:pt x="1988555" y="5498508"/>
                </a:lnTo>
                <a:lnTo>
                  <a:pt x="2006780" y="5446166"/>
                </a:lnTo>
                <a:cubicBezTo>
                  <a:pt x="2007669" y="5443435"/>
                  <a:pt x="2008113" y="5442069"/>
                  <a:pt x="2009447" y="5437973"/>
                </a:cubicBezTo>
                <a:close/>
                <a:moveTo>
                  <a:pt x="780025" y="5433421"/>
                </a:moveTo>
                <a:cubicBezTo>
                  <a:pt x="780914" y="5437062"/>
                  <a:pt x="781803" y="5440249"/>
                  <a:pt x="783136" y="5443435"/>
                </a:cubicBezTo>
                <a:lnTo>
                  <a:pt x="802694" y="5498508"/>
                </a:lnTo>
                <a:lnTo>
                  <a:pt x="758244" y="5498508"/>
                </a:lnTo>
                <a:lnTo>
                  <a:pt x="776469" y="5446166"/>
                </a:lnTo>
                <a:cubicBezTo>
                  <a:pt x="777802" y="5443435"/>
                  <a:pt x="777802" y="5442069"/>
                  <a:pt x="779136" y="5437973"/>
                </a:cubicBezTo>
                <a:close/>
                <a:moveTo>
                  <a:pt x="1847268" y="5427072"/>
                </a:moveTo>
                <a:lnTo>
                  <a:pt x="1863143" y="5427072"/>
                </a:lnTo>
                <a:cubicBezTo>
                  <a:pt x="1879925" y="5427072"/>
                  <a:pt x="1888543" y="5434456"/>
                  <a:pt x="1888543" y="5447377"/>
                </a:cubicBezTo>
                <a:cubicBezTo>
                  <a:pt x="1888543" y="5459837"/>
                  <a:pt x="1879472" y="5466759"/>
                  <a:pt x="1861782" y="5466759"/>
                </a:cubicBezTo>
                <a:lnTo>
                  <a:pt x="1847268" y="5466759"/>
                </a:lnTo>
                <a:close/>
                <a:moveTo>
                  <a:pt x="2099873" y="5403259"/>
                </a:moveTo>
                <a:lnTo>
                  <a:pt x="2099873" y="5498022"/>
                </a:lnTo>
                <a:cubicBezTo>
                  <a:pt x="2098093" y="5514583"/>
                  <a:pt x="2102986" y="5531603"/>
                  <a:pt x="2113221" y="5544944"/>
                </a:cubicBezTo>
                <a:cubicBezTo>
                  <a:pt x="2126124" y="5558284"/>
                  <a:pt x="2143921" y="5565184"/>
                  <a:pt x="2162609" y="5563344"/>
                </a:cubicBezTo>
                <a:cubicBezTo>
                  <a:pt x="2206213" y="5563344"/>
                  <a:pt x="2226680" y="5543104"/>
                  <a:pt x="2226680" y="5498022"/>
                </a:cubicBezTo>
                <a:lnTo>
                  <a:pt x="2226680" y="5403259"/>
                </a:lnTo>
                <a:lnTo>
                  <a:pt x="2195089" y="5403259"/>
                </a:lnTo>
                <a:lnTo>
                  <a:pt x="2195089" y="5493882"/>
                </a:lnTo>
                <a:cubicBezTo>
                  <a:pt x="2196424" y="5503542"/>
                  <a:pt x="2194645" y="5513663"/>
                  <a:pt x="2190640" y="5522403"/>
                </a:cubicBezTo>
                <a:cubicBezTo>
                  <a:pt x="2185301" y="5532523"/>
                  <a:pt x="2174621" y="5538503"/>
                  <a:pt x="2163499" y="5538043"/>
                </a:cubicBezTo>
                <a:cubicBezTo>
                  <a:pt x="2153711" y="5538503"/>
                  <a:pt x="2144811" y="5534363"/>
                  <a:pt x="2138582" y="5527003"/>
                </a:cubicBezTo>
                <a:cubicBezTo>
                  <a:pt x="2132353" y="5517803"/>
                  <a:pt x="2129683" y="5506302"/>
                  <a:pt x="2131018" y="5494802"/>
                </a:cubicBezTo>
                <a:lnTo>
                  <a:pt x="2131018" y="5403259"/>
                </a:lnTo>
                <a:close/>
                <a:moveTo>
                  <a:pt x="1993439" y="5403259"/>
                </a:moveTo>
                <a:lnTo>
                  <a:pt x="1932992" y="5558834"/>
                </a:lnTo>
                <a:lnTo>
                  <a:pt x="1965231" y="5558834"/>
                </a:lnTo>
                <a:lnTo>
                  <a:pt x="1978216" y="5523601"/>
                </a:lnTo>
                <a:lnTo>
                  <a:pt x="2042693" y="5523601"/>
                </a:lnTo>
                <a:lnTo>
                  <a:pt x="2056125" y="5558834"/>
                </a:lnTo>
                <a:lnTo>
                  <a:pt x="2090155" y="5558834"/>
                </a:lnTo>
                <a:lnTo>
                  <a:pt x="2028364" y="5403259"/>
                </a:lnTo>
                <a:close/>
                <a:moveTo>
                  <a:pt x="1656768" y="5403259"/>
                </a:moveTo>
                <a:lnTo>
                  <a:pt x="1656768" y="5558834"/>
                </a:lnTo>
                <a:lnTo>
                  <a:pt x="1686442" y="5558834"/>
                </a:lnTo>
                <a:lnTo>
                  <a:pt x="1686442" y="5477625"/>
                </a:lnTo>
                <a:cubicBezTo>
                  <a:pt x="1686442" y="5464394"/>
                  <a:pt x="1685093" y="5450707"/>
                  <a:pt x="1683294" y="5437477"/>
                </a:cubicBezTo>
                <a:cubicBezTo>
                  <a:pt x="1686891" y="5447057"/>
                  <a:pt x="1690938" y="5456182"/>
                  <a:pt x="1695434" y="5464851"/>
                </a:cubicBezTo>
                <a:lnTo>
                  <a:pt x="1746689" y="5558834"/>
                </a:lnTo>
                <a:lnTo>
                  <a:pt x="1785355" y="5558834"/>
                </a:lnTo>
                <a:lnTo>
                  <a:pt x="1785355" y="5403259"/>
                </a:lnTo>
                <a:lnTo>
                  <a:pt x="1755681" y="5403259"/>
                </a:lnTo>
                <a:lnTo>
                  <a:pt x="1755681" y="5486750"/>
                </a:lnTo>
                <a:cubicBezTo>
                  <a:pt x="1755232" y="5496787"/>
                  <a:pt x="1755681" y="5506824"/>
                  <a:pt x="1757030" y="5516861"/>
                </a:cubicBezTo>
                <a:cubicBezTo>
                  <a:pt x="1757480" y="5518230"/>
                  <a:pt x="1757929" y="5521423"/>
                  <a:pt x="1757929" y="5525073"/>
                </a:cubicBezTo>
                <a:cubicBezTo>
                  <a:pt x="1757030" y="5522336"/>
                  <a:pt x="1755681" y="5519598"/>
                  <a:pt x="1755681" y="5519142"/>
                </a:cubicBezTo>
                <a:cubicBezTo>
                  <a:pt x="1752984" y="5511842"/>
                  <a:pt x="1749836" y="5504543"/>
                  <a:pt x="1746239" y="5497699"/>
                </a:cubicBezTo>
                <a:lnTo>
                  <a:pt x="1694085" y="5403259"/>
                </a:lnTo>
                <a:close/>
                <a:moveTo>
                  <a:pt x="1531355" y="5403259"/>
                </a:moveTo>
                <a:lnTo>
                  <a:pt x="1531355" y="5558834"/>
                </a:lnTo>
                <a:lnTo>
                  <a:pt x="1624127" y="5558834"/>
                </a:lnTo>
                <a:lnTo>
                  <a:pt x="1625018" y="5531917"/>
                </a:lnTo>
                <a:lnTo>
                  <a:pt x="1563468" y="5531917"/>
                </a:lnTo>
                <a:lnTo>
                  <a:pt x="1563468" y="5490856"/>
                </a:lnTo>
                <a:lnTo>
                  <a:pt x="1618328" y="5490856"/>
                </a:lnTo>
                <a:lnTo>
                  <a:pt x="1618328" y="5465763"/>
                </a:lnTo>
                <a:lnTo>
                  <a:pt x="1563468" y="5465763"/>
                </a:lnTo>
                <a:lnTo>
                  <a:pt x="1563468" y="5428352"/>
                </a:lnTo>
                <a:lnTo>
                  <a:pt x="1622788" y="5428352"/>
                </a:lnTo>
                <a:lnTo>
                  <a:pt x="1622788" y="5403259"/>
                </a:lnTo>
                <a:close/>
                <a:moveTo>
                  <a:pt x="1366256" y="5403259"/>
                </a:moveTo>
                <a:lnTo>
                  <a:pt x="1366256" y="5558834"/>
                </a:lnTo>
                <a:lnTo>
                  <a:pt x="1396379" y="5558834"/>
                </a:lnTo>
                <a:lnTo>
                  <a:pt x="1396379" y="5477625"/>
                </a:lnTo>
                <a:cubicBezTo>
                  <a:pt x="1395930" y="5464394"/>
                  <a:pt x="1395031" y="5450707"/>
                  <a:pt x="1392783" y="5437477"/>
                </a:cubicBezTo>
                <a:cubicBezTo>
                  <a:pt x="1396379" y="5447057"/>
                  <a:pt x="1400426" y="5456182"/>
                  <a:pt x="1405372" y="5464851"/>
                </a:cubicBezTo>
                <a:lnTo>
                  <a:pt x="1456177" y="5558834"/>
                </a:lnTo>
                <a:lnTo>
                  <a:pt x="1494844" y="5558834"/>
                </a:lnTo>
                <a:lnTo>
                  <a:pt x="1494844" y="5403259"/>
                </a:lnTo>
                <a:lnTo>
                  <a:pt x="1465169" y="5403259"/>
                </a:lnTo>
                <a:lnTo>
                  <a:pt x="1465169" y="5486750"/>
                </a:lnTo>
                <a:cubicBezTo>
                  <a:pt x="1464720" y="5496787"/>
                  <a:pt x="1465169" y="5506824"/>
                  <a:pt x="1466968" y="5516861"/>
                </a:cubicBezTo>
                <a:cubicBezTo>
                  <a:pt x="1466968" y="5518230"/>
                  <a:pt x="1467417" y="5521423"/>
                  <a:pt x="1467417" y="5525073"/>
                </a:cubicBezTo>
                <a:cubicBezTo>
                  <a:pt x="1466968" y="5522336"/>
                  <a:pt x="1465169" y="5519598"/>
                  <a:pt x="1465169" y="5519142"/>
                </a:cubicBezTo>
                <a:cubicBezTo>
                  <a:pt x="1462921" y="5511386"/>
                  <a:pt x="1459774" y="5504543"/>
                  <a:pt x="1455728" y="5497699"/>
                </a:cubicBezTo>
                <a:lnTo>
                  <a:pt x="1404023" y="5403259"/>
                </a:lnTo>
                <a:close/>
                <a:moveTo>
                  <a:pt x="1296406" y="5403259"/>
                </a:moveTo>
                <a:lnTo>
                  <a:pt x="1296406" y="5558834"/>
                </a:lnTo>
                <a:lnTo>
                  <a:pt x="1328156" y="5558834"/>
                </a:lnTo>
                <a:lnTo>
                  <a:pt x="1328156" y="5403259"/>
                </a:lnTo>
                <a:close/>
                <a:moveTo>
                  <a:pt x="1134481" y="5403259"/>
                </a:moveTo>
                <a:lnTo>
                  <a:pt x="1134481" y="5558834"/>
                </a:lnTo>
                <a:lnTo>
                  <a:pt x="1165104" y="5558834"/>
                </a:lnTo>
                <a:lnTo>
                  <a:pt x="1165104" y="5492224"/>
                </a:lnTo>
                <a:lnTo>
                  <a:pt x="1226795" y="5492224"/>
                </a:lnTo>
                <a:lnTo>
                  <a:pt x="1226795" y="5558834"/>
                </a:lnTo>
                <a:lnTo>
                  <a:pt x="1258306" y="5558834"/>
                </a:lnTo>
                <a:lnTo>
                  <a:pt x="1258306" y="5403259"/>
                </a:lnTo>
                <a:lnTo>
                  <a:pt x="1227239" y="5403259"/>
                </a:lnTo>
                <a:lnTo>
                  <a:pt x="1227239" y="5467132"/>
                </a:lnTo>
                <a:lnTo>
                  <a:pt x="1165548" y="5467132"/>
                </a:lnTo>
                <a:lnTo>
                  <a:pt x="1165548" y="5403259"/>
                </a:lnTo>
                <a:close/>
                <a:moveTo>
                  <a:pt x="763129" y="5403259"/>
                </a:moveTo>
                <a:lnTo>
                  <a:pt x="702682" y="5558834"/>
                </a:lnTo>
                <a:lnTo>
                  <a:pt x="734921" y="5558834"/>
                </a:lnTo>
                <a:lnTo>
                  <a:pt x="748353" y="5523601"/>
                </a:lnTo>
                <a:lnTo>
                  <a:pt x="812383" y="5523601"/>
                </a:lnTo>
                <a:lnTo>
                  <a:pt x="825815" y="5558834"/>
                </a:lnTo>
                <a:lnTo>
                  <a:pt x="859845" y="5558834"/>
                </a:lnTo>
                <a:lnTo>
                  <a:pt x="798054" y="5403259"/>
                </a:lnTo>
                <a:close/>
                <a:moveTo>
                  <a:pt x="510594" y="5403259"/>
                </a:moveTo>
                <a:lnTo>
                  <a:pt x="510594" y="5558834"/>
                </a:lnTo>
                <a:lnTo>
                  <a:pt x="540441" y="5558834"/>
                </a:lnTo>
                <a:lnTo>
                  <a:pt x="540441" y="5465580"/>
                </a:lnTo>
                <a:cubicBezTo>
                  <a:pt x="540441" y="5455572"/>
                  <a:pt x="539550" y="5436467"/>
                  <a:pt x="538213" y="5425094"/>
                </a:cubicBezTo>
                <a:lnTo>
                  <a:pt x="539104" y="5425094"/>
                </a:lnTo>
                <a:cubicBezTo>
                  <a:pt x="542668" y="5438741"/>
                  <a:pt x="545341" y="5449204"/>
                  <a:pt x="549795" y="5461486"/>
                </a:cubicBezTo>
                <a:lnTo>
                  <a:pt x="583206" y="5558834"/>
                </a:lnTo>
                <a:lnTo>
                  <a:pt x="611716" y="5558834"/>
                </a:lnTo>
                <a:lnTo>
                  <a:pt x="651363" y="5441016"/>
                </a:lnTo>
                <a:cubicBezTo>
                  <a:pt x="653145" y="5435102"/>
                  <a:pt x="654036" y="5432828"/>
                  <a:pt x="655818" y="5425094"/>
                </a:cubicBezTo>
                <a:lnTo>
                  <a:pt x="656709" y="5425094"/>
                </a:lnTo>
                <a:cubicBezTo>
                  <a:pt x="655818" y="5435102"/>
                  <a:pt x="654481" y="5449204"/>
                  <a:pt x="654481" y="5466945"/>
                </a:cubicBezTo>
                <a:lnTo>
                  <a:pt x="654481" y="5558379"/>
                </a:lnTo>
                <a:lnTo>
                  <a:pt x="685219" y="5558379"/>
                </a:lnTo>
                <a:lnTo>
                  <a:pt x="685219" y="5403714"/>
                </a:lnTo>
                <a:lnTo>
                  <a:pt x="635771" y="5403714"/>
                </a:lnTo>
                <a:lnTo>
                  <a:pt x="606370" y="5491964"/>
                </a:lnTo>
                <a:cubicBezTo>
                  <a:pt x="603698" y="5500152"/>
                  <a:pt x="601025" y="5508796"/>
                  <a:pt x="599243" y="5517439"/>
                </a:cubicBezTo>
                <a:cubicBezTo>
                  <a:pt x="599243" y="5519258"/>
                  <a:pt x="598797" y="5521078"/>
                  <a:pt x="598352" y="5522897"/>
                </a:cubicBezTo>
                <a:cubicBezTo>
                  <a:pt x="596125" y="5510160"/>
                  <a:pt x="592561" y="5497423"/>
                  <a:pt x="588551" y="5484686"/>
                </a:cubicBezTo>
                <a:lnTo>
                  <a:pt x="560487" y="5403259"/>
                </a:lnTo>
                <a:close/>
                <a:moveTo>
                  <a:pt x="1815518" y="5403047"/>
                </a:moveTo>
                <a:lnTo>
                  <a:pt x="1815518" y="5558834"/>
                </a:lnTo>
                <a:lnTo>
                  <a:pt x="1862083" y="5558834"/>
                </a:lnTo>
                <a:cubicBezTo>
                  <a:pt x="1886030" y="5558834"/>
                  <a:pt x="1894013" y="5557460"/>
                  <a:pt x="1904656" y="5551503"/>
                </a:cubicBezTo>
                <a:cubicBezTo>
                  <a:pt x="1917074" y="5544172"/>
                  <a:pt x="1924613" y="5530426"/>
                  <a:pt x="1924169" y="5515764"/>
                </a:cubicBezTo>
                <a:cubicBezTo>
                  <a:pt x="1925056" y="5495145"/>
                  <a:pt x="1908648" y="5477733"/>
                  <a:pt x="1888248" y="5477275"/>
                </a:cubicBezTo>
                <a:cubicBezTo>
                  <a:pt x="1888691" y="5477275"/>
                  <a:pt x="1888691" y="5477275"/>
                  <a:pt x="1888691" y="5477275"/>
                </a:cubicBezTo>
                <a:cubicBezTo>
                  <a:pt x="1906430" y="5475900"/>
                  <a:pt x="1919734" y="5460780"/>
                  <a:pt x="1918847" y="5442452"/>
                </a:cubicBezTo>
                <a:cubicBezTo>
                  <a:pt x="1918847" y="5430081"/>
                  <a:pt x="1913082" y="5418626"/>
                  <a:pt x="1903326" y="5411294"/>
                </a:cubicBezTo>
                <a:cubicBezTo>
                  <a:pt x="1891796" y="5404421"/>
                  <a:pt x="1878048" y="5401672"/>
                  <a:pt x="1864744" y="5403047"/>
                </a:cubicBezTo>
                <a:close/>
                <a:moveTo>
                  <a:pt x="1068903" y="5402584"/>
                </a:moveTo>
                <a:cubicBezTo>
                  <a:pt x="1047168" y="5401671"/>
                  <a:pt x="1026321" y="5409426"/>
                  <a:pt x="1009909" y="5423568"/>
                </a:cubicBezTo>
                <a:cubicBezTo>
                  <a:pt x="994827" y="5439078"/>
                  <a:pt x="986843" y="5459606"/>
                  <a:pt x="988174" y="5481046"/>
                </a:cubicBezTo>
                <a:cubicBezTo>
                  <a:pt x="988174" y="5530770"/>
                  <a:pt x="1019224" y="5560421"/>
                  <a:pt x="1071564" y="5560421"/>
                </a:cubicBezTo>
                <a:cubicBezTo>
                  <a:pt x="1083984" y="5560421"/>
                  <a:pt x="1095961" y="5559053"/>
                  <a:pt x="1107493" y="5555403"/>
                </a:cubicBezTo>
                <a:lnTo>
                  <a:pt x="1106606" y="5527576"/>
                </a:lnTo>
                <a:cubicBezTo>
                  <a:pt x="1095961" y="5532138"/>
                  <a:pt x="1084428" y="5534419"/>
                  <a:pt x="1072895" y="5534419"/>
                </a:cubicBezTo>
                <a:cubicBezTo>
                  <a:pt x="1071121" y="5534419"/>
                  <a:pt x="1069790" y="5534419"/>
                  <a:pt x="1068016" y="5533963"/>
                </a:cubicBezTo>
                <a:cubicBezTo>
                  <a:pt x="1040071" y="5532138"/>
                  <a:pt x="1019224" y="5507961"/>
                  <a:pt x="1021441" y="5480134"/>
                </a:cubicBezTo>
                <a:cubicBezTo>
                  <a:pt x="1020998" y="5477397"/>
                  <a:pt x="1020998" y="5475116"/>
                  <a:pt x="1020998" y="5472835"/>
                </a:cubicBezTo>
                <a:cubicBezTo>
                  <a:pt x="1022772" y="5446377"/>
                  <a:pt x="1045394" y="5425849"/>
                  <a:pt x="1071564" y="5427673"/>
                </a:cubicBezTo>
                <a:cubicBezTo>
                  <a:pt x="1083097" y="5427217"/>
                  <a:pt x="1094186" y="5430410"/>
                  <a:pt x="1103945" y="5435885"/>
                </a:cubicBezTo>
                <a:lnTo>
                  <a:pt x="1107050" y="5409426"/>
                </a:lnTo>
                <a:cubicBezTo>
                  <a:pt x="1094630" y="5404864"/>
                  <a:pt x="1081766" y="5402584"/>
                  <a:pt x="1068903" y="5402584"/>
                </a:cubicBezTo>
                <a:close/>
                <a:moveTo>
                  <a:pt x="921278" y="5400084"/>
                </a:moveTo>
                <a:cubicBezTo>
                  <a:pt x="888890" y="5400994"/>
                  <a:pt x="870256" y="5417823"/>
                  <a:pt x="870256" y="5445569"/>
                </a:cubicBezTo>
                <a:cubicBezTo>
                  <a:pt x="869368" y="5457395"/>
                  <a:pt x="874693" y="5469221"/>
                  <a:pt x="884010" y="5476953"/>
                </a:cubicBezTo>
                <a:cubicBezTo>
                  <a:pt x="892439" y="5483776"/>
                  <a:pt x="902200" y="5488779"/>
                  <a:pt x="912404" y="5491963"/>
                </a:cubicBezTo>
                <a:cubicBezTo>
                  <a:pt x="918616" y="5494237"/>
                  <a:pt x="924827" y="5496966"/>
                  <a:pt x="930151" y="5500605"/>
                </a:cubicBezTo>
                <a:cubicBezTo>
                  <a:pt x="935031" y="5504244"/>
                  <a:pt x="937693" y="5509702"/>
                  <a:pt x="937693" y="5515615"/>
                </a:cubicBezTo>
                <a:cubicBezTo>
                  <a:pt x="937693" y="5528806"/>
                  <a:pt x="927045" y="5537448"/>
                  <a:pt x="910630" y="5537448"/>
                </a:cubicBezTo>
                <a:cubicBezTo>
                  <a:pt x="898207" y="5536993"/>
                  <a:pt x="886228" y="5533354"/>
                  <a:pt x="876024" y="5526986"/>
                </a:cubicBezTo>
                <a:lnTo>
                  <a:pt x="873361" y="5554732"/>
                </a:lnTo>
                <a:cubicBezTo>
                  <a:pt x="886228" y="5559735"/>
                  <a:pt x="899538" y="5562009"/>
                  <a:pt x="913292" y="5562009"/>
                </a:cubicBezTo>
                <a:cubicBezTo>
                  <a:pt x="948785" y="5562009"/>
                  <a:pt x="970968" y="5543815"/>
                  <a:pt x="970968" y="5513341"/>
                </a:cubicBezTo>
                <a:cubicBezTo>
                  <a:pt x="970968" y="5491963"/>
                  <a:pt x="959877" y="5477408"/>
                  <a:pt x="932813" y="5466947"/>
                </a:cubicBezTo>
                <a:cubicBezTo>
                  <a:pt x="925271" y="5464672"/>
                  <a:pt x="918616" y="5461488"/>
                  <a:pt x="911517" y="5457850"/>
                </a:cubicBezTo>
                <a:cubicBezTo>
                  <a:pt x="905749" y="5455121"/>
                  <a:pt x="902200" y="5449208"/>
                  <a:pt x="902200" y="5442385"/>
                </a:cubicBezTo>
                <a:cubicBezTo>
                  <a:pt x="902200" y="5431014"/>
                  <a:pt x="911961" y="5424191"/>
                  <a:pt x="927045" y="5424191"/>
                </a:cubicBezTo>
                <a:cubicBezTo>
                  <a:pt x="938137" y="5424191"/>
                  <a:pt x="948785" y="5426920"/>
                  <a:pt x="958989" y="5431469"/>
                </a:cubicBezTo>
                <a:lnTo>
                  <a:pt x="961651" y="5405997"/>
                </a:lnTo>
                <a:cubicBezTo>
                  <a:pt x="951447" y="5402358"/>
                  <a:pt x="940799" y="5400539"/>
                  <a:pt x="930151" y="5400084"/>
                </a:cubicBezTo>
                <a:close/>
                <a:moveTo>
                  <a:pt x="8999995" y="432087"/>
                </a:moveTo>
                <a:lnTo>
                  <a:pt x="8999995" y="1368088"/>
                </a:lnTo>
                <a:lnTo>
                  <a:pt x="11519995" y="1368088"/>
                </a:lnTo>
                <a:lnTo>
                  <a:pt x="11519995" y="432087"/>
                </a:lnTo>
                <a:close/>
                <a:moveTo>
                  <a:pt x="0" y="0"/>
                </a:moveTo>
                <a:lnTo>
                  <a:pt x="11520483" y="0"/>
                </a:lnTo>
                <a:lnTo>
                  <a:pt x="11520483" y="6480172"/>
                </a:lnTo>
                <a:lnTo>
                  <a:pt x="0" y="648017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 tIns="1296000" anchor="ctr" anchorCtr="1">
            <a:noAutofit/>
          </a:bodyPr>
          <a:lstStyle>
            <a:lvl1pPr algn="ctr"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4AAF41-BD8B-8E53-14D4-7E072C94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F498CD-908B-343E-32C0-A94653901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244" y="1656087"/>
            <a:ext cx="8352000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81" name="Rechteck 280">
            <a:extLst>
              <a:ext uri="{FF2B5EF4-FFF2-40B4-BE49-F238E27FC236}">
                <a16:creationId xmlns:a16="http://schemas.microsoft.com/office/drawing/2014/main" id="{E652DBC7-79FF-1194-9D71-C823693577FE}"/>
              </a:ext>
            </a:extLst>
          </p:cNvPr>
          <p:cNvSpPr/>
          <p:nvPr userDrawn="1"/>
        </p:nvSpPr>
        <p:spPr>
          <a:xfrm>
            <a:off x="9000000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82" name="Logo TU Darmstadt">
            <a:extLst>
              <a:ext uri="{FF2B5EF4-FFF2-40B4-BE49-F238E27FC236}">
                <a16:creationId xmlns:a16="http://schemas.microsoft.com/office/drawing/2014/main" id="{C516EECB-EB91-E84D-9EFC-1F73DC3114C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283" name="Freeform 97">
              <a:extLst>
                <a:ext uri="{FF2B5EF4-FFF2-40B4-BE49-F238E27FC236}">
                  <a16:creationId xmlns:a16="http://schemas.microsoft.com/office/drawing/2014/main" id="{97A3F11E-2702-A0FC-2A2D-999F3D5C67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4" name="Freeform 98">
              <a:extLst>
                <a:ext uri="{FF2B5EF4-FFF2-40B4-BE49-F238E27FC236}">
                  <a16:creationId xmlns:a16="http://schemas.microsoft.com/office/drawing/2014/main" id="{D36B3466-484E-49AB-0F76-43B7C160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5" name="Freeform 99">
              <a:extLst>
                <a:ext uri="{FF2B5EF4-FFF2-40B4-BE49-F238E27FC236}">
                  <a16:creationId xmlns:a16="http://schemas.microsoft.com/office/drawing/2014/main" id="{4B30C183-0CF8-A3E6-B8E1-EDF40AB2FF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6" name="Freeform 100">
              <a:extLst>
                <a:ext uri="{FF2B5EF4-FFF2-40B4-BE49-F238E27FC236}">
                  <a16:creationId xmlns:a16="http://schemas.microsoft.com/office/drawing/2014/main" id="{4DF8286A-E678-9922-B2A8-2A0D4833F2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7" name="Freeform 101">
              <a:extLst>
                <a:ext uri="{FF2B5EF4-FFF2-40B4-BE49-F238E27FC236}">
                  <a16:creationId xmlns:a16="http://schemas.microsoft.com/office/drawing/2014/main" id="{96127EDF-3FAF-A0EF-AEC8-653271D77B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8" name="Freeform 102">
              <a:extLst>
                <a:ext uri="{FF2B5EF4-FFF2-40B4-BE49-F238E27FC236}">
                  <a16:creationId xmlns:a16="http://schemas.microsoft.com/office/drawing/2014/main" id="{8315407D-A821-A643-C030-5A0051CF5B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9" name="Freeform 103">
              <a:extLst>
                <a:ext uri="{FF2B5EF4-FFF2-40B4-BE49-F238E27FC236}">
                  <a16:creationId xmlns:a16="http://schemas.microsoft.com/office/drawing/2014/main" id="{7B43E648-48BA-C0E8-F293-10231CF38F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0" name="Freeform 104">
              <a:extLst>
                <a:ext uri="{FF2B5EF4-FFF2-40B4-BE49-F238E27FC236}">
                  <a16:creationId xmlns:a16="http://schemas.microsoft.com/office/drawing/2014/main" id="{0398B07E-A56F-DE9C-201A-29297C7737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1" name="Freeform 105">
              <a:extLst>
                <a:ext uri="{FF2B5EF4-FFF2-40B4-BE49-F238E27FC236}">
                  <a16:creationId xmlns:a16="http://schemas.microsoft.com/office/drawing/2014/main" id="{E7EF9ABB-FD27-1F84-8822-E82EF7E7CA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2" name="Freeform 106">
              <a:extLst>
                <a:ext uri="{FF2B5EF4-FFF2-40B4-BE49-F238E27FC236}">
                  <a16:creationId xmlns:a16="http://schemas.microsoft.com/office/drawing/2014/main" id="{37934B3D-75B9-5E39-2CE5-9BEA565A8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3" name="Freeform 107">
              <a:extLst>
                <a:ext uri="{FF2B5EF4-FFF2-40B4-BE49-F238E27FC236}">
                  <a16:creationId xmlns:a16="http://schemas.microsoft.com/office/drawing/2014/main" id="{8947BA63-C756-BAD6-FDEC-C62C7A180D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4" name="Freeform 108">
              <a:extLst>
                <a:ext uri="{FF2B5EF4-FFF2-40B4-BE49-F238E27FC236}">
                  <a16:creationId xmlns:a16="http://schemas.microsoft.com/office/drawing/2014/main" id="{7033575C-F33D-D4FE-70AE-77CCC9EA0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5" name="Freeform 109">
              <a:extLst>
                <a:ext uri="{FF2B5EF4-FFF2-40B4-BE49-F238E27FC236}">
                  <a16:creationId xmlns:a16="http://schemas.microsoft.com/office/drawing/2014/main" id="{26F527A0-E344-222C-369C-335729EA65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6" name="Freeform 110">
              <a:extLst>
                <a:ext uri="{FF2B5EF4-FFF2-40B4-BE49-F238E27FC236}">
                  <a16:creationId xmlns:a16="http://schemas.microsoft.com/office/drawing/2014/main" id="{4D72B40D-2F0E-BD67-49AA-7A1A0DECB6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7" name="Freeform 111">
              <a:extLst>
                <a:ext uri="{FF2B5EF4-FFF2-40B4-BE49-F238E27FC236}">
                  <a16:creationId xmlns:a16="http://schemas.microsoft.com/office/drawing/2014/main" id="{03CFBB7F-7337-0DD0-DB57-104147721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8" name="Freeform 112">
              <a:extLst>
                <a:ext uri="{FF2B5EF4-FFF2-40B4-BE49-F238E27FC236}">
                  <a16:creationId xmlns:a16="http://schemas.microsoft.com/office/drawing/2014/main" id="{8C05591A-37AE-757A-4C92-1D44FF0483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9" name="Freeform 113">
              <a:extLst>
                <a:ext uri="{FF2B5EF4-FFF2-40B4-BE49-F238E27FC236}">
                  <a16:creationId xmlns:a16="http://schemas.microsoft.com/office/drawing/2014/main" id="{9D1F9451-01B7-6778-9E95-E7DF50AD03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0" name="Freeform 114">
              <a:extLst>
                <a:ext uri="{FF2B5EF4-FFF2-40B4-BE49-F238E27FC236}">
                  <a16:creationId xmlns:a16="http://schemas.microsoft.com/office/drawing/2014/main" id="{564EAD7C-7A13-5C29-5DD0-F1C5A8274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1" name="Freeform 115">
              <a:extLst>
                <a:ext uri="{FF2B5EF4-FFF2-40B4-BE49-F238E27FC236}">
                  <a16:creationId xmlns:a16="http://schemas.microsoft.com/office/drawing/2014/main" id="{0EB279B4-E60C-383C-99B0-507906102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2" name="Freeform 116">
              <a:extLst>
                <a:ext uri="{FF2B5EF4-FFF2-40B4-BE49-F238E27FC236}">
                  <a16:creationId xmlns:a16="http://schemas.microsoft.com/office/drawing/2014/main" id="{9F5C6A1A-E6F4-D8F8-7B00-FE048103C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3" name="Freeform 117">
              <a:extLst>
                <a:ext uri="{FF2B5EF4-FFF2-40B4-BE49-F238E27FC236}">
                  <a16:creationId xmlns:a16="http://schemas.microsoft.com/office/drawing/2014/main" id="{8873FCE5-7267-5770-73F2-89691D0439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4" name="Freeform 118">
              <a:extLst>
                <a:ext uri="{FF2B5EF4-FFF2-40B4-BE49-F238E27FC236}">
                  <a16:creationId xmlns:a16="http://schemas.microsoft.com/office/drawing/2014/main" id="{75468A8D-6FD7-4C64-84BB-165F1E2DC9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5" name="Freeform 119">
              <a:extLst>
                <a:ext uri="{FF2B5EF4-FFF2-40B4-BE49-F238E27FC236}">
                  <a16:creationId xmlns:a16="http://schemas.microsoft.com/office/drawing/2014/main" id="{90C6D24A-3717-BE72-6813-B3EDE9481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6" name="Freeform 120">
              <a:extLst>
                <a:ext uri="{FF2B5EF4-FFF2-40B4-BE49-F238E27FC236}">
                  <a16:creationId xmlns:a16="http://schemas.microsoft.com/office/drawing/2014/main" id="{573D95C7-74C1-B416-A281-69FF14F265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7" name="Freeform 121">
              <a:extLst>
                <a:ext uri="{FF2B5EF4-FFF2-40B4-BE49-F238E27FC236}">
                  <a16:creationId xmlns:a16="http://schemas.microsoft.com/office/drawing/2014/main" id="{3149D5F5-359D-6275-C433-BDEFFD6870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8" name="Freeform 122">
              <a:extLst>
                <a:ext uri="{FF2B5EF4-FFF2-40B4-BE49-F238E27FC236}">
                  <a16:creationId xmlns:a16="http://schemas.microsoft.com/office/drawing/2014/main" id="{39E4DA2B-0536-FC8B-3BD4-1449622AB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9" name="Freeform 123">
              <a:extLst>
                <a:ext uri="{FF2B5EF4-FFF2-40B4-BE49-F238E27FC236}">
                  <a16:creationId xmlns:a16="http://schemas.microsoft.com/office/drawing/2014/main" id="{5D33E678-0BF8-6F28-1314-B503C010DD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0" name="Freeform 124">
              <a:extLst>
                <a:ext uri="{FF2B5EF4-FFF2-40B4-BE49-F238E27FC236}">
                  <a16:creationId xmlns:a16="http://schemas.microsoft.com/office/drawing/2014/main" id="{44C13748-D4F6-3555-98D8-AD2BC7ACD2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1" name="Freeform 125">
              <a:extLst>
                <a:ext uri="{FF2B5EF4-FFF2-40B4-BE49-F238E27FC236}">
                  <a16:creationId xmlns:a16="http://schemas.microsoft.com/office/drawing/2014/main" id="{F5EB5B93-8BD0-F233-E290-25D8776C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2" name="Freeform 126">
              <a:extLst>
                <a:ext uri="{FF2B5EF4-FFF2-40B4-BE49-F238E27FC236}">
                  <a16:creationId xmlns:a16="http://schemas.microsoft.com/office/drawing/2014/main" id="{7A328A3D-D6BF-6A46-0DDA-B54668B2B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3" name="Freeform 127">
              <a:extLst>
                <a:ext uri="{FF2B5EF4-FFF2-40B4-BE49-F238E27FC236}">
                  <a16:creationId xmlns:a16="http://schemas.microsoft.com/office/drawing/2014/main" id="{8DF8B3A5-E91F-4AAB-2068-32B358BC40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4" name="Freeform 128">
              <a:extLst>
                <a:ext uri="{FF2B5EF4-FFF2-40B4-BE49-F238E27FC236}">
                  <a16:creationId xmlns:a16="http://schemas.microsoft.com/office/drawing/2014/main" id="{01031D8D-5CB0-2052-B7E0-C7FC71793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5" name="Freeform 129">
              <a:extLst>
                <a:ext uri="{FF2B5EF4-FFF2-40B4-BE49-F238E27FC236}">
                  <a16:creationId xmlns:a16="http://schemas.microsoft.com/office/drawing/2014/main" id="{D81DC086-4814-B7F5-56CE-C9B1D9B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6" name="Freeform 130">
              <a:extLst>
                <a:ext uri="{FF2B5EF4-FFF2-40B4-BE49-F238E27FC236}">
                  <a16:creationId xmlns:a16="http://schemas.microsoft.com/office/drawing/2014/main" id="{3133048B-9000-5B49-5031-B330DEE613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7" name="Freeform 131">
              <a:extLst>
                <a:ext uri="{FF2B5EF4-FFF2-40B4-BE49-F238E27FC236}">
                  <a16:creationId xmlns:a16="http://schemas.microsoft.com/office/drawing/2014/main" id="{1F732DD0-836C-9447-461B-B4936F7CCE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8" name="Freeform 132">
              <a:extLst>
                <a:ext uri="{FF2B5EF4-FFF2-40B4-BE49-F238E27FC236}">
                  <a16:creationId xmlns:a16="http://schemas.microsoft.com/office/drawing/2014/main" id="{E10D38F6-94C2-EA44-71F8-8B2E7D4885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9" name="Freeform 133">
              <a:extLst>
                <a:ext uri="{FF2B5EF4-FFF2-40B4-BE49-F238E27FC236}">
                  <a16:creationId xmlns:a16="http://schemas.microsoft.com/office/drawing/2014/main" id="{500A9FD5-8311-6CF2-0964-D8A38018A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0" name="Freeform 134">
              <a:extLst>
                <a:ext uri="{FF2B5EF4-FFF2-40B4-BE49-F238E27FC236}">
                  <a16:creationId xmlns:a16="http://schemas.microsoft.com/office/drawing/2014/main" id="{C75EF17D-03BD-D22B-BC31-CB5381A84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1" name="Freeform 135">
              <a:extLst>
                <a:ext uri="{FF2B5EF4-FFF2-40B4-BE49-F238E27FC236}">
                  <a16:creationId xmlns:a16="http://schemas.microsoft.com/office/drawing/2014/main" id="{87786305-B769-769E-A510-6A225C82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2" name="Freeform 136">
              <a:extLst>
                <a:ext uri="{FF2B5EF4-FFF2-40B4-BE49-F238E27FC236}">
                  <a16:creationId xmlns:a16="http://schemas.microsoft.com/office/drawing/2014/main" id="{F6B1BE7A-F99A-0DF5-C8EE-DDE41B512E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3" name="Freeform 137">
              <a:extLst>
                <a:ext uri="{FF2B5EF4-FFF2-40B4-BE49-F238E27FC236}">
                  <a16:creationId xmlns:a16="http://schemas.microsoft.com/office/drawing/2014/main" id="{445E225C-04EC-93B3-C6E0-0EFD6BA9A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4" name="Freeform 138">
              <a:extLst>
                <a:ext uri="{FF2B5EF4-FFF2-40B4-BE49-F238E27FC236}">
                  <a16:creationId xmlns:a16="http://schemas.microsoft.com/office/drawing/2014/main" id="{12777923-E57D-775E-7354-E184D342CE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5" name="Freeform 139">
              <a:extLst>
                <a:ext uri="{FF2B5EF4-FFF2-40B4-BE49-F238E27FC236}">
                  <a16:creationId xmlns:a16="http://schemas.microsoft.com/office/drawing/2014/main" id="{71A9CB08-897D-C4B6-F68B-BADF1AF77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6" name="Freeform 140">
              <a:extLst>
                <a:ext uri="{FF2B5EF4-FFF2-40B4-BE49-F238E27FC236}">
                  <a16:creationId xmlns:a16="http://schemas.microsoft.com/office/drawing/2014/main" id="{06C66763-D111-ECBD-236C-79DF2E3D82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7" name="Freeform 141">
              <a:extLst>
                <a:ext uri="{FF2B5EF4-FFF2-40B4-BE49-F238E27FC236}">
                  <a16:creationId xmlns:a16="http://schemas.microsoft.com/office/drawing/2014/main" id="{8DFB48AF-FE72-756D-9071-4087C5F92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8" name="Freeform 142">
              <a:extLst>
                <a:ext uri="{FF2B5EF4-FFF2-40B4-BE49-F238E27FC236}">
                  <a16:creationId xmlns:a16="http://schemas.microsoft.com/office/drawing/2014/main" id="{45E85BAD-2609-E5FE-BC3C-4C479806DF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9" name="Freeform 143">
              <a:extLst>
                <a:ext uri="{FF2B5EF4-FFF2-40B4-BE49-F238E27FC236}">
                  <a16:creationId xmlns:a16="http://schemas.microsoft.com/office/drawing/2014/main" id="{A2D006C1-350C-F086-D209-C9303B5596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0" name="Freeform 144">
              <a:extLst>
                <a:ext uri="{FF2B5EF4-FFF2-40B4-BE49-F238E27FC236}">
                  <a16:creationId xmlns:a16="http://schemas.microsoft.com/office/drawing/2014/main" id="{47622E1D-8B35-840F-EF15-ECEB4E2FBF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1" name="Freeform 145">
              <a:extLst>
                <a:ext uri="{FF2B5EF4-FFF2-40B4-BE49-F238E27FC236}">
                  <a16:creationId xmlns:a16="http://schemas.microsoft.com/office/drawing/2014/main" id="{2778E3EB-FDE3-C96B-4A37-AC9B10D4D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2" name="Freeform 146">
              <a:extLst>
                <a:ext uri="{FF2B5EF4-FFF2-40B4-BE49-F238E27FC236}">
                  <a16:creationId xmlns:a16="http://schemas.microsoft.com/office/drawing/2014/main" id="{66D0FC82-0FA9-1AB3-1959-DC54C8BC8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3" name="Freeform 147">
              <a:extLst>
                <a:ext uri="{FF2B5EF4-FFF2-40B4-BE49-F238E27FC236}">
                  <a16:creationId xmlns:a16="http://schemas.microsoft.com/office/drawing/2014/main" id="{39A3F035-F26D-B8D7-E9A3-A03A96F0BB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4" name="Freeform 148">
              <a:extLst>
                <a:ext uri="{FF2B5EF4-FFF2-40B4-BE49-F238E27FC236}">
                  <a16:creationId xmlns:a16="http://schemas.microsoft.com/office/drawing/2014/main" id="{3054FC5E-C517-F6CB-4BF2-7F142B95C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5" name="Freeform 149">
              <a:extLst>
                <a:ext uri="{FF2B5EF4-FFF2-40B4-BE49-F238E27FC236}">
                  <a16:creationId xmlns:a16="http://schemas.microsoft.com/office/drawing/2014/main" id="{CC3DF3C8-67C1-30B0-AF06-6E24236FDF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6" name="Freeform 150">
              <a:extLst>
                <a:ext uri="{FF2B5EF4-FFF2-40B4-BE49-F238E27FC236}">
                  <a16:creationId xmlns:a16="http://schemas.microsoft.com/office/drawing/2014/main" id="{73566874-FBE0-C289-630E-D9D988ABAA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7" name="Freeform 151">
              <a:extLst>
                <a:ext uri="{FF2B5EF4-FFF2-40B4-BE49-F238E27FC236}">
                  <a16:creationId xmlns:a16="http://schemas.microsoft.com/office/drawing/2014/main" id="{5B4D0E4A-DC3C-ADBA-38FC-F062281747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8" name="Freeform 152">
              <a:extLst>
                <a:ext uri="{FF2B5EF4-FFF2-40B4-BE49-F238E27FC236}">
                  <a16:creationId xmlns:a16="http://schemas.microsoft.com/office/drawing/2014/main" id="{5E5EFDDC-D88A-85ED-3C91-FB007C426C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9" name="Freeform 153">
              <a:extLst>
                <a:ext uri="{FF2B5EF4-FFF2-40B4-BE49-F238E27FC236}">
                  <a16:creationId xmlns:a16="http://schemas.microsoft.com/office/drawing/2014/main" id="{03FC448C-5BE8-5633-FD6C-386F147403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0" name="Freeform 154">
              <a:extLst>
                <a:ext uri="{FF2B5EF4-FFF2-40B4-BE49-F238E27FC236}">
                  <a16:creationId xmlns:a16="http://schemas.microsoft.com/office/drawing/2014/main" id="{15D9BAB8-8FBF-FCA9-7358-921A54E99D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1" name="Freeform 155">
              <a:extLst>
                <a:ext uri="{FF2B5EF4-FFF2-40B4-BE49-F238E27FC236}">
                  <a16:creationId xmlns:a16="http://schemas.microsoft.com/office/drawing/2014/main" id="{78D3BC81-F8B8-1BA2-514C-37DF963B2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2" name="Freeform 156">
              <a:extLst>
                <a:ext uri="{FF2B5EF4-FFF2-40B4-BE49-F238E27FC236}">
                  <a16:creationId xmlns:a16="http://schemas.microsoft.com/office/drawing/2014/main" id="{9348136D-CAEE-851D-6C90-A3F823DCC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3" name="Freeform 157">
              <a:extLst>
                <a:ext uri="{FF2B5EF4-FFF2-40B4-BE49-F238E27FC236}">
                  <a16:creationId xmlns:a16="http://schemas.microsoft.com/office/drawing/2014/main" id="{E7C7249C-16FF-0FE7-C6E6-B19A20AEAD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4" name="Freeform 158">
              <a:extLst>
                <a:ext uri="{FF2B5EF4-FFF2-40B4-BE49-F238E27FC236}">
                  <a16:creationId xmlns:a16="http://schemas.microsoft.com/office/drawing/2014/main" id="{0F0C335D-E624-A70F-A38A-0400ED4532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5" name="Freeform 159">
              <a:extLst>
                <a:ext uri="{FF2B5EF4-FFF2-40B4-BE49-F238E27FC236}">
                  <a16:creationId xmlns:a16="http://schemas.microsoft.com/office/drawing/2014/main" id="{B66EE7BD-F3BC-0DD5-820E-BF9C91F33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6" name="Freeform 160">
              <a:extLst>
                <a:ext uri="{FF2B5EF4-FFF2-40B4-BE49-F238E27FC236}">
                  <a16:creationId xmlns:a16="http://schemas.microsoft.com/office/drawing/2014/main" id="{967DFD0B-C746-1D4D-2466-2AFA500B35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7" name="Freeform 161">
              <a:extLst>
                <a:ext uri="{FF2B5EF4-FFF2-40B4-BE49-F238E27FC236}">
                  <a16:creationId xmlns:a16="http://schemas.microsoft.com/office/drawing/2014/main" id="{AAE98D0A-2969-865B-07D0-65DCE593B6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8" name="Freeform 162">
              <a:extLst>
                <a:ext uri="{FF2B5EF4-FFF2-40B4-BE49-F238E27FC236}">
                  <a16:creationId xmlns:a16="http://schemas.microsoft.com/office/drawing/2014/main" id="{CFC08F4D-1579-BB6A-2457-DFCD88291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9" name="Freeform 163">
              <a:extLst>
                <a:ext uri="{FF2B5EF4-FFF2-40B4-BE49-F238E27FC236}">
                  <a16:creationId xmlns:a16="http://schemas.microsoft.com/office/drawing/2014/main" id="{F54848FA-DEE5-4234-AAE9-A0481A1AE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0" name="Freeform 164">
              <a:extLst>
                <a:ext uri="{FF2B5EF4-FFF2-40B4-BE49-F238E27FC236}">
                  <a16:creationId xmlns:a16="http://schemas.microsoft.com/office/drawing/2014/main" id="{E8746C21-A2ED-83C4-A4A2-6570AE768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1" name="Freeform 165">
              <a:extLst>
                <a:ext uri="{FF2B5EF4-FFF2-40B4-BE49-F238E27FC236}">
                  <a16:creationId xmlns:a16="http://schemas.microsoft.com/office/drawing/2014/main" id="{E0BCFF2D-3999-9F17-DC63-C5AA26660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2" name="Freeform 166">
              <a:extLst>
                <a:ext uri="{FF2B5EF4-FFF2-40B4-BE49-F238E27FC236}">
                  <a16:creationId xmlns:a16="http://schemas.microsoft.com/office/drawing/2014/main" id="{C18926B5-0999-ECDA-C82E-8198918731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3" name="Freeform 167">
              <a:extLst>
                <a:ext uri="{FF2B5EF4-FFF2-40B4-BE49-F238E27FC236}">
                  <a16:creationId xmlns:a16="http://schemas.microsoft.com/office/drawing/2014/main" id="{D7CF880A-F34D-52B5-AA1E-6ABD8DB0DE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4" name="Freeform 168">
              <a:extLst>
                <a:ext uri="{FF2B5EF4-FFF2-40B4-BE49-F238E27FC236}">
                  <a16:creationId xmlns:a16="http://schemas.microsoft.com/office/drawing/2014/main" id="{1AD0FBB7-9A67-95B1-CCB9-1F4D91D366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5" name="Freeform 169">
              <a:extLst>
                <a:ext uri="{FF2B5EF4-FFF2-40B4-BE49-F238E27FC236}">
                  <a16:creationId xmlns:a16="http://schemas.microsoft.com/office/drawing/2014/main" id="{3907F54C-4EE9-AB7C-4155-A1288E9D3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6" name="Freeform 170">
              <a:extLst>
                <a:ext uri="{FF2B5EF4-FFF2-40B4-BE49-F238E27FC236}">
                  <a16:creationId xmlns:a16="http://schemas.microsoft.com/office/drawing/2014/main" id="{614F3195-5BC0-2FD7-3707-9C8681E62F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7" name="Oval 171">
              <a:extLst>
                <a:ext uri="{FF2B5EF4-FFF2-40B4-BE49-F238E27FC236}">
                  <a16:creationId xmlns:a16="http://schemas.microsoft.com/office/drawing/2014/main" id="{E961F30D-D237-183F-689C-47AB49AA9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8" name="Oval 172">
              <a:extLst>
                <a:ext uri="{FF2B5EF4-FFF2-40B4-BE49-F238E27FC236}">
                  <a16:creationId xmlns:a16="http://schemas.microsoft.com/office/drawing/2014/main" id="{F3020BD2-532F-40D4-5472-8CA768566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9" name="Oval 173">
              <a:extLst>
                <a:ext uri="{FF2B5EF4-FFF2-40B4-BE49-F238E27FC236}">
                  <a16:creationId xmlns:a16="http://schemas.microsoft.com/office/drawing/2014/main" id="{9AEA9C95-85F1-C36C-C7FE-2A79ABFC8B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0" name="Oval 174">
              <a:extLst>
                <a:ext uri="{FF2B5EF4-FFF2-40B4-BE49-F238E27FC236}">
                  <a16:creationId xmlns:a16="http://schemas.microsoft.com/office/drawing/2014/main" id="{71BBF6BB-B0A6-3023-8E8D-FEFA7DCC97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1" name="Oval 175">
              <a:extLst>
                <a:ext uri="{FF2B5EF4-FFF2-40B4-BE49-F238E27FC236}">
                  <a16:creationId xmlns:a16="http://schemas.microsoft.com/office/drawing/2014/main" id="{E137B143-AB6B-9735-2C73-FF8A492EB9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2" name="Oval 176">
              <a:extLst>
                <a:ext uri="{FF2B5EF4-FFF2-40B4-BE49-F238E27FC236}">
                  <a16:creationId xmlns:a16="http://schemas.microsoft.com/office/drawing/2014/main" id="{B2ED97B3-5812-8769-2B3B-90926D5F7C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3" name="Rectangle 177">
              <a:extLst>
                <a:ext uri="{FF2B5EF4-FFF2-40B4-BE49-F238E27FC236}">
                  <a16:creationId xmlns:a16="http://schemas.microsoft.com/office/drawing/2014/main" id="{1674B16C-63F2-3132-A142-7AF2ECB23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4" name="Freeform 178">
              <a:extLst>
                <a:ext uri="{FF2B5EF4-FFF2-40B4-BE49-F238E27FC236}">
                  <a16:creationId xmlns:a16="http://schemas.microsoft.com/office/drawing/2014/main" id="{085E3306-B2E5-546E-30F6-35046521B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5" name="Freeform 179">
              <a:extLst>
                <a:ext uri="{FF2B5EF4-FFF2-40B4-BE49-F238E27FC236}">
                  <a16:creationId xmlns:a16="http://schemas.microsoft.com/office/drawing/2014/main" id="{941ACBFE-9798-1D58-2EA5-A6AA6F923A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6" name="Freeform 180">
              <a:extLst>
                <a:ext uri="{FF2B5EF4-FFF2-40B4-BE49-F238E27FC236}">
                  <a16:creationId xmlns:a16="http://schemas.microsoft.com/office/drawing/2014/main" id="{BEAE8959-BFFB-6377-A68D-5F7753EFC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7" name="Freeform 181">
              <a:extLst>
                <a:ext uri="{FF2B5EF4-FFF2-40B4-BE49-F238E27FC236}">
                  <a16:creationId xmlns:a16="http://schemas.microsoft.com/office/drawing/2014/main" id="{8EB4CC01-F98E-B1E9-284C-9210A7A34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8" name="Freihandform: Form 367">
              <a:extLst>
                <a:ext uri="{FF2B5EF4-FFF2-40B4-BE49-F238E27FC236}">
                  <a16:creationId xmlns:a16="http://schemas.microsoft.com/office/drawing/2014/main" id="{F978B1FC-CA69-DD47-01C2-51158B9B95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69" name="Freihandform: Form 368">
              <a:extLst>
                <a:ext uri="{FF2B5EF4-FFF2-40B4-BE49-F238E27FC236}">
                  <a16:creationId xmlns:a16="http://schemas.microsoft.com/office/drawing/2014/main" id="{BA294F4A-CD38-FF11-CAA7-AFD452D2CB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0" name="Freeform 186">
              <a:extLst>
                <a:ext uri="{FF2B5EF4-FFF2-40B4-BE49-F238E27FC236}">
                  <a16:creationId xmlns:a16="http://schemas.microsoft.com/office/drawing/2014/main" id="{E415BBED-E95F-5471-1812-D225E8CE9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1" name="Freeform 187">
              <a:extLst>
                <a:ext uri="{FF2B5EF4-FFF2-40B4-BE49-F238E27FC236}">
                  <a16:creationId xmlns:a16="http://schemas.microsoft.com/office/drawing/2014/main" id="{0E3DCE8D-45D1-4F89-0780-19E0AA66C3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2" name="Freeform 188">
              <a:extLst>
                <a:ext uri="{FF2B5EF4-FFF2-40B4-BE49-F238E27FC236}">
                  <a16:creationId xmlns:a16="http://schemas.microsoft.com/office/drawing/2014/main" id="{4EDF20B3-A198-08E1-B870-E48983022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3" name="Freihandform: Form 372">
              <a:extLst>
                <a:ext uri="{FF2B5EF4-FFF2-40B4-BE49-F238E27FC236}">
                  <a16:creationId xmlns:a16="http://schemas.microsoft.com/office/drawing/2014/main" id="{6AD36607-261E-701E-AFF5-07C695588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4" name="Freihandform: Form 373">
              <a:extLst>
                <a:ext uri="{FF2B5EF4-FFF2-40B4-BE49-F238E27FC236}">
                  <a16:creationId xmlns:a16="http://schemas.microsoft.com/office/drawing/2014/main" id="{712CEFBF-EDF7-0C9C-4EF2-1609CCEE3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5" name="Freihandform: Form 374">
              <a:extLst>
                <a:ext uri="{FF2B5EF4-FFF2-40B4-BE49-F238E27FC236}">
                  <a16:creationId xmlns:a16="http://schemas.microsoft.com/office/drawing/2014/main" id="{39CF642F-3589-C452-B714-8BB579BC7E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6" name="Freeform 195">
              <a:extLst>
                <a:ext uri="{FF2B5EF4-FFF2-40B4-BE49-F238E27FC236}">
                  <a16:creationId xmlns:a16="http://schemas.microsoft.com/office/drawing/2014/main" id="{5ECB7383-3C3F-1B8B-D8A4-55B4091E24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7" name="Rectangle 196">
              <a:extLst>
                <a:ext uri="{FF2B5EF4-FFF2-40B4-BE49-F238E27FC236}">
                  <a16:creationId xmlns:a16="http://schemas.microsoft.com/office/drawing/2014/main" id="{8819CFB0-B24B-3725-A8DF-E317B6D5C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8" name="Rectangle 197">
              <a:extLst>
                <a:ext uri="{FF2B5EF4-FFF2-40B4-BE49-F238E27FC236}">
                  <a16:creationId xmlns:a16="http://schemas.microsoft.com/office/drawing/2014/main" id="{630411FA-C60F-94CF-3A48-80067A43D5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9" name="Freihandform: Form 378">
              <a:extLst>
                <a:ext uri="{FF2B5EF4-FFF2-40B4-BE49-F238E27FC236}">
                  <a16:creationId xmlns:a16="http://schemas.microsoft.com/office/drawing/2014/main" id="{45307632-9524-EF47-E2A3-BC31A1A25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80" name="Freeform 200">
              <a:extLst>
                <a:ext uri="{FF2B5EF4-FFF2-40B4-BE49-F238E27FC236}">
                  <a16:creationId xmlns:a16="http://schemas.microsoft.com/office/drawing/2014/main" id="{96706CB4-38E9-C901-0E30-9A72BEF6F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1" name="Rectangle 201">
              <a:extLst>
                <a:ext uri="{FF2B5EF4-FFF2-40B4-BE49-F238E27FC236}">
                  <a16:creationId xmlns:a16="http://schemas.microsoft.com/office/drawing/2014/main" id="{6B58EF8D-2E38-5DD3-7723-26EDFE2D5A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2" name="Freeform 202">
              <a:extLst>
                <a:ext uri="{FF2B5EF4-FFF2-40B4-BE49-F238E27FC236}">
                  <a16:creationId xmlns:a16="http://schemas.microsoft.com/office/drawing/2014/main" id="{50C03598-8C64-74FC-4DD8-893B83B34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3" name="Freihandform: Form 382">
              <a:extLst>
                <a:ext uri="{FF2B5EF4-FFF2-40B4-BE49-F238E27FC236}">
                  <a16:creationId xmlns:a16="http://schemas.microsoft.com/office/drawing/2014/main" id="{A49B314B-3120-A3D8-6769-5D3489AF4B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84" name="Freeform 205">
              <a:extLst>
                <a:ext uri="{FF2B5EF4-FFF2-40B4-BE49-F238E27FC236}">
                  <a16:creationId xmlns:a16="http://schemas.microsoft.com/office/drawing/2014/main" id="{13CBE57B-3EED-D597-537B-832A211E5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5" name="Freeform 206">
              <a:extLst>
                <a:ext uri="{FF2B5EF4-FFF2-40B4-BE49-F238E27FC236}">
                  <a16:creationId xmlns:a16="http://schemas.microsoft.com/office/drawing/2014/main" id="{B02CA492-242A-A9E6-6A27-343239541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6" name="Rectangle 207">
              <a:extLst>
                <a:ext uri="{FF2B5EF4-FFF2-40B4-BE49-F238E27FC236}">
                  <a16:creationId xmlns:a16="http://schemas.microsoft.com/office/drawing/2014/main" id="{EDE322ED-E779-792B-6A40-F3B0C1F5F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7" name="Freeform 208">
              <a:extLst>
                <a:ext uri="{FF2B5EF4-FFF2-40B4-BE49-F238E27FC236}">
                  <a16:creationId xmlns:a16="http://schemas.microsoft.com/office/drawing/2014/main" id="{095206F2-5929-6C3C-A06F-560DD86B4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8" name="Freeform 209">
              <a:extLst>
                <a:ext uri="{FF2B5EF4-FFF2-40B4-BE49-F238E27FC236}">
                  <a16:creationId xmlns:a16="http://schemas.microsoft.com/office/drawing/2014/main" id="{E7B2AF3B-40FE-2945-70AA-54BE00059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9" name="Freeform 210">
              <a:extLst>
                <a:ext uri="{FF2B5EF4-FFF2-40B4-BE49-F238E27FC236}">
                  <a16:creationId xmlns:a16="http://schemas.microsoft.com/office/drawing/2014/main" id="{312F0ECE-C57C-0AC9-8CD9-66199F4872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0" name="Freeform 211">
              <a:extLst>
                <a:ext uri="{FF2B5EF4-FFF2-40B4-BE49-F238E27FC236}">
                  <a16:creationId xmlns:a16="http://schemas.microsoft.com/office/drawing/2014/main" id="{C0C6D016-C5AD-A331-62B3-49553E6DAC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1" name="Freeform 212">
              <a:extLst>
                <a:ext uri="{FF2B5EF4-FFF2-40B4-BE49-F238E27FC236}">
                  <a16:creationId xmlns:a16="http://schemas.microsoft.com/office/drawing/2014/main" id="{9C99CF35-EA8A-D000-AAE8-81A64A9038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2" name="Freeform 213">
              <a:extLst>
                <a:ext uri="{FF2B5EF4-FFF2-40B4-BE49-F238E27FC236}">
                  <a16:creationId xmlns:a16="http://schemas.microsoft.com/office/drawing/2014/main" id="{80FEAC27-DCC4-1DF6-73D9-6CD53DB18D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3" name="Rectangle 214">
              <a:extLst>
                <a:ext uri="{FF2B5EF4-FFF2-40B4-BE49-F238E27FC236}">
                  <a16:creationId xmlns:a16="http://schemas.microsoft.com/office/drawing/2014/main" id="{7F9C6B8C-1F89-2880-934C-9BCCE62698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4" name="Freeform 215">
              <a:extLst>
                <a:ext uri="{FF2B5EF4-FFF2-40B4-BE49-F238E27FC236}">
                  <a16:creationId xmlns:a16="http://schemas.microsoft.com/office/drawing/2014/main" id="{E20120FE-4770-62E0-7019-46105F265F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5" name="Freeform 216">
              <a:extLst>
                <a:ext uri="{FF2B5EF4-FFF2-40B4-BE49-F238E27FC236}">
                  <a16:creationId xmlns:a16="http://schemas.microsoft.com/office/drawing/2014/main" id="{085B7643-82A5-0236-D09B-128733603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6" name="Freeform 217">
              <a:extLst>
                <a:ext uri="{FF2B5EF4-FFF2-40B4-BE49-F238E27FC236}">
                  <a16:creationId xmlns:a16="http://schemas.microsoft.com/office/drawing/2014/main" id="{31604A2C-F3B6-D39C-308D-F941230B8F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7" name="Freeform 218">
              <a:extLst>
                <a:ext uri="{FF2B5EF4-FFF2-40B4-BE49-F238E27FC236}">
                  <a16:creationId xmlns:a16="http://schemas.microsoft.com/office/drawing/2014/main" id="{3423578A-B69D-C667-E22E-A50FFC5290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8" name="Freeform 219">
              <a:extLst>
                <a:ext uri="{FF2B5EF4-FFF2-40B4-BE49-F238E27FC236}">
                  <a16:creationId xmlns:a16="http://schemas.microsoft.com/office/drawing/2014/main" id="{F54823CC-C5AE-A1B9-5B50-5F353C922A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399" name="Gruppieren 398">
              <a:extLst>
                <a:ext uri="{FF2B5EF4-FFF2-40B4-BE49-F238E27FC236}">
                  <a16:creationId xmlns:a16="http://schemas.microsoft.com/office/drawing/2014/main" id="{A5B927FC-194F-111A-6A37-56D50C7EC637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400" name="Freeform 96">
                <a:extLst>
                  <a:ext uri="{FF2B5EF4-FFF2-40B4-BE49-F238E27FC236}">
                    <a16:creationId xmlns:a16="http://schemas.microsoft.com/office/drawing/2014/main" id="{F8485E34-49F3-5F8C-04BD-447BEAA1A8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01" name="Rechteck: eine Ecke abgeschnitten 400">
                <a:extLst>
                  <a:ext uri="{FF2B5EF4-FFF2-40B4-BE49-F238E27FC236}">
                    <a16:creationId xmlns:a16="http://schemas.microsoft.com/office/drawing/2014/main" id="{3144CE66-3469-4F41-A029-A60A957145D5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6933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(Wechselbild 2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200158-5253-3928-F320-D0D49A18EF9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3A9C27F-9BC1-4BDB-827F-2311866830D6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851336-0DAD-2D3B-2118-4291AAD6CCB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D93AE20-6A99-04C3-12C8-31EF74F7C85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3948525-731B-B95B-5BD0-9831A0F31E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" y="3"/>
            <a:ext cx="11520483" cy="6480172"/>
          </a:xfrm>
          <a:custGeom>
            <a:avLst/>
            <a:gdLst>
              <a:gd name="connsiteX0" fmla="*/ 504242 w 11520483"/>
              <a:gd name="connsiteY0" fmla="*/ 5884271 h 6480172"/>
              <a:gd name="connsiteX1" fmla="*/ 504242 w 11520483"/>
              <a:gd name="connsiteY1" fmla="*/ 5914433 h 6480172"/>
              <a:gd name="connsiteX2" fmla="*/ 10497552 w 11520483"/>
              <a:gd name="connsiteY2" fmla="*/ 5914433 h 6480172"/>
              <a:gd name="connsiteX3" fmla="*/ 10497552 w 11520483"/>
              <a:gd name="connsiteY3" fmla="*/ 5884271 h 6480172"/>
              <a:gd name="connsiteX4" fmla="*/ 10499720 w 11520483"/>
              <a:gd name="connsiteY4" fmla="*/ 5830829 h 6480172"/>
              <a:gd name="connsiteX5" fmla="*/ 10499720 w 11520483"/>
              <a:gd name="connsiteY5" fmla="*/ 5968941 h 6480172"/>
              <a:gd name="connsiteX6" fmla="*/ 11015658 w 11520483"/>
              <a:gd name="connsiteY6" fmla="*/ 5899659 h 6480172"/>
              <a:gd name="connsiteX7" fmla="*/ 1133239 w 11520483"/>
              <a:gd name="connsiteY7" fmla="*/ 5692638 h 6480172"/>
              <a:gd name="connsiteX8" fmla="*/ 1147059 w 11520483"/>
              <a:gd name="connsiteY8" fmla="*/ 5696720 h 6480172"/>
              <a:gd name="connsiteX9" fmla="*/ 1146614 w 11520483"/>
              <a:gd name="connsiteY9" fmla="*/ 5696266 h 6480172"/>
              <a:gd name="connsiteX10" fmla="*/ 1157759 w 11520483"/>
              <a:gd name="connsiteY10" fmla="*/ 5707152 h 6480172"/>
              <a:gd name="connsiteX11" fmla="*/ 1165783 w 11520483"/>
              <a:gd name="connsiteY11" fmla="*/ 5734820 h 6480172"/>
              <a:gd name="connsiteX12" fmla="*/ 1163108 w 11520483"/>
              <a:gd name="connsiteY12" fmla="*/ 5752056 h 6480172"/>
              <a:gd name="connsiteX13" fmla="*/ 1156421 w 11520483"/>
              <a:gd name="connsiteY13" fmla="*/ 5765663 h 6480172"/>
              <a:gd name="connsiteX14" fmla="*/ 1145722 w 11520483"/>
              <a:gd name="connsiteY14" fmla="*/ 5774734 h 6480172"/>
              <a:gd name="connsiteX15" fmla="*/ 1132793 w 11520483"/>
              <a:gd name="connsiteY15" fmla="*/ 5777909 h 6480172"/>
              <a:gd name="connsiteX16" fmla="*/ 1120311 w 11520483"/>
              <a:gd name="connsiteY16" fmla="*/ 5774734 h 6480172"/>
              <a:gd name="connsiteX17" fmla="*/ 1110503 w 11520483"/>
              <a:gd name="connsiteY17" fmla="*/ 5766116 h 6480172"/>
              <a:gd name="connsiteX18" fmla="*/ 1103816 w 11520483"/>
              <a:gd name="connsiteY18" fmla="*/ 5752056 h 6480172"/>
              <a:gd name="connsiteX19" fmla="*/ 1101587 w 11520483"/>
              <a:gd name="connsiteY19" fmla="*/ 5734366 h 6480172"/>
              <a:gd name="connsiteX20" fmla="*/ 1110057 w 11520483"/>
              <a:gd name="connsiteY20" fmla="*/ 5703977 h 6480172"/>
              <a:gd name="connsiteX21" fmla="*/ 1133239 w 11520483"/>
              <a:gd name="connsiteY21" fmla="*/ 5692638 h 6480172"/>
              <a:gd name="connsiteX22" fmla="*/ 914917 w 11520483"/>
              <a:gd name="connsiteY22" fmla="*/ 5690597 h 6480172"/>
              <a:gd name="connsiteX23" fmla="*/ 929448 w 11520483"/>
              <a:gd name="connsiteY23" fmla="*/ 5694705 h 6480172"/>
              <a:gd name="connsiteX24" fmla="*/ 940016 w 11520483"/>
              <a:gd name="connsiteY24" fmla="*/ 5707485 h 6480172"/>
              <a:gd name="connsiteX25" fmla="*/ 942658 w 11520483"/>
              <a:gd name="connsiteY25" fmla="*/ 5715700 h 6480172"/>
              <a:gd name="connsiteX26" fmla="*/ 943979 w 11520483"/>
              <a:gd name="connsiteY26" fmla="*/ 5727110 h 6480172"/>
              <a:gd name="connsiteX27" fmla="*/ 883654 w 11520483"/>
              <a:gd name="connsiteY27" fmla="*/ 5727110 h 6480172"/>
              <a:gd name="connsiteX28" fmla="*/ 884975 w 11520483"/>
              <a:gd name="connsiteY28" fmla="*/ 5717069 h 6480172"/>
              <a:gd name="connsiteX29" fmla="*/ 888057 w 11520483"/>
              <a:gd name="connsiteY29" fmla="*/ 5709767 h 6480172"/>
              <a:gd name="connsiteX30" fmla="*/ 899066 w 11520483"/>
              <a:gd name="connsiteY30" fmla="*/ 5695618 h 6480172"/>
              <a:gd name="connsiteX31" fmla="*/ 914917 w 11520483"/>
              <a:gd name="connsiteY31" fmla="*/ 5690597 h 6480172"/>
              <a:gd name="connsiteX32" fmla="*/ 756989 w 11520483"/>
              <a:gd name="connsiteY32" fmla="*/ 5690597 h 6480172"/>
              <a:gd name="connsiteX33" fmla="*/ 771903 w 11520483"/>
              <a:gd name="connsiteY33" fmla="*/ 5694705 h 6480172"/>
              <a:gd name="connsiteX34" fmla="*/ 782749 w 11520483"/>
              <a:gd name="connsiteY34" fmla="*/ 5707485 h 6480172"/>
              <a:gd name="connsiteX35" fmla="*/ 785460 w 11520483"/>
              <a:gd name="connsiteY35" fmla="*/ 5715700 h 6480172"/>
              <a:gd name="connsiteX36" fmla="*/ 786816 w 11520483"/>
              <a:gd name="connsiteY36" fmla="*/ 5727110 h 6480172"/>
              <a:gd name="connsiteX37" fmla="*/ 724903 w 11520483"/>
              <a:gd name="connsiteY37" fmla="*/ 5727110 h 6480172"/>
              <a:gd name="connsiteX38" fmla="*/ 726259 w 11520483"/>
              <a:gd name="connsiteY38" fmla="*/ 5717069 h 6480172"/>
              <a:gd name="connsiteX39" fmla="*/ 729422 w 11520483"/>
              <a:gd name="connsiteY39" fmla="*/ 5709767 h 6480172"/>
              <a:gd name="connsiteX40" fmla="*/ 740720 w 11520483"/>
              <a:gd name="connsiteY40" fmla="*/ 5695618 h 6480172"/>
              <a:gd name="connsiteX41" fmla="*/ 756989 w 11520483"/>
              <a:gd name="connsiteY41" fmla="*/ 5690597 h 6480172"/>
              <a:gd name="connsiteX42" fmla="*/ 2181212 w 11520483"/>
              <a:gd name="connsiteY42" fmla="*/ 5690596 h 6480172"/>
              <a:gd name="connsiteX43" fmla="*/ 2196236 w 11520483"/>
              <a:gd name="connsiteY43" fmla="*/ 5694704 h 6480172"/>
              <a:gd name="connsiteX44" fmla="*/ 2206707 w 11520483"/>
              <a:gd name="connsiteY44" fmla="*/ 5707484 h 6480172"/>
              <a:gd name="connsiteX45" fmla="*/ 2209438 w 11520483"/>
              <a:gd name="connsiteY45" fmla="*/ 5715699 h 6480172"/>
              <a:gd name="connsiteX46" fmla="*/ 2210804 w 11520483"/>
              <a:gd name="connsiteY46" fmla="*/ 5727109 h 6480172"/>
              <a:gd name="connsiteX47" fmla="*/ 2148891 w 11520483"/>
              <a:gd name="connsiteY47" fmla="*/ 5727109 h 6480172"/>
              <a:gd name="connsiteX48" fmla="*/ 2150257 w 11520483"/>
              <a:gd name="connsiteY48" fmla="*/ 5717068 h 6480172"/>
              <a:gd name="connsiteX49" fmla="*/ 2152987 w 11520483"/>
              <a:gd name="connsiteY49" fmla="*/ 5709766 h 6480172"/>
              <a:gd name="connsiteX50" fmla="*/ 2164824 w 11520483"/>
              <a:gd name="connsiteY50" fmla="*/ 5695617 h 6480172"/>
              <a:gd name="connsiteX51" fmla="*/ 2181212 w 11520483"/>
              <a:gd name="connsiteY51" fmla="*/ 5690596 h 6480172"/>
              <a:gd name="connsiteX52" fmla="*/ 1518398 w 11520483"/>
              <a:gd name="connsiteY52" fmla="*/ 5690596 h 6480172"/>
              <a:gd name="connsiteX53" fmla="*/ 1533036 w 11520483"/>
              <a:gd name="connsiteY53" fmla="*/ 5694704 h 6480172"/>
              <a:gd name="connsiteX54" fmla="*/ 1543238 w 11520483"/>
              <a:gd name="connsiteY54" fmla="*/ 5707484 h 6480172"/>
              <a:gd name="connsiteX55" fmla="*/ 1545899 w 11520483"/>
              <a:gd name="connsiteY55" fmla="*/ 5715699 h 6480172"/>
              <a:gd name="connsiteX56" fmla="*/ 1547230 w 11520483"/>
              <a:gd name="connsiteY56" fmla="*/ 5727109 h 6480172"/>
              <a:gd name="connsiteX57" fmla="*/ 1486905 w 11520483"/>
              <a:gd name="connsiteY57" fmla="*/ 5727109 h 6480172"/>
              <a:gd name="connsiteX58" fmla="*/ 1488236 w 11520483"/>
              <a:gd name="connsiteY58" fmla="*/ 5717068 h 6480172"/>
              <a:gd name="connsiteX59" fmla="*/ 1490897 w 11520483"/>
              <a:gd name="connsiteY59" fmla="*/ 5709766 h 6480172"/>
              <a:gd name="connsiteX60" fmla="*/ 1502430 w 11520483"/>
              <a:gd name="connsiteY60" fmla="*/ 5695617 h 6480172"/>
              <a:gd name="connsiteX61" fmla="*/ 1518398 w 11520483"/>
              <a:gd name="connsiteY61" fmla="*/ 5690596 h 6480172"/>
              <a:gd name="connsiteX62" fmla="*/ 1411041 w 11520483"/>
              <a:gd name="connsiteY62" fmla="*/ 5690596 h 6480172"/>
              <a:gd name="connsiteX63" fmla="*/ 1425955 w 11520483"/>
              <a:gd name="connsiteY63" fmla="*/ 5694704 h 6480172"/>
              <a:gd name="connsiteX64" fmla="*/ 1436349 w 11520483"/>
              <a:gd name="connsiteY64" fmla="*/ 5707484 h 6480172"/>
              <a:gd name="connsiteX65" fmla="*/ 1439512 w 11520483"/>
              <a:gd name="connsiteY65" fmla="*/ 5715699 h 6480172"/>
              <a:gd name="connsiteX66" fmla="*/ 1440868 w 11520483"/>
              <a:gd name="connsiteY66" fmla="*/ 5727109 h 6480172"/>
              <a:gd name="connsiteX67" fmla="*/ 1378955 w 11520483"/>
              <a:gd name="connsiteY67" fmla="*/ 5727109 h 6480172"/>
              <a:gd name="connsiteX68" fmla="*/ 1380311 w 11520483"/>
              <a:gd name="connsiteY68" fmla="*/ 5717068 h 6480172"/>
              <a:gd name="connsiteX69" fmla="*/ 1383022 w 11520483"/>
              <a:gd name="connsiteY69" fmla="*/ 5709766 h 6480172"/>
              <a:gd name="connsiteX70" fmla="*/ 1394772 w 11520483"/>
              <a:gd name="connsiteY70" fmla="*/ 5695617 h 6480172"/>
              <a:gd name="connsiteX71" fmla="*/ 1411041 w 11520483"/>
              <a:gd name="connsiteY71" fmla="*/ 5690596 h 6480172"/>
              <a:gd name="connsiteX72" fmla="*/ 2115112 w 11520483"/>
              <a:gd name="connsiteY72" fmla="*/ 5681071 h 6480172"/>
              <a:gd name="connsiteX73" fmla="*/ 2092622 w 11520483"/>
              <a:gd name="connsiteY73" fmla="*/ 5693933 h 6480172"/>
              <a:gd name="connsiteX74" fmla="*/ 2089535 w 11520483"/>
              <a:gd name="connsiteY74" fmla="*/ 5698986 h 6480172"/>
              <a:gd name="connsiteX75" fmla="*/ 2086449 w 11520483"/>
              <a:gd name="connsiteY75" fmla="*/ 5707714 h 6480172"/>
              <a:gd name="connsiteX76" fmla="*/ 2086449 w 11520483"/>
              <a:gd name="connsiteY76" fmla="*/ 5682449 h 6480172"/>
              <a:gd name="connsiteX77" fmla="*/ 2075865 w 11520483"/>
              <a:gd name="connsiteY77" fmla="*/ 5681990 h 6480172"/>
              <a:gd name="connsiteX78" fmla="*/ 2075865 w 11520483"/>
              <a:gd name="connsiteY78" fmla="*/ 5789021 h 6480172"/>
              <a:gd name="connsiteX79" fmla="*/ 2089094 w 11520483"/>
              <a:gd name="connsiteY79" fmla="*/ 5789021 h 6480172"/>
              <a:gd name="connsiteX80" fmla="*/ 2089094 w 11520483"/>
              <a:gd name="connsiteY80" fmla="*/ 5731601 h 6480172"/>
              <a:gd name="connsiteX81" fmla="*/ 2089094 w 11520483"/>
              <a:gd name="connsiteY81" fmla="*/ 5724711 h 6480172"/>
              <a:gd name="connsiteX82" fmla="*/ 2089976 w 11520483"/>
              <a:gd name="connsiteY82" fmla="*/ 5719658 h 6480172"/>
              <a:gd name="connsiteX83" fmla="*/ 2115993 w 11520483"/>
              <a:gd name="connsiteY83" fmla="*/ 5695311 h 6480172"/>
              <a:gd name="connsiteX84" fmla="*/ 2119522 w 11520483"/>
              <a:gd name="connsiteY84" fmla="*/ 5695311 h 6480172"/>
              <a:gd name="connsiteX85" fmla="*/ 2123490 w 11520483"/>
              <a:gd name="connsiteY85" fmla="*/ 5696690 h 6480172"/>
              <a:gd name="connsiteX86" fmla="*/ 2123490 w 11520483"/>
              <a:gd name="connsiteY86" fmla="*/ 5681990 h 6480172"/>
              <a:gd name="connsiteX87" fmla="*/ 2118640 w 11520483"/>
              <a:gd name="connsiteY87" fmla="*/ 5681071 h 6480172"/>
              <a:gd name="connsiteX88" fmla="*/ 1959978 w 11520483"/>
              <a:gd name="connsiteY88" fmla="*/ 5681071 h 6480172"/>
              <a:gd name="connsiteX89" fmla="*/ 1959978 w 11520483"/>
              <a:gd name="connsiteY89" fmla="*/ 5747807 h 6480172"/>
              <a:gd name="connsiteX90" fmla="*/ 1960428 w 11520483"/>
              <a:gd name="connsiteY90" fmla="*/ 5757472 h 6480172"/>
              <a:gd name="connsiteX91" fmla="*/ 1961778 w 11520483"/>
              <a:gd name="connsiteY91" fmla="*/ 5763915 h 6480172"/>
              <a:gd name="connsiteX92" fmla="*/ 1964027 w 11520483"/>
              <a:gd name="connsiteY92" fmla="*/ 5769898 h 6480172"/>
              <a:gd name="connsiteX93" fmla="*/ 1995973 w 11520483"/>
              <a:gd name="connsiteY93" fmla="*/ 5789689 h 6480172"/>
              <a:gd name="connsiteX94" fmla="*/ 2031518 w 11520483"/>
              <a:gd name="connsiteY94" fmla="*/ 5766216 h 6480172"/>
              <a:gd name="connsiteX95" fmla="*/ 2031518 w 11520483"/>
              <a:gd name="connsiteY95" fmla="*/ 5771279 h 6480172"/>
              <a:gd name="connsiteX96" fmla="*/ 2031518 w 11520483"/>
              <a:gd name="connsiteY96" fmla="*/ 5781865 h 6480172"/>
              <a:gd name="connsiteX97" fmla="*/ 2031518 w 11520483"/>
              <a:gd name="connsiteY97" fmla="*/ 5787848 h 6480172"/>
              <a:gd name="connsiteX98" fmla="*/ 2044116 w 11520483"/>
              <a:gd name="connsiteY98" fmla="*/ 5787848 h 6480172"/>
              <a:gd name="connsiteX99" fmla="*/ 2044116 w 11520483"/>
              <a:gd name="connsiteY99" fmla="*/ 5748727 h 6480172"/>
              <a:gd name="connsiteX100" fmla="*/ 2042316 w 11520483"/>
              <a:gd name="connsiteY100" fmla="*/ 5681071 h 6480172"/>
              <a:gd name="connsiteX101" fmla="*/ 2028818 w 11520483"/>
              <a:gd name="connsiteY101" fmla="*/ 5681071 h 6480172"/>
              <a:gd name="connsiteX102" fmla="*/ 2028818 w 11520483"/>
              <a:gd name="connsiteY102" fmla="*/ 5734460 h 6480172"/>
              <a:gd name="connsiteX103" fmla="*/ 2028818 w 11520483"/>
              <a:gd name="connsiteY103" fmla="*/ 5737681 h 6480172"/>
              <a:gd name="connsiteX104" fmla="*/ 2028818 w 11520483"/>
              <a:gd name="connsiteY104" fmla="*/ 5744125 h 6480172"/>
              <a:gd name="connsiteX105" fmla="*/ 2028818 w 11520483"/>
              <a:gd name="connsiteY105" fmla="*/ 5748267 h 6480172"/>
              <a:gd name="connsiteX106" fmla="*/ 2028368 w 11520483"/>
              <a:gd name="connsiteY106" fmla="*/ 5751949 h 6480172"/>
              <a:gd name="connsiteX107" fmla="*/ 2027018 w 11520483"/>
              <a:gd name="connsiteY107" fmla="*/ 5755631 h 6480172"/>
              <a:gd name="connsiteX108" fmla="*/ 2015320 w 11520483"/>
              <a:gd name="connsiteY108" fmla="*/ 5772199 h 6480172"/>
              <a:gd name="connsiteX109" fmla="*/ 1998222 w 11520483"/>
              <a:gd name="connsiteY109" fmla="*/ 5778183 h 6480172"/>
              <a:gd name="connsiteX110" fmla="*/ 1977525 w 11520483"/>
              <a:gd name="connsiteY110" fmla="*/ 5765756 h 6480172"/>
              <a:gd name="connsiteX111" fmla="*/ 1975276 w 11520483"/>
              <a:gd name="connsiteY111" fmla="*/ 5760693 h 6480172"/>
              <a:gd name="connsiteX112" fmla="*/ 1973926 w 11520483"/>
              <a:gd name="connsiteY112" fmla="*/ 5754710 h 6480172"/>
              <a:gd name="connsiteX113" fmla="*/ 1973926 w 11520483"/>
              <a:gd name="connsiteY113" fmla="*/ 5746426 h 6480172"/>
              <a:gd name="connsiteX114" fmla="*/ 1973926 w 11520483"/>
              <a:gd name="connsiteY114" fmla="*/ 5734920 h 6480172"/>
              <a:gd name="connsiteX115" fmla="*/ 1973026 w 11520483"/>
              <a:gd name="connsiteY115" fmla="*/ 5681071 h 6480172"/>
              <a:gd name="connsiteX116" fmla="*/ 1774240 w 11520483"/>
              <a:gd name="connsiteY116" fmla="*/ 5681071 h 6480172"/>
              <a:gd name="connsiteX117" fmla="*/ 1774240 w 11520483"/>
              <a:gd name="connsiteY117" fmla="*/ 5747807 h 6480172"/>
              <a:gd name="connsiteX118" fmla="*/ 1775140 w 11520483"/>
              <a:gd name="connsiteY118" fmla="*/ 5757472 h 6480172"/>
              <a:gd name="connsiteX119" fmla="*/ 1776489 w 11520483"/>
              <a:gd name="connsiteY119" fmla="*/ 5763915 h 6480172"/>
              <a:gd name="connsiteX120" fmla="*/ 1778739 w 11520483"/>
              <a:gd name="connsiteY120" fmla="*/ 5769898 h 6480172"/>
              <a:gd name="connsiteX121" fmla="*/ 1810234 w 11520483"/>
              <a:gd name="connsiteY121" fmla="*/ 5789689 h 6480172"/>
              <a:gd name="connsiteX122" fmla="*/ 1831832 w 11520483"/>
              <a:gd name="connsiteY122" fmla="*/ 5783706 h 6480172"/>
              <a:gd name="connsiteX123" fmla="*/ 1845779 w 11520483"/>
              <a:gd name="connsiteY123" fmla="*/ 5766216 h 6480172"/>
              <a:gd name="connsiteX124" fmla="*/ 1845779 w 11520483"/>
              <a:gd name="connsiteY124" fmla="*/ 5771279 h 6480172"/>
              <a:gd name="connsiteX125" fmla="*/ 1845779 w 11520483"/>
              <a:gd name="connsiteY125" fmla="*/ 5787848 h 6480172"/>
              <a:gd name="connsiteX126" fmla="*/ 1858378 w 11520483"/>
              <a:gd name="connsiteY126" fmla="*/ 5787848 h 6480172"/>
              <a:gd name="connsiteX127" fmla="*/ 1858378 w 11520483"/>
              <a:gd name="connsiteY127" fmla="*/ 5748727 h 6480172"/>
              <a:gd name="connsiteX128" fmla="*/ 1857478 w 11520483"/>
              <a:gd name="connsiteY128" fmla="*/ 5681071 h 6480172"/>
              <a:gd name="connsiteX129" fmla="*/ 1843980 w 11520483"/>
              <a:gd name="connsiteY129" fmla="*/ 5681071 h 6480172"/>
              <a:gd name="connsiteX130" fmla="*/ 1843980 w 11520483"/>
              <a:gd name="connsiteY130" fmla="*/ 5744125 h 6480172"/>
              <a:gd name="connsiteX131" fmla="*/ 1843980 w 11520483"/>
              <a:gd name="connsiteY131" fmla="*/ 5748267 h 6480172"/>
              <a:gd name="connsiteX132" fmla="*/ 1843080 w 11520483"/>
              <a:gd name="connsiteY132" fmla="*/ 5751489 h 6480172"/>
              <a:gd name="connsiteX133" fmla="*/ 1841730 w 11520483"/>
              <a:gd name="connsiteY133" fmla="*/ 5755170 h 6480172"/>
              <a:gd name="connsiteX134" fmla="*/ 1830482 w 11520483"/>
              <a:gd name="connsiteY134" fmla="*/ 5772199 h 6480172"/>
              <a:gd name="connsiteX135" fmla="*/ 1812934 w 11520483"/>
              <a:gd name="connsiteY135" fmla="*/ 5778183 h 6480172"/>
              <a:gd name="connsiteX136" fmla="*/ 1792237 w 11520483"/>
              <a:gd name="connsiteY136" fmla="*/ 5765756 h 6480172"/>
              <a:gd name="connsiteX137" fmla="*/ 1790437 w 11520483"/>
              <a:gd name="connsiteY137" fmla="*/ 5760693 h 6480172"/>
              <a:gd name="connsiteX138" fmla="*/ 1789087 w 11520483"/>
              <a:gd name="connsiteY138" fmla="*/ 5754710 h 6480172"/>
              <a:gd name="connsiteX139" fmla="*/ 1789087 w 11520483"/>
              <a:gd name="connsiteY139" fmla="*/ 5746426 h 6480172"/>
              <a:gd name="connsiteX140" fmla="*/ 1789087 w 11520483"/>
              <a:gd name="connsiteY140" fmla="*/ 5734920 h 6480172"/>
              <a:gd name="connsiteX141" fmla="*/ 1787738 w 11520483"/>
              <a:gd name="connsiteY141" fmla="*/ 5681071 h 6480172"/>
              <a:gd name="connsiteX142" fmla="*/ 1622657 w 11520483"/>
              <a:gd name="connsiteY142" fmla="*/ 5681071 h 6480172"/>
              <a:gd name="connsiteX143" fmla="*/ 1597398 w 11520483"/>
              <a:gd name="connsiteY143" fmla="*/ 5698986 h 6480172"/>
              <a:gd name="connsiteX144" fmla="*/ 1594349 w 11520483"/>
              <a:gd name="connsiteY144" fmla="*/ 5707714 h 6480172"/>
              <a:gd name="connsiteX145" fmla="*/ 1594349 w 11520483"/>
              <a:gd name="connsiteY145" fmla="*/ 5681990 h 6480172"/>
              <a:gd name="connsiteX146" fmla="*/ 1582154 w 11520483"/>
              <a:gd name="connsiteY146" fmla="*/ 5681990 h 6480172"/>
              <a:gd name="connsiteX147" fmla="*/ 1582154 w 11520483"/>
              <a:gd name="connsiteY147" fmla="*/ 5789021 h 6480172"/>
              <a:gd name="connsiteX148" fmla="*/ 1595220 w 11520483"/>
              <a:gd name="connsiteY148" fmla="*/ 5789021 h 6480172"/>
              <a:gd name="connsiteX149" fmla="*/ 1595220 w 11520483"/>
              <a:gd name="connsiteY149" fmla="*/ 5724711 h 6480172"/>
              <a:gd name="connsiteX150" fmla="*/ 1595655 w 11520483"/>
              <a:gd name="connsiteY150" fmla="*/ 5719658 h 6480172"/>
              <a:gd name="connsiteX151" fmla="*/ 1596962 w 11520483"/>
              <a:gd name="connsiteY151" fmla="*/ 5715064 h 6480172"/>
              <a:gd name="connsiteX152" fmla="*/ 1621351 w 11520483"/>
              <a:gd name="connsiteY152" fmla="*/ 5695311 h 6480172"/>
              <a:gd name="connsiteX153" fmla="*/ 1627012 w 11520483"/>
              <a:gd name="connsiteY153" fmla="*/ 5695311 h 6480172"/>
              <a:gd name="connsiteX154" fmla="*/ 1631367 w 11520483"/>
              <a:gd name="connsiteY154" fmla="*/ 5696690 h 6480172"/>
              <a:gd name="connsiteX155" fmla="*/ 1631367 w 11520483"/>
              <a:gd name="connsiteY155" fmla="*/ 5681990 h 6480172"/>
              <a:gd name="connsiteX156" fmla="*/ 1626141 w 11520483"/>
              <a:gd name="connsiteY156" fmla="*/ 5681071 h 6480172"/>
              <a:gd name="connsiteX157" fmla="*/ 1212266 w 11520483"/>
              <a:gd name="connsiteY157" fmla="*/ 5681071 h 6480172"/>
              <a:gd name="connsiteX158" fmla="*/ 1212266 w 11520483"/>
              <a:gd name="connsiteY158" fmla="*/ 5789021 h 6480172"/>
              <a:gd name="connsiteX159" fmla="*/ 1224966 w 11520483"/>
              <a:gd name="connsiteY159" fmla="*/ 5789021 h 6480172"/>
              <a:gd name="connsiteX160" fmla="*/ 1224966 w 11520483"/>
              <a:gd name="connsiteY160" fmla="*/ 5681071 h 6480172"/>
              <a:gd name="connsiteX161" fmla="*/ 1305498 w 11520483"/>
              <a:gd name="connsiteY161" fmla="*/ 5679948 h 6480172"/>
              <a:gd name="connsiteX162" fmla="*/ 1284016 w 11520483"/>
              <a:gd name="connsiteY162" fmla="*/ 5685982 h 6480172"/>
              <a:gd name="connsiteX163" fmla="*/ 1269695 w 11520483"/>
              <a:gd name="connsiteY163" fmla="*/ 5703156 h 6480172"/>
              <a:gd name="connsiteX164" fmla="*/ 1269695 w 11520483"/>
              <a:gd name="connsiteY164" fmla="*/ 5698514 h 6480172"/>
              <a:gd name="connsiteX165" fmla="*/ 1269695 w 11520483"/>
              <a:gd name="connsiteY165" fmla="*/ 5688303 h 6480172"/>
              <a:gd name="connsiteX166" fmla="*/ 1269695 w 11520483"/>
              <a:gd name="connsiteY166" fmla="*/ 5681341 h 6480172"/>
              <a:gd name="connsiteX167" fmla="*/ 1256716 w 11520483"/>
              <a:gd name="connsiteY167" fmla="*/ 5680877 h 6480172"/>
              <a:gd name="connsiteX168" fmla="*/ 1256716 w 11520483"/>
              <a:gd name="connsiteY168" fmla="*/ 5789022 h 6480172"/>
              <a:gd name="connsiteX169" fmla="*/ 1269695 w 11520483"/>
              <a:gd name="connsiteY169" fmla="*/ 5789022 h 6480172"/>
              <a:gd name="connsiteX170" fmla="*/ 1269695 w 11520483"/>
              <a:gd name="connsiteY170" fmla="*/ 5735646 h 6480172"/>
              <a:gd name="connsiteX171" fmla="*/ 1271933 w 11520483"/>
              <a:gd name="connsiteY171" fmla="*/ 5718936 h 6480172"/>
              <a:gd name="connsiteX172" fmla="*/ 1275961 w 11520483"/>
              <a:gd name="connsiteY172" fmla="*/ 5707797 h 6480172"/>
              <a:gd name="connsiteX173" fmla="*/ 1287596 w 11520483"/>
              <a:gd name="connsiteY173" fmla="*/ 5695265 h 6480172"/>
              <a:gd name="connsiteX174" fmla="*/ 1303260 w 11520483"/>
              <a:gd name="connsiteY174" fmla="*/ 5690624 h 6480172"/>
              <a:gd name="connsiteX175" fmla="*/ 1316239 w 11520483"/>
              <a:gd name="connsiteY175" fmla="*/ 5694337 h 6480172"/>
              <a:gd name="connsiteX176" fmla="*/ 1324743 w 11520483"/>
              <a:gd name="connsiteY176" fmla="*/ 5704548 h 6480172"/>
              <a:gd name="connsiteX177" fmla="*/ 1326533 w 11520483"/>
              <a:gd name="connsiteY177" fmla="*/ 5709189 h 6480172"/>
              <a:gd name="connsiteX178" fmla="*/ 1327428 w 11520483"/>
              <a:gd name="connsiteY178" fmla="*/ 5714759 h 6480172"/>
              <a:gd name="connsiteX179" fmla="*/ 1327428 w 11520483"/>
              <a:gd name="connsiteY179" fmla="*/ 5722650 h 6480172"/>
              <a:gd name="connsiteX180" fmla="*/ 1327428 w 11520483"/>
              <a:gd name="connsiteY180" fmla="*/ 5788558 h 6480172"/>
              <a:gd name="connsiteX181" fmla="*/ 1340854 w 11520483"/>
              <a:gd name="connsiteY181" fmla="*/ 5788558 h 6480172"/>
              <a:gd name="connsiteX182" fmla="*/ 1340854 w 11520483"/>
              <a:gd name="connsiteY182" fmla="*/ 5721257 h 6480172"/>
              <a:gd name="connsiteX183" fmla="*/ 1340854 w 11520483"/>
              <a:gd name="connsiteY183" fmla="*/ 5712438 h 6480172"/>
              <a:gd name="connsiteX184" fmla="*/ 1339511 w 11520483"/>
              <a:gd name="connsiteY184" fmla="*/ 5705940 h 6480172"/>
              <a:gd name="connsiteX185" fmla="*/ 1338169 w 11520483"/>
              <a:gd name="connsiteY185" fmla="*/ 5700371 h 6480172"/>
              <a:gd name="connsiteX186" fmla="*/ 1325638 w 11520483"/>
              <a:gd name="connsiteY186" fmla="*/ 5684126 h 6480172"/>
              <a:gd name="connsiteX187" fmla="*/ 1305498 w 11520483"/>
              <a:gd name="connsiteY187" fmla="*/ 5679948 h 6480172"/>
              <a:gd name="connsiteX188" fmla="*/ 1131221 w 11520483"/>
              <a:gd name="connsiteY188" fmla="*/ 5679484 h 6480172"/>
              <a:gd name="connsiteX189" fmla="*/ 1112847 w 11520483"/>
              <a:gd name="connsiteY189" fmla="*/ 5683644 h 6480172"/>
              <a:gd name="connsiteX190" fmla="*/ 1098954 w 11520483"/>
              <a:gd name="connsiteY190" fmla="*/ 5694276 h 6480172"/>
              <a:gd name="connsiteX191" fmla="*/ 1089991 w 11520483"/>
              <a:gd name="connsiteY191" fmla="*/ 5710917 h 6480172"/>
              <a:gd name="connsiteX192" fmla="*/ 1086854 w 11520483"/>
              <a:gd name="connsiteY192" fmla="*/ 5733105 h 6480172"/>
              <a:gd name="connsiteX193" fmla="*/ 1091336 w 11520483"/>
              <a:gd name="connsiteY193" fmla="*/ 5756679 h 6480172"/>
              <a:gd name="connsiteX194" fmla="*/ 1100299 w 11520483"/>
              <a:gd name="connsiteY194" fmla="*/ 5774707 h 6480172"/>
              <a:gd name="connsiteX195" fmla="*/ 1114191 w 11520483"/>
              <a:gd name="connsiteY195" fmla="*/ 5786263 h 6480172"/>
              <a:gd name="connsiteX196" fmla="*/ 1132117 w 11520483"/>
              <a:gd name="connsiteY196" fmla="*/ 5790423 h 6480172"/>
              <a:gd name="connsiteX197" fmla="*/ 1154076 w 11520483"/>
              <a:gd name="connsiteY197" fmla="*/ 5783489 h 6480172"/>
              <a:gd name="connsiteX198" fmla="*/ 1167073 w 11520483"/>
              <a:gd name="connsiteY198" fmla="*/ 5764999 h 6480172"/>
              <a:gd name="connsiteX199" fmla="*/ 1167073 w 11520483"/>
              <a:gd name="connsiteY199" fmla="*/ 5786263 h 6480172"/>
              <a:gd name="connsiteX200" fmla="*/ 1166176 w 11520483"/>
              <a:gd name="connsiteY200" fmla="*/ 5794583 h 6480172"/>
              <a:gd name="connsiteX201" fmla="*/ 1164832 w 11520483"/>
              <a:gd name="connsiteY201" fmla="*/ 5800592 h 6480172"/>
              <a:gd name="connsiteX202" fmla="*/ 1163487 w 11520483"/>
              <a:gd name="connsiteY202" fmla="*/ 5805215 h 6480172"/>
              <a:gd name="connsiteX203" fmla="*/ 1150939 w 11520483"/>
              <a:gd name="connsiteY203" fmla="*/ 5818620 h 6480172"/>
              <a:gd name="connsiteX204" fmla="*/ 1130773 w 11520483"/>
              <a:gd name="connsiteY204" fmla="*/ 5823242 h 6480172"/>
              <a:gd name="connsiteX205" fmla="*/ 1115984 w 11520483"/>
              <a:gd name="connsiteY205" fmla="*/ 5821393 h 6480172"/>
              <a:gd name="connsiteX206" fmla="*/ 1099850 w 11520483"/>
              <a:gd name="connsiteY206" fmla="*/ 5814922 h 6480172"/>
              <a:gd name="connsiteX207" fmla="*/ 1098954 w 11520483"/>
              <a:gd name="connsiteY207" fmla="*/ 5829714 h 6480172"/>
              <a:gd name="connsiteX208" fmla="*/ 1115536 w 11520483"/>
              <a:gd name="connsiteY208" fmla="*/ 5834336 h 6480172"/>
              <a:gd name="connsiteX209" fmla="*/ 1131221 w 11520483"/>
              <a:gd name="connsiteY209" fmla="*/ 5835723 h 6480172"/>
              <a:gd name="connsiteX210" fmla="*/ 1166624 w 11520483"/>
              <a:gd name="connsiteY210" fmla="*/ 5823242 h 6480172"/>
              <a:gd name="connsiteX211" fmla="*/ 1176932 w 11520483"/>
              <a:gd name="connsiteY211" fmla="*/ 5807064 h 6480172"/>
              <a:gd name="connsiteX212" fmla="*/ 1180517 w 11520483"/>
              <a:gd name="connsiteY212" fmla="*/ 5783951 h 6480172"/>
              <a:gd name="connsiteX213" fmla="*/ 1180517 w 11520483"/>
              <a:gd name="connsiteY213" fmla="*/ 5769160 h 6480172"/>
              <a:gd name="connsiteX214" fmla="*/ 1178724 w 11520483"/>
              <a:gd name="connsiteY214" fmla="*/ 5680871 h 6480172"/>
              <a:gd name="connsiteX215" fmla="*/ 1166176 w 11520483"/>
              <a:gd name="connsiteY215" fmla="*/ 5680871 h 6480172"/>
              <a:gd name="connsiteX216" fmla="*/ 1166176 w 11520483"/>
              <a:gd name="connsiteY216" fmla="*/ 5701672 h 6480172"/>
              <a:gd name="connsiteX217" fmla="*/ 1163039 w 11520483"/>
              <a:gd name="connsiteY217" fmla="*/ 5695663 h 6480172"/>
              <a:gd name="connsiteX218" fmla="*/ 1159902 w 11520483"/>
              <a:gd name="connsiteY218" fmla="*/ 5691503 h 6480172"/>
              <a:gd name="connsiteX219" fmla="*/ 1147354 w 11520483"/>
              <a:gd name="connsiteY219" fmla="*/ 5682720 h 6480172"/>
              <a:gd name="connsiteX220" fmla="*/ 1131221 w 11520483"/>
              <a:gd name="connsiteY220" fmla="*/ 5679484 h 6480172"/>
              <a:gd name="connsiteX221" fmla="*/ 1028534 w 11520483"/>
              <a:gd name="connsiteY221" fmla="*/ 5679484 h 6480172"/>
              <a:gd name="connsiteX222" fmla="*/ 1006877 w 11520483"/>
              <a:gd name="connsiteY222" fmla="*/ 5685928 h 6480172"/>
              <a:gd name="connsiteX223" fmla="*/ 992439 w 11520483"/>
              <a:gd name="connsiteY223" fmla="*/ 5702496 h 6480172"/>
              <a:gd name="connsiteX224" fmla="*/ 992439 w 11520483"/>
              <a:gd name="connsiteY224" fmla="*/ 5697894 h 6480172"/>
              <a:gd name="connsiteX225" fmla="*/ 992439 w 11520483"/>
              <a:gd name="connsiteY225" fmla="*/ 5681325 h 6480172"/>
              <a:gd name="connsiteX226" fmla="*/ 978903 w 11520483"/>
              <a:gd name="connsiteY226" fmla="*/ 5681785 h 6480172"/>
              <a:gd name="connsiteX227" fmla="*/ 978903 w 11520483"/>
              <a:gd name="connsiteY227" fmla="*/ 5789022 h 6480172"/>
              <a:gd name="connsiteX228" fmla="*/ 991988 w 11520483"/>
              <a:gd name="connsiteY228" fmla="*/ 5789022 h 6480172"/>
              <a:gd name="connsiteX229" fmla="*/ 991988 w 11520483"/>
              <a:gd name="connsiteY229" fmla="*/ 5736094 h 6480172"/>
              <a:gd name="connsiteX230" fmla="*/ 994244 w 11520483"/>
              <a:gd name="connsiteY230" fmla="*/ 5719525 h 6480172"/>
              <a:gd name="connsiteX231" fmla="*/ 1010035 w 11520483"/>
              <a:gd name="connsiteY231" fmla="*/ 5696513 h 6480172"/>
              <a:gd name="connsiteX232" fmla="*/ 1025376 w 11520483"/>
              <a:gd name="connsiteY232" fmla="*/ 5691911 h 6480172"/>
              <a:gd name="connsiteX233" fmla="*/ 1038009 w 11520483"/>
              <a:gd name="connsiteY233" fmla="*/ 5695593 h 6480172"/>
              <a:gd name="connsiteX234" fmla="*/ 1047032 w 11520483"/>
              <a:gd name="connsiteY234" fmla="*/ 5705718 h 6480172"/>
              <a:gd name="connsiteX235" fmla="*/ 1048386 w 11520483"/>
              <a:gd name="connsiteY235" fmla="*/ 5710321 h 6480172"/>
              <a:gd name="connsiteX236" fmla="*/ 1049739 w 11520483"/>
              <a:gd name="connsiteY236" fmla="*/ 5715844 h 6480172"/>
              <a:gd name="connsiteX237" fmla="*/ 1049739 w 11520483"/>
              <a:gd name="connsiteY237" fmla="*/ 5723668 h 6480172"/>
              <a:gd name="connsiteX238" fmla="*/ 1049739 w 11520483"/>
              <a:gd name="connsiteY238" fmla="*/ 5789022 h 6480172"/>
              <a:gd name="connsiteX239" fmla="*/ 1064177 w 11520483"/>
              <a:gd name="connsiteY239" fmla="*/ 5789022 h 6480172"/>
              <a:gd name="connsiteX240" fmla="*/ 1064177 w 11520483"/>
              <a:gd name="connsiteY240" fmla="*/ 5722287 h 6480172"/>
              <a:gd name="connsiteX241" fmla="*/ 1064177 w 11520483"/>
              <a:gd name="connsiteY241" fmla="*/ 5713542 h 6480172"/>
              <a:gd name="connsiteX242" fmla="*/ 1063275 w 11520483"/>
              <a:gd name="connsiteY242" fmla="*/ 5707099 h 6480172"/>
              <a:gd name="connsiteX243" fmla="*/ 1061470 w 11520483"/>
              <a:gd name="connsiteY243" fmla="*/ 5701576 h 6480172"/>
              <a:gd name="connsiteX244" fmla="*/ 1049288 w 11520483"/>
              <a:gd name="connsiteY244" fmla="*/ 5685467 h 6480172"/>
              <a:gd name="connsiteX245" fmla="*/ 1028534 w 11520483"/>
              <a:gd name="connsiteY245" fmla="*/ 5679484 h 6480172"/>
              <a:gd name="connsiteX246" fmla="*/ 916720 w 11520483"/>
              <a:gd name="connsiteY246" fmla="*/ 5677897 h 6480172"/>
              <a:gd name="connsiteX247" fmla="*/ 897957 w 11520483"/>
              <a:gd name="connsiteY247" fmla="*/ 5682062 h 6480172"/>
              <a:gd name="connsiteX248" fmla="*/ 883215 w 11520483"/>
              <a:gd name="connsiteY248" fmla="*/ 5693168 h 6480172"/>
              <a:gd name="connsiteX249" fmla="*/ 873833 w 11520483"/>
              <a:gd name="connsiteY249" fmla="*/ 5711215 h 6480172"/>
              <a:gd name="connsiteX250" fmla="*/ 870259 w 11520483"/>
              <a:gd name="connsiteY250" fmla="*/ 5733890 h 6480172"/>
              <a:gd name="connsiteX251" fmla="*/ 883662 w 11520483"/>
              <a:gd name="connsiteY251" fmla="*/ 5776464 h 6480172"/>
              <a:gd name="connsiteX252" fmla="*/ 920740 w 11520483"/>
              <a:gd name="connsiteY252" fmla="*/ 5791734 h 6480172"/>
              <a:gd name="connsiteX253" fmla="*/ 935929 w 11520483"/>
              <a:gd name="connsiteY253" fmla="*/ 5789883 h 6480172"/>
              <a:gd name="connsiteX254" fmla="*/ 949778 w 11520483"/>
              <a:gd name="connsiteY254" fmla="*/ 5785256 h 6480172"/>
              <a:gd name="connsiteX255" fmla="*/ 949778 w 11520483"/>
              <a:gd name="connsiteY255" fmla="*/ 5771836 h 6480172"/>
              <a:gd name="connsiteX256" fmla="*/ 920294 w 11520483"/>
              <a:gd name="connsiteY256" fmla="*/ 5779703 h 6480172"/>
              <a:gd name="connsiteX257" fmla="*/ 894383 w 11520483"/>
              <a:gd name="connsiteY257" fmla="*/ 5768597 h 6480172"/>
              <a:gd name="connsiteX258" fmla="*/ 883662 w 11520483"/>
              <a:gd name="connsiteY258" fmla="*/ 5738518 h 6480172"/>
              <a:gd name="connsiteX259" fmla="*/ 958266 w 11520483"/>
              <a:gd name="connsiteY259" fmla="*/ 5738055 h 6480172"/>
              <a:gd name="connsiteX260" fmla="*/ 958266 w 11520483"/>
              <a:gd name="connsiteY260" fmla="*/ 5722784 h 6480172"/>
              <a:gd name="connsiteX261" fmla="*/ 956479 w 11520483"/>
              <a:gd name="connsiteY261" fmla="*/ 5710290 h 6480172"/>
              <a:gd name="connsiteX262" fmla="*/ 942184 w 11520483"/>
              <a:gd name="connsiteY262" fmla="*/ 5686227 h 6480172"/>
              <a:gd name="connsiteX263" fmla="*/ 916720 w 11520483"/>
              <a:gd name="connsiteY263" fmla="*/ 5677897 h 6480172"/>
              <a:gd name="connsiteX264" fmla="*/ 757969 w 11520483"/>
              <a:gd name="connsiteY264" fmla="*/ 5677897 h 6480172"/>
              <a:gd name="connsiteX265" fmla="*/ 739206 w 11520483"/>
              <a:gd name="connsiteY265" fmla="*/ 5682062 h 6480172"/>
              <a:gd name="connsiteX266" fmla="*/ 724464 w 11520483"/>
              <a:gd name="connsiteY266" fmla="*/ 5693168 h 6480172"/>
              <a:gd name="connsiteX267" fmla="*/ 715082 w 11520483"/>
              <a:gd name="connsiteY267" fmla="*/ 5711215 h 6480172"/>
              <a:gd name="connsiteX268" fmla="*/ 711508 w 11520483"/>
              <a:gd name="connsiteY268" fmla="*/ 5733890 h 6480172"/>
              <a:gd name="connsiteX269" fmla="*/ 724911 w 11520483"/>
              <a:gd name="connsiteY269" fmla="*/ 5776464 h 6480172"/>
              <a:gd name="connsiteX270" fmla="*/ 761989 w 11520483"/>
              <a:gd name="connsiteY270" fmla="*/ 5791734 h 6480172"/>
              <a:gd name="connsiteX271" fmla="*/ 777178 w 11520483"/>
              <a:gd name="connsiteY271" fmla="*/ 5789883 h 6480172"/>
              <a:gd name="connsiteX272" fmla="*/ 791027 w 11520483"/>
              <a:gd name="connsiteY272" fmla="*/ 5785256 h 6480172"/>
              <a:gd name="connsiteX273" fmla="*/ 791027 w 11520483"/>
              <a:gd name="connsiteY273" fmla="*/ 5771836 h 6480172"/>
              <a:gd name="connsiteX274" fmla="*/ 761543 w 11520483"/>
              <a:gd name="connsiteY274" fmla="*/ 5779703 h 6480172"/>
              <a:gd name="connsiteX275" fmla="*/ 735632 w 11520483"/>
              <a:gd name="connsiteY275" fmla="*/ 5768597 h 6480172"/>
              <a:gd name="connsiteX276" fmla="*/ 724911 w 11520483"/>
              <a:gd name="connsiteY276" fmla="*/ 5738518 h 6480172"/>
              <a:gd name="connsiteX277" fmla="*/ 799515 w 11520483"/>
              <a:gd name="connsiteY277" fmla="*/ 5738055 h 6480172"/>
              <a:gd name="connsiteX278" fmla="*/ 799515 w 11520483"/>
              <a:gd name="connsiteY278" fmla="*/ 5722784 h 6480172"/>
              <a:gd name="connsiteX279" fmla="*/ 797728 w 11520483"/>
              <a:gd name="connsiteY279" fmla="*/ 5710290 h 6480172"/>
              <a:gd name="connsiteX280" fmla="*/ 783433 w 11520483"/>
              <a:gd name="connsiteY280" fmla="*/ 5686227 h 6480172"/>
              <a:gd name="connsiteX281" fmla="*/ 757969 w 11520483"/>
              <a:gd name="connsiteY281" fmla="*/ 5677897 h 6480172"/>
              <a:gd name="connsiteX282" fmla="*/ 2181277 w 11520483"/>
              <a:gd name="connsiteY282" fmla="*/ 5677896 h 6480172"/>
              <a:gd name="connsiteX283" fmla="*/ 2162608 w 11520483"/>
              <a:gd name="connsiteY283" fmla="*/ 5682020 h 6480172"/>
              <a:gd name="connsiteX284" fmla="*/ 2147938 w 11520483"/>
              <a:gd name="connsiteY284" fmla="*/ 5693016 h 6480172"/>
              <a:gd name="connsiteX285" fmla="*/ 2138605 w 11520483"/>
              <a:gd name="connsiteY285" fmla="*/ 5709969 h 6480172"/>
              <a:gd name="connsiteX286" fmla="*/ 2135492 w 11520483"/>
              <a:gd name="connsiteY286" fmla="*/ 5732878 h 6480172"/>
              <a:gd name="connsiteX287" fmla="*/ 2148828 w 11520483"/>
              <a:gd name="connsiteY287" fmla="*/ 5775031 h 6480172"/>
              <a:gd name="connsiteX288" fmla="*/ 2185722 w 11520483"/>
              <a:gd name="connsiteY288" fmla="*/ 5789693 h 6480172"/>
              <a:gd name="connsiteX289" fmla="*/ 2215502 w 11520483"/>
              <a:gd name="connsiteY289" fmla="*/ 5783278 h 6480172"/>
              <a:gd name="connsiteX290" fmla="*/ 2215502 w 11520483"/>
              <a:gd name="connsiteY290" fmla="*/ 5769991 h 6480172"/>
              <a:gd name="connsiteX291" fmla="*/ 2185722 w 11520483"/>
              <a:gd name="connsiteY291" fmla="*/ 5778238 h 6480172"/>
              <a:gd name="connsiteX292" fmla="*/ 2159941 w 11520483"/>
              <a:gd name="connsiteY292" fmla="*/ 5766784 h 6480172"/>
              <a:gd name="connsiteX293" fmla="*/ 2149273 w 11520483"/>
              <a:gd name="connsiteY293" fmla="*/ 5737002 h 6480172"/>
              <a:gd name="connsiteX294" fmla="*/ 2223504 w 11520483"/>
              <a:gd name="connsiteY294" fmla="*/ 5737460 h 6480172"/>
              <a:gd name="connsiteX295" fmla="*/ 2223059 w 11520483"/>
              <a:gd name="connsiteY295" fmla="*/ 5722340 h 6480172"/>
              <a:gd name="connsiteX296" fmla="*/ 2220836 w 11520483"/>
              <a:gd name="connsiteY296" fmla="*/ 5709969 h 6480172"/>
              <a:gd name="connsiteX297" fmla="*/ 2207058 w 11520483"/>
              <a:gd name="connsiteY297" fmla="*/ 5686144 h 6480172"/>
              <a:gd name="connsiteX298" fmla="*/ 2181277 w 11520483"/>
              <a:gd name="connsiteY298" fmla="*/ 5677896 h 6480172"/>
              <a:gd name="connsiteX299" fmla="*/ 1517703 w 11520483"/>
              <a:gd name="connsiteY299" fmla="*/ 5677896 h 6480172"/>
              <a:gd name="connsiteX300" fmla="*/ 1499034 w 11520483"/>
              <a:gd name="connsiteY300" fmla="*/ 5682020 h 6480172"/>
              <a:gd name="connsiteX301" fmla="*/ 1484365 w 11520483"/>
              <a:gd name="connsiteY301" fmla="*/ 5693016 h 6480172"/>
              <a:gd name="connsiteX302" fmla="*/ 1475031 w 11520483"/>
              <a:gd name="connsiteY302" fmla="*/ 5709969 h 6480172"/>
              <a:gd name="connsiteX303" fmla="*/ 1471919 w 11520483"/>
              <a:gd name="connsiteY303" fmla="*/ 5732878 h 6480172"/>
              <a:gd name="connsiteX304" fmla="*/ 1485254 w 11520483"/>
              <a:gd name="connsiteY304" fmla="*/ 5775031 h 6480172"/>
              <a:gd name="connsiteX305" fmla="*/ 1522148 w 11520483"/>
              <a:gd name="connsiteY305" fmla="*/ 5789693 h 6480172"/>
              <a:gd name="connsiteX306" fmla="*/ 1551929 w 11520483"/>
              <a:gd name="connsiteY306" fmla="*/ 5783278 h 6480172"/>
              <a:gd name="connsiteX307" fmla="*/ 1551929 w 11520483"/>
              <a:gd name="connsiteY307" fmla="*/ 5769991 h 6480172"/>
              <a:gd name="connsiteX308" fmla="*/ 1522148 w 11520483"/>
              <a:gd name="connsiteY308" fmla="*/ 5778238 h 6480172"/>
              <a:gd name="connsiteX309" fmla="*/ 1496367 w 11520483"/>
              <a:gd name="connsiteY309" fmla="*/ 5766784 h 6480172"/>
              <a:gd name="connsiteX310" fmla="*/ 1485699 w 11520483"/>
              <a:gd name="connsiteY310" fmla="*/ 5737002 h 6480172"/>
              <a:gd name="connsiteX311" fmla="*/ 1559930 w 11520483"/>
              <a:gd name="connsiteY311" fmla="*/ 5737460 h 6480172"/>
              <a:gd name="connsiteX312" fmla="*/ 1559486 w 11520483"/>
              <a:gd name="connsiteY312" fmla="*/ 5722340 h 6480172"/>
              <a:gd name="connsiteX313" fmla="*/ 1557263 w 11520483"/>
              <a:gd name="connsiteY313" fmla="*/ 5709969 h 6480172"/>
              <a:gd name="connsiteX314" fmla="*/ 1543484 w 11520483"/>
              <a:gd name="connsiteY314" fmla="*/ 5686144 h 6480172"/>
              <a:gd name="connsiteX315" fmla="*/ 1517703 w 11520483"/>
              <a:gd name="connsiteY315" fmla="*/ 5677896 h 6480172"/>
              <a:gd name="connsiteX316" fmla="*/ 1411811 w 11520483"/>
              <a:gd name="connsiteY316" fmla="*/ 5677896 h 6480172"/>
              <a:gd name="connsiteX317" fmla="*/ 1392953 w 11520483"/>
              <a:gd name="connsiteY317" fmla="*/ 5682020 h 6480172"/>
              <a:gd name="connsiteX318" fmla="*/ 1378137 w 11520483"/>
              <a:gd name="connsiteY318" fmla="*/ 5693016 h 6480172"/>
              <a:gd name="connsiteX319" fmla="*/ 1368708 w 11520483"/>
              <a:gd name="connsiteY319" fmla="*/ 5709969 h 6480172"/>
              <a:gd name="connsiteX320" fmla="*/ 1365565 w 11520483"/>
              <a:gd name="connsiteY320" fmla="*/ 5732878 h 6480172"/>
              <a:gd name="connsiteX321" fmla="*/ 1378586 w 11520483"/>
              <a:gd name="connsiteY321" fmla="*/ 5775031 h 6480172"/>
              <a:gd name="connsiteX322" fmla="*/ 1416301 w 11520483"/>
              <a:gd name="connsiteY322" fmla="*/ 5789693 h 6480172"/>
              <a:gd name="connsiteX323" fmla="*/ 1445934 w 11520483"/>
              <a:gd name="connsiteY323" fmla="*/ 5783278 h 6480172"/>
              <a:gd name="connsiteX324" fmla="*/ 1445934 w 11520483"/>
              <a:gd name="connsiteY324" fmla="*/ 5769991 h 6480172"/>
              <a:gd name="connsiteX325" fmla="*/ 1416301 w 11520483"/>
              <a:gd name="connsiteY325" fmla="*/ 5778238 h 6480172"/>
              <a:gd name="connsiteX326" fmla="*/ 1389810 w 11520483"/>
              <a:gd name="connsiteY326" fmla="*/ 5766784 h 6480172"/>
              <a:gd name="connsiteX327" fmla="*/ 1379484 w 11520483"/>
              <a:gd name="connsiteY327" fmla="*/ 5737002 h 6480172"/>
              <a:gd name="connsiteX328" fmla="*/ 1453567 w 11520483"/>
              <a:gd name="connsiteY328" fmla="*/ 5737460 h 6480172"/>
              <a:gd name="connsiteX329" fmla="*/ 1453567 w 11520483"/>
              <a:gd name="connsiteY329" fmla="*/ 5722340 h 6480172"/>
              <a:gd name="connsiteX330" fmla="*/ 1451771 w 11520483"/>
              <a:gd name="connsiteY330" fmla="*/ 5709969 h 6480172"/>
              <a:gd name="connsiteX331" fmla="*/ 1437403 w 11520483"/>
              <a:gd name="connsiteY331" fmla="*/ 5686144 h 6480172"/>
              <a:gd name="connsiteX332" fmla="*/ 1411811 w 11520483"/>
              <a:gd name="connsiteY332" fmla="*/ 5677896 h 6480172"/>
              <a:gd name="connsiteX333" fmla="*/ 1912214 w 11520483"/>
              <a:gd name="connsiteY333" fmla="*/ 5650909 h 6480172"/>
              <a:gd name="connsiteX334" fmla="*/ 1899004 w 11520483"/>
              <a:gd name="connsiteY334" fmla="*/ 5655964 h 6480172"/>
              <a:gd name="connsiteX335" fmla="*/ 1899004 w 11520483"/>
              <a:gd name="connsiteY335" fmla="*/ 5682617 h 6480172"/>
              <a:gd name="connsiteX336" fmla="*/ 1877428 w 11520483"/>
              <a:gd name="connsiteY336" fmla="*/ 5682617 h 6480172"/>
              <a:gd name="connsiteX337" fmla="*/ 1877428 w 11520483"/>
              <a:gd name="connsiteY337" fmla="*/ 5694106 h 6480172"/>
              <a:gd name="connsiteX338" fmla="*/ 1898564 w 11520483"/>
              <a:gd name="connsiteY338" fmla="*/ 5693187 h 6480172"/>
              <a:gd name="connsiteX339" fmla="*/ 1898564 w 11520483"/>
              <a:gd name="connsiteY339" fmla="*/ 5768092 h 6480172"/>
              <a:gd name="connsiteX340" fmla="*/ 1899444 w 11520483"/>
              <a:gd name="connsiteY340" fmla="*/ 5773147 h 6480172"/>
              <a:gd name="connsiteX341" fmla="*/ 1901206 w 11520483"/>
              <a:gd name="connsiteY341" fmla="*/ 5776823 h 6480172"/>
              <a:gd name="connsiteX342" fmla="*/ 1924983 w 11520483"/>
              <a:gd name="connsiteY342" fmla="*/ 5789690 h 6480172"/>
              <a:gd name="connsiteX343" fmla="*/ 1931148 w 11520483"/>
              <a:gd name="connsiteY343" fmla="*/ 5789690 h 6480172"/>
              <a:gd name="connsiteX344" fmla="*/ 1937753 w 11520483"/>
              <a:gd name="connsiteY344" fmla="*/ 5787852 h 6480172"/>
              <a:gd name="connsiteX345" fmla="*/ 1937312 w 11520483"/>
              <a:gd name="connsiteY345" fmla="*/ 5776364 h 6480172"/>
              <a:gd name="connsiteX346" fmla="*/ 1932029 w 11520483"/>
              <a:gd name="connsiteY346" fmla="*/ 5777742 h 6480172"/>
              <a:gd name="connsiteX347" fmla="*/ 1927625 w 11520483"/>
              <a:gd name="connsiteY347" fmla="*/ 5777742 h 6480172"/>
              <a:gd name="connsiteX348" fmla="*/ 1913535 w 11520483"/>
              <a:gd name="connsiteY348" fmla="*/ 5770390 h 6480172"/>
              <a:gd name="connsiteX349" fmla="*/ 1912214 w 11520483"/>
              <a:gd name="connsiteY349" fmla="*/ 5767173 h 6480172"/>
              <a:gd name="connsiteX350" fmla="*/ 1912214 w 11520483"/>
              <a:gd name="connsiteY350" fmla="*/ 5763037 h 6480172"/>
              <a:gd name="connsiteX351" fmla="*/ 1912214 w 11520483"/>
              <a:gd name="connsiteY351" fmla="*/ 5694106 h 6480172"/>
              <a:gd name="connsiteX352" fmla="*/ 1936872 w 11520483"/>
              <a:gd name="connsiteY352" fmla="*/ 5694106 h 6480172"/>
              <a:gd name="connsiteX353" fmla="*/ 1936872 w 11520483"/>
              <a:gd name="connsiteY353" fmla="*/ 5683077 h 6480172"/>
              <a:gd name="connsiteX354" fmla="*/ 1912214 w 11520483"/>
              <a:gd name="connsiteY354" fmla="*/ 5683077 h 6480172"/>
              <a:gd name="connsiteX355" fmla="*/ 510592 w 11520483"/>
              <a:gd name="connsiteY355" fmla="*/ 5641384 h 6480172"/>
              <a:gd name="connsiteX356" fmla="*/ 552986 w 11520483"/>
              <a:gd name="connsiteY356" fmla="*/ 5787434 h 6480172"/>
              <a:gd name="connsiteX357" fmla="*/ 570390 w 11520483"/>
              <a:gd name="connsiteY357" fmla="*/ 5787434 h 6480172"/>
              <a:gd name="connsiteX358" fmla="*/ 598058 w 11520483"/>
              <a:gd name="connsiteY358" fmla="*/ 5690373 h 6480172"/>
              <a:gd name="connsiteX359" fmla="*/ 602074 w 11520483"/>
              <a:gd name="connsiteY359" fmla="*/ 5675722 h 6480172"/>
              <a:gd name="connsiteX360" fmla="*/ 604752 w 11520483"/>
              <a:gd name="connsiteY360" fmla="*/ 5664734 h 6480172"/>
              <a:gd name="connsiteX361" fmla="*/ 606537 w 11520483"/>
              <a:gd name="connsiteY361" fmla="*/ 5656035 h 6480172"/>
              <a:gd name="connsiteX362" fmla="*/ 607429 w 11520483"/>
              <a:gd name="connsiteY362" fmla="*/ 5649167 h 6480172"/>
              <a:gd name="connsiteX363" fmla="*/ 608768 w 11520483"/>
              <a:gd name="connsiteY363" fmla="*/ 5656951 h 6480172"/>
              <a:gd name="connsiteX364" fmla="*/ 610553 w 11520483"/>
              <a:gd name="connsiteY364" fmla="*/ 5664734 h 6480172"/>
              <a:gd name="connsiteX365" fmla="*/ 613231 w 11520483"/>
              <a:gd name="connsiteY365" fmla="*/ 5675264 h 6480172"/>
              <a:gd name="connsiteX366" fmla="*/ 617247 w 11520483"/>
              <a:gd name="connsiteY366" fmla="*/ 5690373 h 6480172"/>
              <a:gd name="connsiteX367" fmla="*/ 645361 w 11520483"/>
              <a:gd name="connsiteY367" fmla="*/ 5787434 h 6480172"/>
              <a:gd name="connsiteX368" fmla="*/ 662765 w 11520483"/>
              <a:gd name="connsiteY368" fmla="*/ 5787434 h 6480172"/>
              <a:gd name="connsiteX369" fmla="*/ 704267 w 11520483"/>
              <a:gd name="connsiteY369" fmla="*/ 5641842 h 6480172"/>
              <a:gd name="connsiteX370" fmla="*/ 690433 w 11520483"/>
              <a:gd name="connsiteY370" fmla="*/ 5642758 h 6480172"/>
              <a:gd name="connsiteX371" fmla="*/ 669013 w 11520483"/>
              <a:gd name="connsiteY371" fmla="*/ 5718301 h 6480172"/>
              <a:gd name="connsiteX372" fmla="*/ 664996 w 11520483"/>
              <a:gd name="connsiteY372" fmla="*/ 5732494 h 6480172"/>
              <a:gd name="connsiteX373" fmla="*/ 662319 w 11520483"/>
              <a:gd name="connsiteY373" fmla="*/ 5742566 h 6480172"/>
              <a:gd name="connsiteX374" fmla="*/ 660534 w 11520483"/>
              <a:gd name="connsiteY374" fmla="*/ 5750349 h 6480172"/>
              <a:gd name="connsiteX375" fmla="*/ 658302 w 11520483"/>
              <a:gd name="connsiteY375" fmla="*/ 5758591 h 6480172"/>
              <a:gd name="connsiteX376" fmla="*/ 656517 w 11520483"/>
              <a:gd name="connsiteY376" fmla="*/ 5765916 h 6480172"/>
              <a:gd name="connsiteX377" fmla="*/ 655625 w 11520483"/>
              <a:gd name="connsiteY377" fmla="*/ 5771868 h 6480172"/>
              <a:gd name="connsiteX378" fmla="*/ 655625 w 11520483"/>
              <a:gd name="connsiteY378" fmla="*/ 5776446 h 6480172"/>
              <a:gd name="connsiteX379" fmla="*/ 655625 w 11520483"/>
              <a:gd name="connsiteY379" fmla="*/ 5780567 h 6480172"/>
              <a:gd name="connsiteX380" fmla="*/ 653840 w 11520483"/>
              <a:gd name="connsiteY380" fmla="*/ 5770494 h 6480172"/>
              <a:gd name="connsiteX381" fmla="*/ 651609 w 11520483"/>
              <a:gd name="connsiteY381" fmla="*/ 5759506 h 6480172"/>
              <a:gd name="connsiteX382" fmla="*/ 647146 w 11520483"/>
              <a:gd name="connsiteY382" fmla="*/ 5743940 h 6480172"/>
              <a:gd name="connsiteX383" fmla="*/ 640006 w 11520483"/>
              <a:gd name="connsiteY383" fmla="*/ 5718759 h 6480172"/>
              <a:gd name="connsiteX384" fmla="*/ 616354 w 11520483"/>
              <a:gd name="connsiteY384" fmla="*/ 5641842 h 6480172"/>
              <a:gd name="connsiteX385" fmla="*/ 598950 w 11520483"/>
              <a:gd name="connsiteY385" fmla="*/ 5641842 h 6480172"/>
              <a:gd name="connsiteX386" fmla="*/ 577084 w 11520483"/>
              <a:gd name="connsiteY386" fmla="*/ 5718759 h 6480172"/>
              <a:gd name="connsiteX387" fmla="*/ 569944 w 11520483"/>
              <a:gd name="connsiteY387" fmla="*/ 5743940 h 6480172"/>
              <a:gd name="connsiteX388" fmla="*/ 565927 w 11520483"/>
              <a:gd name="connsiteY388" fmla="*/ 5759964 h 6480172"/>
              <a:gd name="connsiteX389" fmla="*/ 563250 w 11520483"/>
              <a:gd name="connsiteY389" fmla="*/ 5770952 h 6480172"/>
              <a:gd name="connsiteX390" fmla="*/ 561465 w 11520483"/>
              <a:gd name="connsiteY390" fmla="*/ 5780567 h 6480172"/>
              <a:gd name="connsiteX391" fmla="*/ 560126 w 11520483"/>
              <a:gd name="connsiteY391" fmla="*/ 5770952 h 6480172"/>
              <a:gd name="connsiteX392" fmla="*/ 557449 w 11520483"/>
              <a:gd name="connsiteY392" fmla="*/ 5759506 h 6480172"/>
              <a:gd name="connsiteX393" fmla="*/ 553432 w 11520483"/>
              <a:gd name="connsiteY393" fmla="*/ 5743482 h 6480172"/>
              <a:gd name="connsiteX394" fmla="*/ 547185 w 11520483"/>
              <a:gd name="connsiteY394" fmla="*/ 5718759 h 6480172"/>
              <a:gd name="connsiteX395" fmla="*/ 525318 w 11520483"/>
              <a:gd name="connsiteY395" fmla="*/ 5641384 h 6480172"/>
              <a:gd name="connsiteX396" fmla="*/ 1210679 w 11520483"/>
              <a:gd name="connsiteY396" fmla="*/ 5633446 h 6480172"/>
              <a:gd name="connsiteX397" fmla="*/ 1210679 w 11520483"/>
              <a:gd name="connsiteY397" fmla="*/ 5650909 h 6480172"/>
              <a:gd name="connsiteX398" fmla="*/ 1226554 w 11520483"/>
              <a:gd name="connsiteY398" fmla="*/ 5650909 h 6480172"/>
              <a:gd name="connsiteX399" fmla="*/ 1226554 w 11520483"/>
              <a:gd name="connsiteY399" fmla="*/ 5633446 h 6480172"/>
              <a:gd name="connsiteX400" fmla="*/ 1743692 w 11520483"/>
              <a:gd name="connsiteY400" fmla="*/ 5630727 h 6480172"/>
              <a:gd name="connsiteX401" fmla="*/ 1718927 w 11520483"/>
              <a:gd name="connsiteY401" fmla="*/ 5644869 h 6480172"/>
              <a:gd name="connsiteX402" fmla="*/ 1715832 w 11520483"/>
              <a:gd name="connsiteY402" fmla="*/ 5654905 h 6480172"/>
              <a:gd name="connsiteX403" fmla="*/ 1715389 w 11520483"/>
              <a:gd name="connsiteY403" fmla="*/ 5672240 h 6480172"/>
              <a:gd name="connsiteX404" fmla="*/ 1715389 w 11520483"/>
              <a:gd name="connsiteY404" fmla="*/ 5684556 h 6480172"/>
              <a:gd name="connsiteX405" fmla="*/ 1693278 w 11520483"/>
              <a:gd name="connsiteY405" fmla="*/ 5684556 h 6480172"/>
              <a:gd name="connsiteX406" fmla="*/ 1693278 w 11520483"/>
              <a:gd name="connsiteY406" fmla="*/ 5694592 h 6480172"/>
              <a:gd name="connsiteX407" fmla="*/ 1715389 w 11520483"/>
              <a:gd name="connsiteY407" fmla="*/ 5694592 h 6480172"/>
              <a:gd name="connsiteX408" fmla="*/ 1715389 w 11520483"/>
              <a:gd name="connsiteY408" fmla="*/ 5789021 h 6480172"/>
              <a:gd name="connsiteX409" fmla="*/ 1728214 w 11520483"/>
              <a:gd name="connsiteY409" fmla="*/ 5789021 h 6480172"/>
              <a:gd name="connsiteX410" fmla="*/ 1728214 w 11520483"/>
              <a:gd name="connsiteY410" fmla="*/ 5694592 h 6480172"/>
              <a:gd name="connsiteX411" fmla="*/ 1752979 w 11520483"/>
              <a:gd name="connsiteY411" fmla="*/ 5694592 h 6480172"/>
              <a:gd name="connsiteX412" fmla="*/ 1752979 w 11520483"/>
              <a:gd name="connsiteY412" fmla="*/ 5683644 h 6480172"/>
              <a:gd name="connsiteX413" fmla="*/ 1728214 w 11520483"/>
              <a:gd name="connsiteY413" fmla="*/ 5683644 h 6480172"/>
              <a:gd name="connsiteX414" fmla="*/ 1728214 w 11520483"/>
              <a:gd name="connsiteY414" fmla="*/ 5671327 h 6480172"/>
              <a:gd name="connsiteX415" fmla="*/ 1728214 w 11520483"/>
              <a:gd name="connsiteY415" fmla="*/ 5658098 h 6480172"/>
              <a:gd name="connsiteX416" fmla="*/ 1730425 w 11520483"/>
              <a:gd name="connsiteY416" fmla="*/ 5650343 h 6480172"/>
              <a:gd name="connsiteX417" fmla="*/ 1744577 w 11520483"/>
              <a:gd name="connsiteY417" fmla="*/ 5642132 h 6480172"/>
              <a:gd name="connsiteX418" fmla="*/ 1748999 w 11520483"/>
              <a:gd name="connsiteY418" fmla="*/ 5642132 h 6480172"/>
              <a:gd name="connsiteX419" fmla="*/ 1753864 w 11520483"/>
              <a:gd name="connsiteY419" fmla="*/ 5643957 h 6480172"/>
              <a:gd name="connsiteX420" fmla="*/ 1755190 w 11520483"/>
              <a:gd name="connsiteY420" fmla="*/ 5632096 h 6480172"/>
              <a:gd name="connsiteX421" fmla="*/ 1748999 w 11520483"/>
              <a:gd name="connsiteY421" fmla="*/ 5630727 h 6480172"/>
              <a:gd name="connsiteX422" fmla="*/ 1743692 w 11520483"/>
              <a:gd name="connsiteY422" fmla="*/ 5630727 h 6480172"/>
              <a:gd name="connsiteX423" fmla="*/ 1845681 w 11520483"/>
              <a:gd name="connsiteY423" fmla="*/ 5488985 h 6480172"/>
              <a:gd name="connsiteX424" fmla="*/ 1863370 w 11520483"/>
              <a:gd name="connsiteY424" fmla="*/ 5488985 h 6480172"/>
              <a:gd name="connsiteX425" fmla="*/ 1893306 w 11520483"/>
              <a:gd name="connsiteY425" fmla="*/ 5512464 h 6480172"/>
              <a:gd name="connsiteX426" fmla="*/ 1861556 w 11520483"/>
              <a:gd name="connsiteY426" fmla="*/ 5535022 h 6480172"/>
              <a:gd name="connsiteX427" fmla="*/ 1845681 w 11520483"/>
              <a:gd name="connsiteY427" fmla="*/ 5535022 h 6480172"/>
              <a:gd name="connsiteX428" fmla="*/ 2010336 w 11520483"/>
              <a:gd name="connsiteY428" fmla="*/ 5433421 h 6480172"/>
              <a:gd name="connsiteX429" fmla="*/ 2013447 w 11520483"/>
              <a:gd name="connsiteY429" fmla="*/ 5443435 h 6480172"/>
              <a:gd name="connsiteX430" fmla="*/ 2033005 w 11520483"/>
              <a:gd name="connsiteY430" fmla="*/ 5498508 h 6480172"/>
              <a:gd name="connsiteX431" fmla="*/ 1988555 w 11520483"/>
              <a:gd name="connsiteY431" fmla="*/ 5498508 h 6480172"/>
              <a:gd name="connsiteX432" fmla="*/ 2006780 w 11520483"/>
              <a:gd name="connsiteY432" fmla="*/ 5446166 h 6480172"/>
              <a:gd name="connsiteX433" fmla="*/ 2009447 w 11520483"/>
              <a:gd name="connsiteY433" fmla="*/ 5437973 h 6480172"/>
              <a:gd name="connsiteX434" fmla="*/ 780025 w 11520483"/>
              <a:gd name="connsiteY434" fmla="*/ 5433421 h 6480172"/>
              <a:gd name="connsiteX435" fmla="*/ 783136 w 11520483"/>
              <a:gd name="connsiteY435" fmla="*/ 5443435 h 6480172"/>
              <a:gd name="connsiteX436" fmla="*/ 802694 w 11520483"/>
              <a:gd name="connsiteY436" fmla="*/ 5498508 h 6480172"/>
              <a:gd name="connsiteX437" fmla="*/ 758244 w 11520483"/>
              <a:gd name="connsiteY437" fmla="*/ 5498508 h 6480172"/>
              <a:gd name="connsiteX438" fmla="*/ 776469 w 11520483"/>
              <a:gd name="connsiteY438" fmla="*/ 5446166 h 6480172"/>
              <a:gd name="connsiteX439" fmla="*/ 779136 w 11520483"/>
              <a:gd name="connsiteY439" fmla="*/ 5437973 h 6480172"/>
              <a:gd name="connsiteX440" fmla="*/ 1847268 w 11520483"/>
              <a:gd name="connsiteY440" fmla="*/ 5427072 h 6480172"/>
              <a:gd name="connsiteX441" fmla="*/ 1863143 w 11520483"/>
              <a:gd name="connsiteY441" fmla="*/ 5427072 h 6480172"/>
              <a:gd name="connsiteX442" fmla="*/ 1888543 w 11520483"/>
              <a:gd name="connsiteY442" fmla="*/ 5447377 h 6480172"/>
              <a:gd name="connsiteX443" fmla="*/ 1861782 w 11520483"/>
              <a:gd name="connsiteY443" fmla="*/ 5466759 h 6480172"/>
              <a:gd name="connsiteX444" fmla="*/ 1847268 w 11520483"/>
              <a:gd name="connsiteY444" fmla="*/ 5466759 h 6480172"/>
              <a:gd name="connsiteX445" fmla="*/ 2099873 w 11520483"/>
              <a:gd name="connsiteY445" fmla="*/ 5403259 h 6480172"/>
              <a:gd name="connsiteX446" fmla="*/ 2099873 w 11520483"/>
              <a:gd name="connsiteY446" fmla="*/ 5498022 h 6480172"/>
              <a:gd name="connsiteX447" fmla="*/ 2113221 w 11520483"/>
              <a:gd name="connsiteY447" fmla="*/ 5544944 h 6480172"/>
              <a:gd name="connsiteX448" fmla="*/ 2162609 w 11520483"/>
              <a:gd name="connsiteY448" fmla="*/ 5563344 h 6480172"/>
              <a:gd name="connsiteX449" fmla="*/ 2226680 w 11520483"/>
              <a:gd name="connsiteY449" fmla="*/ 5498022 h 6480172"/>
              <a:gd name="connsiteX450" fmla="*/ 2226680 w 11520483"/>
              <a:gd name="connsiteY450" fmla="*/ 5403259 h 6480172"/>
              <a:gd name="connsiteX451" fmla="*/ 2195089 w 11520483"/>
              <a:gd name="connsiteY451" fmla="*/ 5403259 h 6480172"/>
              <a:gd name="connsiteX452" fmla="*/ 2195089 w 11520483"/>
              <a:gd name="connsiteY452" fmla="*/ 5493882 h 6480172"/>
              <a:gd name="connsiteX453" fmla="*/ 2190640 w 11520483"/>
              <a:gd name="connsiteY453" fmla="*/ 5522403 h 6480172"/>
              <a:gd name="connsiteX454" fmla="*/ 2163499 w 11520483"/>
              <a:gd name="connsiteY454" fmla="*/ 5538043 h 6480172"/>
              <a:gd name="connsiteX455" fmla="*/ 2138582 w 11520483"/>
              <a:gd name="connsiteY455" fmla="*/ 5527003 h 6480172"/>
              <a:gd name="connsiteX456" fmla="*/ 2131018 w 11520483"/>
              <a:gd name="connsiteY456" fmla="*/ 5494802 h 6480172"/>
              <a:gd name="connsiteX457" fmla="*/ 2131018 w 11520483"/>
              <a:gd name="connsiteY457" fmla="*/ 5403259 h 6480172"/>
              <a:gd name="connsiteX458" fmla="*/ 1993439 w 11520483"/>
              <a:gd name="connsiteY458" fmla="*/ 5403259 h 6480172"/>
              <a:gd name="connsiteX459" fmla="*/ 1932992 w 11520483"/>
              <a:gd name="connsiteY459" fmla="*/ 5558834 h 6480172"/>
              <a:gd name="connsiteX460" fmla="*/ 1965231 w 11520483"/>
              <a:gd name="connsiteY460" fmla="*/ 5558834 h 6480172"/>
              <a:gd name="connsiteX461" fmla="*/ 1978216 w 11520483"/>
              <a:gd name="connsiteY461" fmla="*/ 5523601 h 6480172"/>
              <a:gd name="connsiteX462" fmla="*/ 2042693 w 11520483"/>
              <a:gd name="connsiteY462" fmla="*/ 5523601 h 6480172"/>
              <a:gd name="connsiteX463" fmla="*/ 2056125 w 11520483"/>
              <a:gd name="connsiteY463" fmla="*/ 5558834 h 6480172"/>
              <a:gd name="connsiteX464" fmla="*/ 2090155 w 11520483"/>
              <a:gd name="connsiteY464" fmla="*/ 5558834 h 6480172"/>
              <a:gd name="connsiteX465" fmla="*/ 2028364 w 11520483"/>
              <a:gd name="connsiteY465" fmla="*/ 5403259 h 6480172"/>
              <a:gd name="connsiteX466" fmla="*/ 1656768 w 11520483"/>
              <a:gd name="connsiteY466" fmla="*/ 5403259 h 6480172"/>
              <a:gd name="connsiteX467" fmla="*/ 1656768 w 11520483"/>
              <a:gd name="connsiteY467" fmla="*/ 5558834 h 6480172"/>
              <a:gd name="connsiteX468" fmla="*/ 1686442 w 11520483"/>
              <a:gd name="connsiteY468" fmla="*/ 5558834 h 6480172"/>
              <a:gd name="connsiteX469" fmla="*/ 1686442 w 11520483"/>
              <a:gd name="connsiteY469" fmla="*/ 5477625 h 6480172"/>
              <a:gd name="connsiteX470" fmla="*/ 1683294 w 11520483"/>
              <a:gd name="connsiteY470" fmla="*/ 5437477 h 6480172"/>
              <a:gd name="connsiteX471" fmla="*/ 1695434 w 11520483"/>
              <a:gd name="connsiteY471" fmla="*/ 5464851 h 6480172"/>
              <a:gd name="connsiteX472" fmla="*/ 1746689 w 11520483"/>
              <a:gd name="connsiteY472" fmla="*/ 5558834 h 6480172"/>
              <a:gd name="connsiteX473" fmla="*/ 1785355 w 11520483"/>
              <a:gd name="connsiteY473" fmla="*/ 5558834 h 6480172"/>
              <a:gd name="connsiteX474" fmla="*/ 1785355 w 11520483"/>
              <a:gd name="connsiteY474" fmla="*/ 5403259 h 6480172"/>
              <a:gd name="connsiteX475" fmla="*/ 1755681 w 11520483"/>
              <a:gd name="connsiteY475" fmla="*/ 5403259 h 6480172"/>
              <a:gd name="connsiteX476" fmla="*/ 1755681 w 11520483"/>
              <a:gd name="connsiteY476" fmla="*/ 5486750 h 6480172"/>
              <a:gd name="connsiteX477" fmla="*/ 1757030 w 11520483"/>
              <a:gd name="connsiteY477" fmla="*/ 5516861 h 6480172"/>
              <a:gd name="connsiteX478" fmla="*/ 1757929 w 11520483"/>
              <a:gd name="connsiteY478" fmla="*/ 5525073 h 6480172"/>
              <a:gd name="connsiteX479" fmla="*/ 1755681 w 11520483"/>
              <a:gd name="connsiteY479" fmla="*/ 5519142 h 6480172"/>
              <a:gd name="connsiteX480" fmla="*/ 1746239 w 11520483"/>
              <a:gd name="connsiteY480" fmla="*/ 5497699 h 6480172"/>
              <a:gd name="connsiteX481" fmla="*/ 1694085 w 11520483"/>
              <a:gd name="connsiteY481" fmla="*/ 5403259 h 6480172"/>
              <a:gd name="connsiteX482" fmla="*/ 1531355 w 11520483"/>
              <a:gd name="connsiteY482" fmla="*/ 5403259 h 6480172"/>
              <a:gd name="connsiteX483" fmla="*/ 1531355 w 11520483"/>
              <a:gd name="connsiteY483" fmla="*/ 5558834 h 6480172"/>
              <a:gd name="connsiteX484" fmla="*/ 1624127 w 11520483"/>
              <a:gd name="connsiteY484" fmla="*/ 5558834 h 6480172"/>
              <a:gd name="connsiteX485" fmla="*/ 1625018 w 11520483"/>
              <a:gd name="connsiteY485" fmla="*/ 5531917 h 6480172"/>
              <a:gd name="connsiteX486" fmla="*/ 1563468 w 11520483"/>
              <a:gd name="connsiteY486" fmla="*/ 5531917 h 6480172"/>
              <a:gd name="connsiteX487" fmla="*/ 1563468 w 11520483"/>
              <a:gd name="connsiteY487" fmla="*/ 5490856 h 6480172"/>
              <a:gd name="connsiteX488" fmla="*/ 1618328 w 11520483"/>
              <a:gd name="connsiteY488" fmla="*/ 5490856 h 6480172"/>
              <a:gd name="connsiteX489" fmla="*/ 1618328 w 11520483"/>
              <a:gd name="connsiteY489" fmla="*/ 5465763 h 6480172"/>
              <a:gd name="connsiteX490" fmla="*/ 1563468 w 11520483"/>
              <a:gd name="connsiteY490" fmla="*/ 5465763 h 6480172"/>
              <a:gd name="connsiteX491" fmla="*/ 1563468 w 11520483"/>
              <a:gd name="connsiteY491" fmla="*/ 5428352 h 6480172"/>
              <a:gd name="connsiteX492" fmla="*/ 1622788 w 11520483"/>
              <a:gd name="connsiteY492" fmla="*/ 5428352 h 6480172"/>
              <a:gd name="connsiteX493" fmla="*/ 1622788 w 11520483"/>
              <a:gd name="connsiteY493" fmla="*/ 5403259 h 6480172"/>
              <a:gd name="connsiteX494" fmla="*/ 1366256 w 11520483"/>
              <a:gd name="connsiteY494" fmla="*/ 5403259 h 6480172"/>
              <a:gd name="connsiteX495" fmla="*/ 1366256 w 11520483"/>
              <a:gd name="connsiteY495" fmla="*/ 5558834 h 6480172"/>
              <a:gd name="connsiteX496" fmla="*/ 1396379 w 11520483"/>
              <a:gd name="connsiteY496" fmla="*/ 5558834 h 6480172"/>
              <a:gd name="connsiteX497" fmla="*/ 1396379 w 11520483"/>
              <a:gd name="connsiteY497" fmla="*/ 5477625 h 6480172"/>
              <a:gd name="connsiteX498" fmla="*/ 1392783 w 11520483"/>
              <a:gd name="connsiteY498" fmla="*/ 5437477 h 6480172"/>
              <a:gd name="connsiteX499" fmla="*/ 1405372 w 11520483"/>
              <a:gd name="connsiteY499" fmla="*/ 5464851 h 6480172"/>
              <a:gd name="connsiteX500" fmla="*/ 1456177 w 11520483"/>
              <a:gd name="connsiteY500" fmla="*/ 5558834 h 6480172"/>
              <a:gd name="connsiteX501" fmla="*/ 1494844 w 11520483"/>
              <a:gd name="connsiteY501" fmla="*/ 5558834 h 6480172"/>
              <a:gd name="connsiteX502" fmla="*/ 1494844 w 11520483"/>
              <a:gd name="connsiteY502" fmla="*/ 5403259 h 6480172"/>
              <a:gd name="connsiteX503" fmla="*/ 1465169 w 11520483"/>
              <a:gd name="connsiteY503" fmla="*/ 5403259 h 6480172"/>
              <a:gd name="connsiteX504" fmla="*/ 1465169 w 11520483"/>
              <a:gd name="connsiteY504" fmla="*/ 5486750 h 6480172"/>
              <a:gd name="connsiteX505" fmla="*/ 1466968 w 11520483"/>
              <a:gd name="connsiteY505" fmla="*/ 5516861 h 6480172"/>
              <a:gd name="connsiteX506" fmla="*/ 1467417 w 11520483"/>
              <a:gd name="connsiteY506" fmla="*/ 5525073 h 6480172"/>
              <a:gd name="connsiteX507" fmla="*/ 1465169 w 11520483"/>
              <a:gd name="connsiteY507" fmla="*/ 5519142 h 6480172"/>
              <a:gd name="connsiteX508" fmla="*/ 1455728 w 11520483"/>
              <a:gd name="connsiteY508" fmla="*/ 5497699 h 6480172"/>
              <a:gd name="connsiteX509" fmla="*/ 1404023 w 11520483"/>
              <a:gd name="connsiteY509" fmla="*/ 5403259 h 6480172"/>
              <a:gd name="connsiteX510" fmla="*/ 1296406 w 11520483"/>
              <a:gd name="connsiteY510" fmla="*/ 5403259 h 6480172"/>
              <a:gd name="connsiteX511" fmla="*/ 1296406 w 11520483"/>
              <a:gd name="connsiteY511" fmla="*/ 5558834 h 6480172"/>
              <a:gd name="connsiteX512" fmla="*/ 1328156 w 11520483"/>
              <a:gd name="connsiteY512" fmla="*/ 5558834 h 6480172"/>
              <a:gd name="connsiteX513" fmla="*/ 1328156 w 11520483"/>
              <a:gd name="connsiteY513" fmla="*/ 5403259 h 6480172"/>
              <a:gd name="connsiteX514" fmla="*/ 1134481 w 11520483"/>
              <a:gd name="connsiteY514" fmla="*/ 5403259 h 6480172"/>
              <a:gd name="connsiteX515" fmla="*/ 1134481 w 11520483"/>
              <a:gd name="connsiteY515" fmla="*/ 5558834 h 6480172"/>
              <a:gd name="connsiteX516" fmla="*/ 1165104 w 11520483"/>
              <a:gd name="connsiteY516" fmla="*/ 5558834 h 6480172"/>
              <a:gd name="connsiteX517" fmla="*/ 1165104 w 11520483"/>
              <a:gd name="connsiteY517" fmla="*/ 5492224 h 6480172"/>
              <a:gd name="connsiteX518" fmla="*/ 1226795 w 11520483"/>
              <a:gd name="connsiteY518" fmla="*/ 5492224 h 6480172"/>
              <a:gd name="connsiteX519" fmla="*/ 1226795 w 11520483"/>
              <a:gd name="connsiteY519" fmla="*/ 5558834 h 6480172"/>
              <a:gd name="connsiteX520" fmla="*/ 1258306 w 11520483"/>
              <a:gd name="connsiteY520" fmla="*/ 5558834 h 6480172"/>
              <a:gd name="connsiteX521" fmla="*/ 1258306 w 11520483"/>
              <a:gd name="connsiteY521" fmla="*/ 5403259 h 6480172"/>
              <a:gd name="connsiteX522" fmla="*/ 1227239 w 11520483"/>
              <a:gd name="connsiteY522" fmla="*/ 5403259 h 6480172"/>
              <a:gd name="connsiteX523" fmla="*/ 1227239 w 11520483"/>
              <a:gd name="connsiteY523" fmla="*/ 5467132 h 6480172"/>
              <a:gd name="connsiteX524" fmla="*/ 1165548 w 11520483"/>
              <a:gd name="connsiteY524" fmla="*/ 5467132 h 6480172"/>
              <a:gd name="connsiteX525" fmla="*/ 1165548 w 11520483"/>
              <a:gd name="connsiteY525" fmla="*/ 5403259 h 6480172"/>
              <a:gd name="connsiteX526" fmla="*/ 763129 w 11520483"/>
              <a:gd name="connsiteY526" fmla="*/ 5403259 h 6480172"/>
              <a:gd name="connsiteX527" fmla="*/ 702682 w 11520483"/>
              <a:gd name="connsiteY527" fmla="*/ 5558834 h 6480172"/>
              <a:gd name="connsiteX528" fmla="*/ 734921 w 11520483"/>
              <a:gd name="connsiteY528" fmla="*/ 5558834 h 6480172"/>
              <a:gd name="connsiteX529" fmla="*/ 748353 w 11520483"/>
              <a:gd name="connsiteY529" fmla="*/ 5523601 h 6480172"/>
              <a:gd name="connsiteX530" fmla="*/ 812383 w 11520483"/>
              <a:gd name="connsiteY530" fmla="*/ 5523601 h 6480172"/>
              <a:gd name="connsiteX531" fmla="*/ 825815 w 11520483"/>
              <a:gd name="connsiteY531" fmla="*/ 5558834 h 6480172"/>
              <a:gd name="connsiteX532" fmla="*/ 859845 w 11520483"/>
              <a:gd name="connsiteY532" fmla="*/ 5558834 h 6480172"/>
              <a:gd name="connsiteX533" fmla="*/ 798054 w 11520483"/>
              <a:gd name="connsiteY533" fmla="*/ 5403259 h 6480172"/>
              <a:gd name="connsiteX534" fmla="*/ 510594 w 11520483"/>
              <a:gd name="connsiteY534" fmla="*/ 5403259 h 6480172"/>
              <a:gd name="connsiteX535" fmla="*/ 510594 w 11520483"/>
              <a:gd name="connsiteY535" fmla="*/ 5558834 h 6480172"/>
              <a:gd name="connsiteX536" fmla="*/ 540441 w 11520483"/>
              <a:gd name="connsiteY536" fmla="*/ 5558834 h 6480172"/>
              <a:gd name="connsiteX537" fmla="*/ 540441 w 11520483"/>
              <a:gd name="connsiteY537" fmla="*/ 5465580 h 6480172"/>
              <a:gd name="connsiteX538" fmla="*/ 538213 w 11520483"/>
              <a:gd name="connsiteY538" fmla="*/ 5425094 h 6480172"/>
              <a:gd name="connsiteX539" fmla="*/ 539104 w 11520483"/>
              <a:gd name="connsiteY539" fmla="*/ 5425094 h 6480172"/>
              <a:gd name="connsiteX540" fmla="*/ 549795 w 11520483"/>
              <a:gd name="connsiteY540" fmla="*/ 5461486 h 6480172"/>
              <a:gd name="connsiteX541" fmla="*/ 583206 w 11520483"/>
              <a:gd name="connsiteY541" fmla="*/ 5558834 h 6480172"/>
              <a:gd name="connsiteX542" fmla="*/ 611716 w 11520483"/>
              <a:gd name="connsiteY542" fmla="*/ 5558834 h 6480172"/>
              <a:gd name="connsiteX543" fmla="*/ 651363 w 11520483"/>
              <a:gd name="connsiteY543" fmla="*/ 5441016 h 6480172"/>
              <a:gd name="connsiteX544" fmla="*/ 655818 w 11520483"/>
              <a:gd name="connsiteY544" fmla="*/ 5425094 h 6480172"/>
              <a:gd name="connsiteX545" fmla="*/ 656709 w 11520483"/>
              <a:gd name="connsiteY545" fmla="*/ 5425094 h 6480172"/>
              <a:gd name="connsiteX546" fmla="*/ 654481 w 11520483"/>
              <a:gd name="connsiteY546" fmla="*/ 5466945 h 6480172"/>
              <a:gd name="connsiteX547" fmla="*/ 654481 w 11520483"/>
              <a:gd name="connsiteY547" fmla="*/ 5558379 h 6480172"/>
              <a:gd name="connsiteX548" fmla="*/ 685219 w 11520483"/>
              <a:gd name="connsiteY548" fmla="*/ 5558379 h 6480172"/>
              <a:gd name="connsiteX549" fmla="*/ 685219 w 11520483"/>
              <a:gd name="connsiteY549" fmla="*/ 5403714 h 6480172"/>
              <a:gd name="connsiteX550" fmla="*/ 635771 w 11520483"/>
              <a:gd name="connsiteY550" fmla="*/ 5403714 h 6480172"/>
              <a:gd name="connsiteX551" fmla="*/ 606370 w 11520483"/>
              <a:gd name="connsiteY551" fmla="*/ 5491964 h 6480172"/>
              <a:gd name="connsiteX552" fmla="*/ 599243 w 11520483"/>
              <a:gd name="connsiteY552" fmla="*/ 5517439 h 6480172"/>
              <a:gd name="connsiteX553" fmla="*/ 598352 w 11520483"/>
              <a:gd name="connsiteY553" fmla="*/ 5522897 h 6480172"/>
              <a:gd name="connsiteX554" fmla="*/ 588551 w 11520483"/>
              <a:gd name="connsiteY554" fmla="*/ 5484686 h 6480172"/>
              <a:gd name="connsiteX555" fmla="*/ 560487 w 11520483"/>
              <a:gd name="connsiteY555" fmla="*/ 5403259 h 6480172"/>
              <a:gd name="connsiteX556" fmla="*/ 1815518 w 11520483"/>
              <a:gd name="connsiteY556" fmla="*/ 5403047 h 6480172"/>
              <a:gd name="connsiteX557" fmla="*/ 1815518 w 11520483"/>
              <a:gd name="connsiteY557" fmla="*/ 5558834 h 6480172"/>
              <a:gd name="connsiteX558" fmla="*/ 1862083 w 11520483"/>
              <a:gd name="connsiteY558" fmla="*/ 5558834 h 6480172"/>
              <a:gd name="connsiteX559" fmla="*/ 1904656 w 11520483"/>
              <a:gd name="connsiteY559" fmla="*/ 5551503 h 6480172"/>
              <a:gd name="connsiteX560" fmla="*/ 1924169 w 11520483"/>
              <a:gd name="connsiteY560" fmla="*/ 5515764 h 6480172"/>
              <a:gd name="connsiteX561" fmla="*/ 1888248 w 11520483"/>
              <a:gd name="connsiteY561" fmla="*/ 5477275 h 6480172"/>
              <a:gd name="connsiteX562" fmla="*/ 1888691 w 11520483"/>
              <a:gd name="connsiteY562" fmla="*/ 5477275 h 6480172"/>
              <a:gd name="connsiteX563" fmla="*/ 1918847 w 11520483"/>
              <a:gd name="connsiteY563" fmla="*/ 5442452 h 6480172"/>
              <a:gd name="connsiteX564" fmla="*/ 1903326 w 11520483"/>
              <a:gd name="connsiteY564" fmla="*/ 5411294 h 6480172"/>
              <a:gd name="connsiteX565" fmla="*/ 1864744 w 11520483"/>
              <a:gd name="connsiteY565" fmla="*/ 5403047 h 6480172"/>
              <a:gd name="connsiteX566" fmla="*/ 1068903 w 11520483"/>
              <a:gd name="connsiteY566" fmla="*/ 5402584 h 6480172"/>
              <a:gd name="connsiteX567" fmla="*/ 1009909 w 11520483"/>
              <a:gd name="connsiteY567" fmla="*/ 5423568 h 6480172"/>
              <a:gd name="connsiteX568" fmla="*/ 988174 w 11520483"/>
              <a:gd name="connsiteY568" fmla="*/ 5481046 h 6480172"/>
              <a:gd name="connsiteX569" fmla="*/ 1071564 w 11520483"/>
              <a:gd name="connsiteY569" fmla="*/ 5560421 h 6480172"/>
              <a:gd name="connsiteX570" fmla="*/ 1107493 w 11520483"/>
              <a:gd name="connsiteY570" fmla="*/ 5555403 h 6480172"/>
              <a:gd name="connsiteX571" fmla="*/ 1106606 w 11520483"/>
              <a:gd name="connsiteY571" fmla="*/ 5527576 h 6480172"/>
              <a:gd name="connsiteX572" fmla="*/ 1072895 w 11520483"/>
              <a:gd name="connsiteY572" fmla="*/ 5534419 h 6480172"/>
              <a:gd name="connsiteX573" fmla="*/ 1068016 w 11520483"/>
              <a:gd name="connsiteY573" fmla="*/ 5533963 h 6480172"/>
              <a:gd name="connsiteX574" fmla="*/ 1021441 w 11520483"/>
              <a:gd name="connsiteY574" fmla="*/ 5480134 h 6480172"/>
              <a:gd name="connsiteX575" fmla="*/ 1020998 w 11520483"/>
              <a:gd name="connsiteY575" fmla="*/ 5472835 h 6480172"/>
              <a:gd name="connsiteX576" fmla="*/ 1071564 w 11520483"/>
              <a:gd name="connsiteY576" fmla="*/ 5427673 h 6480172"/>
              <a:gd name="connsiteX577" fmla="*/ 1103945 w 11520483"/>
              <a:gd name="connsiteY577" fmla="*/ 5435885 h 6480172"/>
              <a:gd name="connsiteX578" fmla="*/ 1107050 w 11520483"/>
              <a:gd name="connsiteY578" fmla="*/ 5409426 h 6480172"/>
              <a:gd name="connsiteX579" fmla="*/ 1068903 w 11520483"/>
              <a:gd name="connsiteY579" fmla="*/ 5402584 h 6480172"/>
              <a:gd name="connsiteX580" fmla="*/ 921278 w 11520483"/>
              <a:gd name="connsiteY580" fmla="*/ 5400084 h 6480172"/>
              <a:gd name="connsiteX581" fmla="*/ 870256 w 11520483"/>
              <a:gd name="connsiteY581" fmla="*/ 5445569 h 6480172"/>
              <a:gd name="connsiteX582" fmla="*/ 884010 w 11520483"/>
              <a:gd name="connsiteY582" fmla="*/ 5476953 h 6480172"/>
              <a:gd name="connsiteX583" fmla="*/ 912404 w 11520483"/>
              <a:gd name="connsiteY583" fmla="*/ 5491963 h 6480172"/>
              <a:gd name="connsiteX584" fmla="*/ 930151 w 11520483"/>
              <a:gd name="connsiteY584" fmla="*/ 5500605 h 6480172"/>
              <a:gd name="connsiteX585" fmla="*/ 937693 w 11520483"/>
              <a:gd name="connsiteY585" fmla="*/ 5515615 h 6480172"/>
              <a:gd name="connsiteX586" fmla="*/ 910630 w 11520483"/>
              <a:gd name="connsiteY586" fmla="*/ 5537448 h 6480172"/>
              <a:gd name="connsiteX587" fmla="*/ 876024 w 11520483"/>
              <a:gd name="connsiteY587" fmla="*/ 5526986 h 6480172"/>
              <a:gd name="connsiteX588" fmla="*/ 873361 w 11520483"/>
              <a:gd name="connsiteY588" fmla="*/ 5554732 h 6480172"/>
              <a:gd name="connsiteX589" fmla="*/ 913292 w 11520483"/>
              <a:gd name="connsiteY589" fmla="*/ 5562009 h 6480172"/>
              <a:gd name="connsiteX590" fmla="*/ 970968 w 11520483"/>
              <a:gd name="connsiteY590" fmla="*/ 5513341 h 6480172"/>
              <a:gd name="connsiteX591" fmla="*/ 932813 w 11520483"/>
              <a:gd name="connsiteY591" fmla="*/ 5466947 h 6480172"/>
              <a:gd name="connsiteX592" fmla="*/ 911517 w 11520483"/>
              <a:gd name="connsiteY592" fmla="*/ 5457850 h 6480172"/>
              <a:gd name="connsiteX593" fmla="*/ 902200 w 11520483"/>
              <a:gd name="connsiteY593" fmla="*/ 5442385 h 6480172"/>
              <a:gd name="connsiteX594" fmla="*/ 927045 w 11520483"/>
              <a:gd name="connsiteY594" fmla="*/ 5424191 h 6480172"/>
              <a:gd name="connsiteX595" fmla="*/ 958989 w 11520483"/>
              <a:gd name="connsiteY595" fmla="*/ 5431469 h 6480172"/>
              <a:gd name="connsiteX596" fmla="*/ 961651 w 11520483"/>
              <a:gd name="connsiteY596" fmla="*/ 5405997 h 6480172"/>
              <a:gd name="connsiteX597" fmla="*/ 930151 w 11520483"/>
              <a:gd name="connsiteY597" fmla="*/ 5400084 h 6480172"/>
              <a:gd name="connsiteX598" fmla="*/ 8999995 w 11520483"/>
              <a:gd name="connsiteY598" fmla="*/ 432087 h 6480172"/>
              <a:gd name="connsiteX599" fmla="*/ 8999995 w 11520483"/>
              <a:gd name="connsiteY599" fmla="*/ 1368088 h 6480172"/>
              <a:gd name="connsiteX600" fmla="*/ 11519995 w 11520483"/>
              <a:gd name="connsiteY600" fmla="*/ 1368088 h 6480172"/>
              <a:gd name="connsiteX601" fmla="*/ 11519995 w 11520483"/>
              <a:gd name="connsiteY601" fmla="*/ 432087 h 6480172"/>
              <a:gd name="connsiteX602" fmla="*/ 0 w 11520483"/>
              <a:gd name="connsiteY602" fmla="*/ 0 h 6480172"/>
              <a:gd name="connsiteX603" fmla="*/ 11520483 w 11520483"/>
              <a:gd name="connsiteY603" fmla="*/ 0 h 6480172"/>
              <a:gd name="connsiteX604" fmla="*/ 11520483 w 11520483"/>
              <a:gd name="connsiteY604" fmla="*/ 6480172 h 6480172"/>
              <a:gd name="connsiteX605" fmla="*/ 0 w 11520483"/>
              <a:gd name="connsiteY605" fmla="*/ 6480172 h 648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</a:cxnLst>
            <a:rect l="l" t="t" r="r" b="b"/>
            <a:pathLst>
              <a:path w="11520483" h="6480172">
                <a:moveTo>
                  <a:pt x="504242" y="5884271"/>
                </a:moveTo>
                <a:lnTo>
                  <a:pt x="504242" y="5914433"/>
                </a:lnTo>
                <a:lnTo>
                  <a:pt x="10497552" y="5914433"/>
                </a:lnTo>
                <a:lnTo>
                  <a:pt x="10497552" y="5884271"/>
                </a:lnTo>
                <a:close/>
                <a:moveTo>
                  <a:pt x="10499720" y="5830829"/>
                </a:moveTo>
                <a:lnTo>
                  <a:pt x="10499720" y="5968941"/>
                </a:lnTo>
                <a:lnTo>
                  <a:pt x="11015658" y="5899659"/>
                </a:lnTo>
                <a:close/>
                <a:moveTo>
                  <a:pt x="1133239" y="5692638"/>
                </a:moveTo>
                <a:cubicBezTo>
                  <a:pt x="1138143" y="5692638"/>
                  <a:pt x="1142601" y="5693999"/>
                  <a:pt x="1147059" y="5696720"/>
                </a:cubicBezTo>
                <a:lnTo>
                  <a:pt x="1146614" y="5696266"/>
                </a:lnTo>
                <a:cubicBezTo>
                  <a:pt x="1151072" y="5698988"/>
                  <a:pt x="1155084" y="5702616"/>
                  <a:pt x="1157759" y="5707152"/>
                </a:cubicBezTo>
                <a:cubicBezTo>
                  <a:pt x="1163554" y="5715316"/>
                  <a:pt x="1166229" y="5724841"/>
                  <a:pt x="1165783" y="5734820"/>
                </a:cubicBezTo>
                <a:cubicBezTo>
                  <a:pt x="1165783" y="5740716"/>
                  <a:pt x="1164892" y="5746613"/>
                  <a:pt x="1163108" y="5752056"/>
                </a:cubicBezTo>
                <a:cubicBezTo>
                  <a:pt x="1161771" y="5757045"/>
                  <a:pt x="1159542" y="5761581"/>
                  <a:pt x="1156421" y="5765663"/>
                </a:cubicBezTo>
                <a:cubicBezTo>
                  <a:pt x="1153301" y="5769291"/>
                  <a:pt x="1149734" y="5772466"/>
                  <a:pt x="1145722" y="5774734"/>
                </a:cubicBezTo>
                <a:cubicBezTo>
                  <a:pt x="1141710" y="5777002"/>
                  <a:pt x="1137252" y="5777909"/>
                  <a:pt x="1132793" y="5777909"/>
                </a:cubicBezTo>
                <a:cubicBezTo>
                  <a:pt x="1128335" y="5777909"/>
                  <a:pt x="1123877" y="5777002"/>
                  <a:pt x="1120311" y="5774734"/>
                </a:cubicBezTo>
                <a:cubicBezTo>
                  <a:pt x="1116299" y="5772466"/>
                  <a:pt x="1112732" y="5769745"/>
                  <a:pt x="1110503" y="5766116"/>
                </a:cubicBezTo>
                <a:cubicBezTo>
                  <a:pt x="1107382" y="5761581"/>
                  <a:pt x="1105153" y="5757045"/>
                  <a:pt x="1103816" y="5752056"/>
                </a:cubicBezTo>
                <a:cubicBezTo>
                  <a:pt x="1102478" y="5746159"/>
                  <a:pt x="1101587" y="5740263"/>
                  <a:pt x="1101587" y="5734366"/>
                </a:cubicBezTo>
                <a:cubicBezTo>
                  <a:pt x="1101141" y="5723481"/>
                  <a:pt x="1104262" y="5713049"/>
                  <a:pt x="1110057" y="5703977"/>
                </a:cubicBezTo>
                <a:cubicBezTo>
                  <a:pt x="1115407" y="5696720"/>
                  <a:pt x="1123877" y="5692184"/>
                  <a:pt x="1133239" y="5692638"/>
                </a:cubicBezTo>
                <a:close/>
                <a:moveTo>
                  <a:pt x="914917" y="5690597"/>
                </a:moveTo>
                <a:cubicBezTo>
                  <a:pt x="920201" y="5690597"/>
                  <a:pt x="925045" y="5691966"/>
                  <a:pt x="929448" y="5694705"/>
                </a:cubicBezTo>
                <a:cubicBezTo>
                  <a:pt x="933851" y="5697900"/>
                  <a:pt x="937814" y="5702464"/>
                  <a:pt x="940016" y="5707485"/>
                </a:cubicBezTo>
                <a:cubicBezTo>
                  <a:pt x="940897" y="5710223"/>
                  <a:pt x="941777" y="5712961"/>
                  <a:pt x="942658" y="5715700"/>
                </a:cubicBezTo>
                <a:cubicBezTo>
                  <a:pt x="943098" y="5719808"/>
                  <a:pt x="943539" y="5723459"/>
                  <a:pt x="943979" y="5727110"/>
                </a:cubicBezTo>
                <a:lnTo>
                  <a:pt x="883654" y="5727110"/>
                </a:lnTo>
                <a:cubicBezTo>
                  <a:pt x="884094" y="5723915"/>
                  <a:pt x="884535" y="5720720"/>
                  <a:pt x="884975" y="5717069"/>
                </a:cubicBezTo>
                <a:cubicBezTo>
                  <a:pt x="885856" y="5714787"/>
                  <a:pt x="886736" y="5712049"/>
                  <a:pt x="888057" y="5709767"/>
                </a:cubicBezTo>
                <a:cubicBezTo>
                  <a:pt x="890259" y="5703833"/>
                  <a:pt x="894222" y="5699269"/>
                  <a:pt x="899066" y="5695618"/>
                </a:cubicBezTo>
                <a:cubicBezTo>
                  <a:pt x="903909" y="5692423"/>
                  <a:pt x="909193" y="5690597"/>
                  <a:pt x="914917" y="5690597"/>
                </a:cubicBezTo>
                <a:close/>
                <a:moveTo>
                  <a:pt x="756989" y="5690597"/>
                </a:moveTo>
                <a:cubicBezTo>
                  <a:pt x="762412" y="5690597"/>
                  <a:pt x="767383" y="5691966"/>
                  <a:pt x="771903" y="5694705"/>
                </a:cubicBezTo>
                <a:cubicBezTo>
                  <a:pt x="776422" y="5697900"/>
                  <a:pt x="780489" y="5702464"/>
                  <a:pt x="782749" y="5707485"/>
                </a:cubicBezTo>
                <a:cubicBezTo>
                  <a:pt x="783653" y="5710223"/>
                  <a:pt x="784556" y="5712961"/>
                  <a:pt x="785460" y="5715700"/>
                </a:cubicBezTo>
                <a:cubicBezTo>
                  <a:pt x="785912" y="5719808"/>
                  <a:pt x="786364" y="5723459"/>
                  <a:pt x="786816" y="5727110"/>
                </a:cubicBezTo>
                <a:lnTo>
                  <a:pt x="724903" y="5727110"/>
                </a:lnTo>
                <a:cubicBezTo>
                  <a:pt x="725355" y="5723915"/>
                  <a:pt x="725807" y="5720720"/>
                  <a:pt x="726259" y="5717069"/>
                </a:cubicBezTo>
                <a:cubicBezTo>
                  <a:pt x="727163" y="5714787"/>
                  <a:pt x="728066" y="5712049"/>
                  <a:pt x="729422" y="5709767"/>
                </a:cubicBezTo>
                <a:cubicBezTo>
                  <a:pt x="731682" y="5703833"/>
                  <a:pt x="735749" y="5699269"/>
                  <a:pt x="740720" y="5695618"/>
                </a:cubicBezTo>
                <a:cubicBezTo>
                  <a:pt x="745691" y="5692423"/>
                  <a:pt x="751114" y="5690597"/>
                  <a:pt x="756989" y="5690597"/>
                </a:cubicBezTo>
                <a:close/>
                <a:moveTo>
                  <a:pt x="2181212" y="5690596"/>
                </a:moveTo>
                <a:cubicBezTo>
                  <a:pt x="2186221" y="5690596"/>
                  <a:pt x="2191684" y="5691965"/>
                  <a:pt x="2196236" y="5694704"/>
                </a:cubicBezTo>
                <a:cubicBezTo>
                  <a:pt x="2200789" y="5697899"/>
                  <a:pt x="2204430" y="5702463"/>
                  <a:pt x="2206707" y="5707484"/>
                </a:cubicBezTo>
                <a:cubicBezTo>
                  <a:pt x="2208072" y="5710222"/>
                  <a:pt x="2208983" y="5712960"/>
                  <a:pt x="2209438" y="5715699"/>
                </a:cubicBezTo>
                <a:cubicBezTo>
                  <a:pt x="2210348" y="5719807"/>
                  <a:pt x="2210804" y="5723458"/>
                  <a:pt x="2210804" y="5727109"/>
                </a:cubicBezTo>
                <a:lnTo>
                  <a:pt x="2148891" y="5727109"/>
                </a:lnTo>
                <a:cubicBezTo>
                  <a:pt x="2148891" y="5723914"/>
                  <a:pt x="2149345" y="5720263"/>
                  <a:pt x="2150257" y="5717068"/>
                </a:cubicBezTo>
                <a:cubicBezTo>
                  <a:pt x="2151167" y="5714786"/>
                  <a:pt x="2152078" y="5712048"/>
                  <a:pt x="2152987" y="5709766"/>
                </a:cubicBezTo>
                <a:cubicBezTo>
                  <a:pt x="2155720" y="5703832"/>
                  <a:pt x="2159817" y="5699268"/>
                  <a:pt x="2164824" y="5695617"/>
                </a:cubicBezTo>
                <a:cubicBezTo>
                  <a:pt x="2169377" y="5692422"/>
                  <a:pt x="2175295" y="5690596"/>
                  <a:pt x="2181212" y="5690596"/>
                </a:cubicBezTo>
                <a:close/>
                <a:moveTo>
                  <a:pt x="1518398" y="5690596"/>
                </a:moveTo>
                <a:cubicBezTo>
                  <a:pt x="1523277" y="5690596"/>
                  <a:pt x="1528600" y="5691965"/>
                  <a:pt x="1533036" y="5694704"/>
                </a:cubicBezTo>
                <a:cubicBezTo>
                  <a:pt x="1537472" y="5697899"/>
                  <a:pt x="1541020" y="5702463"/>
                  <a:pt x="1543238" y="5707484"/>
                </a:cubicBezTo>
                <a:cubicBezTo>
                  <a:pt x="1544569" y="5710222"/>
                  <a:pt x="1545456" y="5712960"/>
                  <a:pt x="1545899" y="5715699"/>
                </a:cubicBezTo>
                <a:cubicBezTo>
                  <a:pt x="1546786" y="5719807"/>
                  <a:pt x="1547230" y="5723458"/>
                  <a:pt x="1547230" y="5727109"/>
                </a:cubicBezTo>
                <a:lnTo>
                  <a:pt x="1486905" y="5727109"/>
                </a:lnTo>
                <a:cubicBezTo>
                  <a:pt x="1486905" y="5723914"/>
                  <a:pt x="1487349" y="5720263"/>
                  <a:pt x="1488236" y="5717068"/>
                </a:cubicBezTo>
                <a:cubicBezTo>
                  <a:pt x="1489123" y="5714786"/>
                  <a:pt x="1490010" y="5712048"/>
                  <a:pt x="1490897" y="5709766"/>
                </a:cubicBezTo>
                <a:cubicBezTo>
                  <a:pt x="1493559" y="5703832"/>
                  <a:pt x="1497551" y="5699268"/>
                  <a:pt x="1502430" y="5695617"/>
                </a:cubicBezTo>
                <a:cubicBezTo>
                  <a:pt x="1506866" y="5692422"/>
                  <a:pt x="1512632" y="5690596"/>
                  <a:pt x="1518398" y="5690596"/>
                </a:cubicBezTo>
                <a:close/>
                <a:moveTo>
                  <a:pt x="1411041" y="5690596"/>
                </a:moveTo>
                <a:cubicBezTo>
                  <a:pt x="1416464" y="5690596"/>
                  <a:pt x="1421436" y="5691965"/>
                  <a:pt x="1425955" y="5694704"/>
                </a:cubicBezTo>
                <a:cubicBezTo>
                  <a:pt x="1430474" y="5697899"/>
                  <a:pt x="1434089" y="5702463"/>
                  <a:pt x="1436349" y="5707484"/>
                </a:cubicBezTo>
                <a:cubicBezTo>
                  <a:pt x="1437705" y="5710222"/>
                  <a:pt x="1438608" y="5712960"/>
                  <a:pt x="1439512" y="5715699"/>
                </a:cubicBezTo>
                <a:cubicBezTo>
                  <a:pt x="1439964" y="5719807"/>
                  <a:pt x="1440416" y="5723458"/>
                  <a:pt x="1440868" y="5727109"/>
                </a:cubicBezTo>
                <a:lnTo>
                  <a:pt x="1378955" y="5727109"/>
                </a:lnTo>
                <a:cubicBezTo>
                  <a:pt x="1378955" y="5723914"/>
                  <a:pt x="1379859" y="5720719"/>
                  <a:pt x="1380311" y="5717068"/>
                </a:cubicBezTo>
                <a:cubicBezTo>
                  <a:pt x="1381215" y="5714786"/>
                  <a:pt x="1382119" y="5712048"/>
                  <a:pt x="1383022" y="5709766"/>
                </a:cubicBezTo>
                <a:cubicBezTo>
                  <a:pt x="1385734" y="5703832"/>
                  <a:pt x="1389801" y="5699268"/>
                  <a:pt x="1394772" y="5695617"/>
                </a:cubicBezTo>
                <a:cubicBezTo>
                  <a:pt x="1399743" y="5692422"/>
                  <a:pt x="1405166" y="5690596"/>
                  <a:pt x="1411041" y="5690596"/>
                </a:cubicBezTo>
                <a:close/>
                <a:moveTo>
                  <a:pt x="2115112" y="5681071"/>
                </a:moveTo>
                <a:cubicBezTo>
                  <a:pt x="2105852" y="5681531"/>
                  <a:pt x="2097914" y="5686124"/>
                  <a:pt x="2092622" y="5693933"/>
                </a:cubicBezTo>
                <a:cubicBezTo>
                  <a:pt x="2091740" y="5695311"/>
                  <a:pt x="2090417" y="5697149"/>
                  <a:pt x="2089535" y="5698986"/>
                </a:cubicBezTo>
                <a:cubicBezTo>
                  <a:pt x="2089094" y="5700364"/>
                  <a:pt x="2087771" y="5703580"/>
                  <a:pt x="2086449" y="5707714"/>
                </a:cubicBezTo>
                <a:lnTo>
                  <a:pt x="2086449" y="5682449"/>
                </a:lnTo>
                <a:lnTo>
                  <a:pt x="2075865" y="5681990"/>
                </a:lnTo>
                <a:lnTo>
                  <a:pt x="2075865" y="5789021"/>
                </a:lnTo>
                <a:lnTo>
                  <a:pt x="2089094" y="5789021"/>
                </a:lnTo>
                <a:lnTo>
                  <a:pt x="2089094" y="5731601"/>
                </a:lnTo>
                <a:cubicBezTo>
                  <a:pt x="2089094" y="5729304"/>
                  <a:pt x="2089094" y="5727007"/>
                  <a:pt x="2089094" y="5724711"/>
                </a:cubicBezTo>
                <a:cubicBezTo>
                  <a:pt x="2089094" y="5722873"/>
                  <a:pt x="2089094" y="5721036"/>
                  <a:pt x="2089976" y="5719658"/>
                </a:cubicBezTo>
                <a:cubicBezTo>
                  <a:pt x="2092622" y="5706796"/>
                  <a:pt x="2103205" y="5697149"/>
                  <a:pt x="2115993" y="5695311"/>
                </a:cubicBezTo>
                <a:lnTo>
                  <a:pt x="2119522" y="5695311"/>
                </a:lnTo>
                <a:cubicBezTo>
                  <a:pt x="2120845" y="5695771"/>
                  <a:pt x="2122167" y="5696230"/>
                  <a:pt x="2123490" y="5696690"/>
                </a:cubicBezTo>
                <a:lnTo>
                  <a:pt x="2123490" y="5681990"/>
                </a:lnTo>
                <a:lnTo>
                  <a:pt x="2118640" y="5681071"/>
                </a:lnTo>
                <a:close/>
                <a:moveTo>
                  <a:pt x="1959978" y="5681071"/>
                </a:moveTo>
                <a:lnTo>
                  <a:pt x="1959978" y="5747807"/>
                </a:lnTo>
                <a:cubicBezTo>
                  <a:pt x="1959978" y="5751028"/>
                  <a:pt x="1959978" y="5754250"/>
                  <a:pt x="1960428" y="5757472"/>
                </a:cubicBezTo>
                <a:cubicBezTo>
                  <a:pt x="1960428" y="5759773"/>
                  <a:pt x="1961328" y="5762074"/>
                  <a:pt x="1961778" y="5763915"/>
                </a:cubicBezTo>
                <a:cubicBezTo>
                  <a:pt x="1962678" y="5766216"/>
                  <a:pt x="1963127" y="5768057"/>
                  <a:pt x="1964027" y="5769898"/>
                </a:cubicBezTo>
                <a:cubicBezTo>
                  <a:pt x="1969427" y="5782785"/>
                  <a:pt x="1982025" y="5790609"/>
                  <a:pt x="1995973" y="5789689"/>
                </a:cubicBezTo>
                <a:cubicBezTo>
                  <a:pt x="2011720" y="5790609"/>
                  <a:pt x="2025669" y="5780944"/>
                  <a:pt x="2031518" y="5766216"/>
                </a:cubicBezTo>
                <a:cubicBezTo>
                  <a:pt x="2031518" y="5768057"/>
                  <a:pt x="2031518" y="5769438"/>
                  <a:pt x="2031518" y="5771279"/>
                </a:cubicBezTo>
                <a:lnTo>
                  <a:pt x="2031518" y="5781865"/>
                </a:lnTo>
                <a:cubicBezTo>
                  <a:pt x="2031518" y="5783706"/>
                  <a:pt x="2031518" y="5786007"/>
                  <a:pt x="2031518" y="5787848"/>
                </a:cubicBezTo>
                <a:lnTo>
                  <a:pt x="2044116" y="5787848"/>
                </a:lnTo>
                <a:lnTo>
                  <a:pt x="2044116" y="5748727"/>
                </a:lnTo>
                <a:lnTo>
                  <a:pt x="2042316" y="5681071"/>
                </a:lnTo>
                <a:lnTo>
                  <a:pt x="2028818" y="5681071"/>
                </a:lnTo>
                <a:lnTo>
                  <a:pt x="2028818" y="5734460"/>
                </a:lnTo>
                <a:cubicBezTo>
                  <a:pt x="2029268" y="5735840"/>
                  <a:pt x="2029268" y="5736761"/>
                  <a:pt x="2028818" y="5737681"/>
                </a:cubicBezTo>
                <a:lnTo>
                  <a:pt x="2028818" y="5744125"/>
                </a:lnTo>
                <a:cubicBezTo>
                  <a:pt x="2029268" y="5745505"/>
                  <a:pt x="2029268" y="5746886"/>
                  <a:pt x="2028818" y="5748267"/>
                </a:cubicBezTo>
                <a:lnTo>
                  <a:pt x="2028368" y="5751949"/>
                </a:lnTo>
                <a:cubicBezTo>
                  <a:pt x="2027918" y="5752869"/>
                  <a:pt x="2027469" y="5754250"/>
                  <a:pt x="2027018" y="5755631"/>
                </a:cubicBezTo>
                <a:cubicBezTo>
                  <a:pt x="2024769" y="5762074"/>
                  <a:pt x="2020719" y="5768057"/>
                  <a:pt x="2015320" y="5772199"/>
                </a:cubicBezTo>
                <a:cubicBezTo>
                  <a:pt x="2010371" y="5776342"/>
                  <a:pt x="2004522" y="5778183"/>
                  <a:pt x="1998222" y="5778183"/>
                </a:cubicBezTo>
                <a:cubicBezTo>
                  <a:pt x="1989224" y="5778643"/>
                  <a:pt x="1981125" y="5773580"/>
                  <a:pt x="1977525" y="5765756"/>
                </a:cubicBezTo>
                <a:cubicBezTo>
                  <a:pt x="1976626" y="5763915"/>
                  <a:pt x="1975726" y="5762534"/>
                  <a:pt x="1975276" y="5760693"/>
                </a:cubicBezTo>
                <a:cubicBezTo>
                  <a:pt x="1974826" y="5758852"/>
                  <a:pt x="1974376" y="5756551"/>
                  <a:pt x="1973926" y="5754710"/>
                </a:cubicBezTo>
                <a:cubicBezTo>
                  <a:pt x="1973926" y="5751949"/>
                  <a:pt x="1973926" y="5749187"/>
                  <a:pt x="1973926" y="5746426"/>
                </a:cubicBezTo>
                <a:lnTo>
                  <a:pt x="1973926" y="5734920"/>
                </a:lnTo>
                <a:lnTo>
                  <a:pt x="1973026" y="5681071"/>
                </a:lnTo>
                <a:close/>
                <a:moveTo>
                  <a:pt x="1774240" y="5681071"/>
                </a:moveTo>
                <a:lnTo>
                  <a:pt x="1774240" y="5747807"/>
                </a:lnTo>
                <a:cubicBezTo>
                  <a:pt x="1774240" y="5751028"/>
                  <a:pt x="1774690" y="5754250"/>
                  <a:pt x="1775140" y="5757472"/>
                </a:cubicBezTo>
                <a:cubicBezTo>
                  <a:pt x="1775140" y="5759773"/>
                  <a:pt x="1775589" y="5761614"/>
                  <a:pt x="1776489" y="5763915"/>
                </a:cubicBezTo>
                <a:cubicBezTo>
                  <a:pt x="1776939" y="5765756"/>
                  <a:pt x="1777839" y="5768057"/>
                  <a:pt x="1778739" y="5769898"/>
                </a:cubicBezTo>
                <a:cubicBezTo>
                  <a:pt x="1783688" y="5782785"/>
                  <a:pt x="1796736" y="5790609"/>
                  <a:pt x="1810234" y="5789689"/>
                </a:cubicBezTo>
                <a:cubicBezTo>
                  <a:pt x="1817883" y="5790149"/>
                  <a:pt x="1825532" y="5787848"/>
                  <a:pt x="1831832" y="5783706"/>
                </a:cubicBezTo>
                <a:cubicBezTo>
                  <a:pt x="1838131" y="5779563"/>
                  <a:pt x="1843080" y="5773580"/>
                  <a:pt x="1845779" y="5766216"/>
                </a:cubicBezTo>
                <a:cubicBezTo>
                  <a:pt x="1845779" y="5768057"/>
                  <a:pt x="1845779" y="5769438"/>
                  <a:pt x="1845779" y="5771279"/>
                </a:cubicBezTo>
                <a:lnTo>
                  <a:pt x="1845779" y="5787848"/>
                </a:lnTo>
                <a:lnTo>
                  <a:pt x="1858378" y="5787848"/>
                </a:lnTo>
                <a:lnTo>
                  <a:pt x="1858378" y="5748727"/>
                </a:lnTo>
                <a:lnTo>
                  <a:pt x="1857478" y="5681071"/>
                </a:lnTo>
                <a:lnTo>
                  <a:pt x="1843980" y="5681071"/>
                </a:lnTo>
                <a:lnTo>
                  <a:pt x="1843980" y="5744125"/>
                </a:lnTo>
                <a:cubicBezTo>
                  <a:pt x="1843980" y="5745505"/>
                  <a:pt x="1843980" y="5746886"/>
                  <a:pt x="1843980" y="5748267"/>
                </a:cubicBezTo>
                <a:lnTo>
                  <a:pt x="1843080" y="5751489"/>
                </a:lnTo>
                <a:cubicBezTo>
                  <a:pt x="1843080" y="5752409"/>
                  <a:pt x="1842630" y="5753790"/>
                  <a:pt x="1841730" y="5755170"/>
                </a:cubicBezTo>
                <a:cubicBezTo>
                  <a:pt x="1839481" y="5762074"/>
                  <a:pt x="1835431" y="5767597"/>
                  <a:pt x="1830482" y="5772199"/>
                </a:cubicBezTo>
                <a:cubicBezTo>
                  <a:pt x="1825532" y="5775881"/>
                  <a:pt x="1819233" y="5778183"/>
                  <a:pt x="1812934" y="5778183"/>
                </a:cubicBezTo>
                <a:cubicBezTo>
                  <a:pt x="1804385" y="5778643"/>
                  <a:pt x="1795837" y="5773580"/>
                  <a:pt x="1792237" y="5765756"/>
                </a:cubicBezTo>
                <a:cubicBezTo>
                  <a:pt x="1791337" y="5763915"/>
                  <a:pt x="1790887" y="5762074"/>
                  <a:pt x="1790437" y="5760693"/>
                </a:cubicBezTo>
                <a:cubicBezTo>
                  <a:pt x="1789538" y="5758852"/>
                  <a:pt x="1789087" y="5756551"/>
                  <a:pt x="1789087" y="5754710"/>
                </a:cubicBezTo>
                <a:cubicBezTo>
                  <a:pt x="1788638" y="5751949"/>
                  <a:pt x="1788638" y="5749187"/>
                  <a:pt x="1789087" y="5746426"/>
                </a:cubicBezTo>
                <a:lnTo>
                  <a:pt x="1789087" y="5734920"/>
                </a:lnTo>
                <a:lnTo>
                  <a:pt x="1787738" y="5681071"/>
                </a:lnTo>
                <a:close/>
                <a:moveTo>
                  <a:pt x="1622657" y="5681071"/>
                </a:moveTo>
                <a:cubicBezTo>
                  <a:pt x="1611769" y="5681990"/>
                  <a:pt x="1602188" y="5688880"/>
                  <a:pt x="1597398" y="5698986"/>
                </a:cubicBezTo>
                <a:cubicBezTo>
                  <a:pt x="1596962" y="5700364"/>
                  <a:pt x="1595655" y="5703121"/>
                  <a:pt x="1594349" y="5707714"/>
                </a:cubicBezTo>
                <a:lnTo>
                  <a:pt x="1594349" y="5681990"/>
                </a:lnTo>
                <a:lnTo>
                  <a:pt x="1582154" y="5681990"/>
                </a:lnTo>
                <a:lnTo>
                  <a:pt x="1582154" y="5789021"/>
                </a:lnTo>
                <a:lnTo>
                  <a:pt x="1595220" y="5789021"/>
                </a:lnTo>
                <a:lnTo>
                  <a:pt x="1595220" y="5724711"/>
                </a:lnTo>
                <a:cubicBezTo>
                  <a:pt x="1595220" y="5722873"/>
                  <a:pt x="1595220" y="5721036"/>
                  <a:pt x="1595655" y="5719658"/>
                </a:cubicBezTo>
                <a:cubicBezTo>
                  <a:pt x="1596091" y="5717820"/>
                  <a:pt x="1596526" y="5716442"/>
                  <a:pt x="1596962" y="5715064"/>
                </a:cubicBezTo>
                <a:cubicBezTo>
                  <a:pt x="1599575" y="5703580"/>
                  <a:pt x="1609592" y="5695311"/>
                  <a:pt x="1621351" y="5695311"/>
                </a:cubicBezTo>
                <a:lnTo>
                  <a:pt x="1627012" y="5695311"/>
                </a:lnTo>
                <a:cubicBezTo>
                  <a:pt x="1628319" y="5695771"/>
                  <a:pt x="1629625" y="5696230"/>
                  <a:pt x="1631367" y="5696690"/>
                </a:cubicBezTo>
                <a:lnTo>
                  <a:pt x="1631367" y="5681990"/>
                </a:lnTo>
                <a:lnTo>
                  <a:pt x="1626141" y="5681071"/>
                </a:lnTo>
                <a:close/>
                <a:moveTo>
                  <a:pt x="1212266" y="5681071"/>
                </a:moveTo>
                <a:lnTo>
                  <a:pt x="1212266" y="5789021"/>
                </a:lnTo>
                <a:lnTo>
                  <a:pt x="1224966" y="5789021"/>
                </a:lnTo>
                <a:lnTo>
                  <a:pt x="1224966" y="5681071"/>
                </a:lnTo>
                <a:close/>
                <a:moveTo>
                  <a:pt x="1305498" y="5679948"/>
                </a:moveTo>
                <a:cubicBezTo>
                  <a:pt x="1297890" y="5679484"/>
                  <a:pt x="1290729" y="5681805"/>
                  <a:pt x="1284016" y="5685982"/>
                </a:cubicBezTo>
                <a:cubicBezTo>
                  <a:pt x="1277750" y="5690160"/>
                  <a:pt x="1272828" y="5695729"/>
                  <a:pt x="1269695" y="5703156"/>
                </a:cubicBezTo>
                <a:cubicBezTo>
                  <a:pt x="1270142" y="5701299"/>
                  <a:pt x="1270142" y="5699907"/>
                  <a:pt x="1269695" y="5698514"/>
                </a:cubicBezTo>
                <a:lnTo>
                  <a:pt x="1269695" y="5688303"/>
                </a:lnTo>
                <a:cubicBezTo>
                  <a:pt x="1270142" y="5685982"/>
                  <a:pt x="1270142" y="5683662"/>
                  <a:pt x="1269695" y="5681341"/>
                </a:cubicBezTo>
                <a:lnTo>
                  <a:pt x="1256716" y="5680877"/>
                </a:lnTo>
                <a:lnTo>
                  <a:pt x="1256716" y="5789022"/>
                </a:lnTo>
                <a:lnTo>
                  <a:pt x="1269695" y="5789022"/>
                </a:lnTo>
                <a:lnTo>
                  <a:pt x="1269695" y="5735646"/>
                </a:lnTo>
                <a:cubicBezTo>
                  <a:pt x="1270142" y="5730076"/>
                  <a:pt x="1271037" y="5724506"/>
                  <a:pt x="1271933" y="5718936"/>
                </a:cubicBezTo>
                <a:cubicBezTo>
                  <a:pt x="1272828" y="5715223"/>
                  <a:pt x="1274170" y="5711510"/>
                  <a:pt x="1275961" y="5707797"/>
                </a:cubicBezTo>
                <a:cubicBezTo>
                  <a:pt x="1278646" y="5702691"/>
                  <a:pt x="1282674" y="5698514"/>
                  <a:pt x="1287596" y="5695265"/>
                </a:cubicBezTo>
                <a:cubicBezTo>
                  <a:pt x="1292072" y="5692480"/>
                  <a:pt x="1297442" y="5690624"/>
                  <a:pt x="1303260" y="5690624"/>
                </a:cubicBezTo>
                <a:cubicBezTo>
                  <a:pt x="1307736" y="5690624"/>
                  <a:pt x="1312211" y="5692016"/>
                  <a:pt x="1316239" y="5694337"/>
                </a:cubicBezTo>
                <a:cubicBezTo>
                  <a:pt x="1319820" y="5696658"/>
                  <a:pt x="1322952" y="5700371"/>
                  <a:pt x="1324743" y="5704548"/>
                </a:cubicBezTo>
                <a:cubicBezTo>
                  <a:pt x="1324743" y="5705940"/>
                  <a:pt x="1326085" y="5707797"/>
                  <a:pt x="1326533" y="5709189"/>
                </a:cubicBezTo>
                <a:cubicBezTo>
                  <a:pt x="1326980" y="5711046"/>
                  <a:pt x="1327428" y="5712903"/>
                  <a:pt x="1327428" y="5714759"/>
                </a:cubicBezTo>
                <a:cubicBezTo>
                  <a:pt x="1327875" y="5717544"/>
                  <a:pt x="1327875" y="5720329"/>
                  <a:pt x="1327428" y="5722650"/>
                </a:cubicBezTo>
                <a:lnTo>
                  <a:pt x="1327428" y="5788558"/>
                </a:lnTo>
                <a:lnTo>
                  <a:pt x="1340854" y="5788558"/>
                </a:lnTo>
                <a:lnTo>
                  <a:pt x="1340854" y="5721257"/>
                </a:lnTo>
                <a:cubicBezTo>
                  <a:pt x="1340854" y="5718472"/>
                  <a:pt x="1340854" y="5715223"/>
                  <a:pt x="1340854" y="5712438"/>
                </a:cubicBezTo>
                <a:cubicBezTo>
                  <a:pt x="1340854" y="5710118"/>
                  <a:pt x="1340407" y="5708261"/>
                  <a:pt x="1339511" y="5705940"/>
                </a:cubicBezTo>
                <a:cubicBezTo>
                  <a:pt x="1339511" y="5704084"/>
                  <a:pt x="1338616" y="5702227"/>
                  <a:pt x="1338169" y="5700371"/>
                </a:cubicBezTo>
                <a:cubicBezTo>
                  <a:pt x="1335931" y="5693873"/>
                  <a:pt x="1331456" y="5687839"/>
                  <a:pt x="1325638" y="5684126"/>
                </a:cubicBezTo>
                <a:cubicBezTo>
                  <a:pt x="1319820" y="5680877"/>
                  <a:pt x="1312659" y="5679484"/>
                  <a:pt x="1305498" y="5679948"/>
                </a:cubicBezTo>
                <a:close/>
                <a:moveTo>
                  <a:pt x="1131221" y="5679484"/>
                </a:moveTo>
                <a:cubicBezTo>
                  <a:pt x="1124947" y="5679484"/>
                  <a:pt x="1118673" y="5680871"/>
                  <a:pt x="1112847" y="5683644"/>
                </a:cubicBezTo>
                <a:cubicBezTo>
                  <a:pt x="1107469" y="5685956"/>
                  <a:pt x="1102987" y="5689654"/>
                  <a:pt x="1098954" y="5694276"/>
                </a:cubicBezTo>
                <a:cubicBezTo>
                  <a:pt x="1094921" y="5699361"/>
                  <a:pt x="1092232" y="5704908"/>
                  <a:pt x="1089991" y="5710917"/>
                </a:cubicBezTo>
                <a:cubicBezTo>
                  <a:pt x="1088199" y="5718313"/>
                  <a:pt x="1086854" y="5725709"/>
                  <a:pt x="1086854" y="5733105"/>
                </a:cubicBezTo>
                <a:cubicBezTo>
                  <a:pt x="1087302" y="5741425"/>
                  <a:pt x="1088647" y="5749283"/>
                  <a:pt x="1091336" y="5756679"/>
                </a:cubicBezTo>
                <a:cubicBezTo>
                  <a:pt x="1093128" y="5763150"/>
                  <a:pt x="1096265" y="5769160"/>
                  <a:pt x="1100299" y="5774707"/>
                </a:cubicBezTo>
                <a:cubicBezTo>
                  <a:pt x="1103884" y="5779791"/>
                  <a:pt x="1108813" y="5783489"/>
                  <a:pt x="1114191" y="5786263"/>
                </a:cubicBezTo>
                <a:cubicBezTo>
                  <a:pt x="1120017" y="5789036"/>
                  <a:pt x="1125843" y="5790423"/>
                  <a:pt x="1132117" y="5790423"/>
                </a:cubicBezTo>
                <a:cubicBezTo>
                  <a:pt x="1140184" y="5790423"/>
                  <a:pt x="1147802" y="5788112"/>
                  <a:pt x="1154076" y="5783489"/>
                </a:cubicBezTo>
                <a:cubicBezTo>
                  <a:pt x="1160350" y="5778867"/>
                  <a:pt x="1164832" y="5772395"/>
                  <a:pt x="1167073" y="5764999"/>
                </a:cubicBezTo>
                <a:lnTo>
                  <a:pt x="1167073" y="5786263"/>
                </a:lnTo>
                <a:cubicBezTo>
                  <a:pt x="1167073" y="5789961"/>
                  <a:pt x="1167073" y="5792272"/>
                  <a:pt x="1166176" y="5794583"/>
                </a:cubicBezTo>
                <a:cubicBezTo>
                  <a:pt x="1166176" y="5796894"/>
                  <a:pt x="1165728" y="5798743"/>
                  <a:pt x="1164832" y="5800592"/>
                </a:cubicBezTo>
                <a:cubicBezTo>
                  <a:pt x="1164832" y="5801979"/>
                  <a:pt x="1163936" y="5803828"/>
                  <a:pt x="1163487" y="5805215"/>
                </a:cubicBezTo>
                <a:cubicBezTo>
                  <a:pt x="1160799" y="5810762"/>
                  <a:pt x="1156317" y="5815384"/>
                  <a:pt x="1150939" y="5818620"/>
                </a:cubicBezTo>
                <a:cubicBezTo>
                  <a:pt x="1144665" y="5821855"/>
                  <a:pt x="1137943" y="5823242"/>
                  <a:pt x="1130773" y="5823242"/>
                </a:cubicBezTo>
                <a:cubicBezTo>
                  <a:pt x="1125843" y="5823242"/>
                  <a:pt x="1120913" y="5822780"/>
                  <a:pt x="1115984" y="5821393"/>
                </a:cubicBezTo>
                <a:cubicBezTo>
                  <a:pt x="1110606" y="5819544"/>
                  <a:pt x="1104780" y="5817695"/>
                  <a:pt x="1099850" y="5814922"/>
                </a:cubicBezTo>
                <a:lnTo>
                  <a:pt x="1098954" y="5829714"/>
                </a:lnTo>
                <a:cubicBezTo>
                  <a:pt x="1104332" y="5831563"/>
                  <a:pt x="1110158" y="5832949"/>
                  <a:pt x="1115536" y="5834336"/>
                </a:cubicBezTo>
                <a:cubicBezTo>
                  <a:pt x="1120913" y="5835261"/>
                  <a:pt x="1125843" y="5835723"/>
                  <a:pt x="1131221" y="5835723"/>
                </a:cubicBezTo>
                <a:cubicBezTo>
                  <a:pt x="1144217" y="5836647"/>
                  <a:pt x="1156765" y="5832025"/>
                  <a:pt x="1166624" y="5823242"/>
                </a:cubicBezTo>
                <a:cubicBezTo>
                  <a:pt x="1171554" y="5818620"/>
                  <a:pt x="1175139" y="5813073"/>
                  <a:pt x="1176932" y="5807064"/>
                </a:cubicBezTo>
                <a:cubicBezTo>
                  <a:pt x="1179621" y="5799668"/>
                  <a:pt x="1180517" y="5791810"/>
                  <a:pt x="1180517" y="5783951"/>
                </a:cubicBezTo>
                <a:lnTo>
                  <a:pt x="1180517" y="5769160"/>
                </a:lnTo>
                <a:lnTo>
                  <a:pt x="1178724" y="5680871"/>
                </a:lnTo>
                <a:lnTo>
                  <a:pt x="1166176" y="5680871"/>
                </a:lnTo>
                <a:lnTo>
                  <a:pt x="1166176" y="5701672"/>
                </a:lnTo>
                <a:cubicBezTo>
                  <a:pt x="1164832" y="5699361"/>
                  <a:pt x="1163936" y="5697050"/>
                  <a:pt x="1163039" y="5695663"/>
                </a:cubicBezTo>
                <a:cubicBezTo>
                  <a:pt x="1162143" y="5694276"/>
                  <a:pt x="1160799" y="5692889"/>
                  <a:pt x="1159902" y="5691503"/>
                </a:cubicBezTo>
                <a:cubicBezTo>
                  <a:pt x="1156317" y="5687342"/>
                  <a:pt x="1151836" y="5684569"/>
                  <a:pt x="1147354" y="5682720"/>
                </a:cubicBezTo>
                <a:cubicBezTo>
                  <a:pt x="1141976" y="5680409"/>
                  <a:pt x="1136599" y="5679484"/>
                  <a:pt x="1131221" y="5679484"/>
                </a:cubicBezTo>
                <a:close/>
                <a:moveTo>
                  <a:pt x="1028534" y="5679484"/>
                </a:moveTo>
                <a:cubicBezTo>
                  <a:pt x="1020864" y="5679484"/>
                  <a:pt x="1013193" y="5681785"/>
                  <a:pt x="1006877" y="5685928"/>
                </a:cubicBezTo>
                <a:cubicBezTo>
                  <a:pt x="1000109" y="5689610"/>
                  <a:pt x="995146" y="5695593"/>
                  <a:pt x="992439" y="5702496"/>
                </a:cubicBezTo>
                <a:cubicBezTo>
                  <a:pt x="992439" y="5701116"/>
                  <a:pt x="992439" y="5699735"/>
                  <a:pt x="992439" y="5697894"/>
                </a:cubicBezTo>
                <a:lnTo>
                  <a:pt x="992439" y="5681325"/>
                </a:lnTo>
                <a:lnTo>
                  <a:pt x="978903" y="5681785"/>
                </a:lnTo>
                <a:lnTo>
                  <a:pt x="978903" y="5789022"/>
                </a:lnTo>
                <a:lnTo>
                  <a:pt x="991988" y="5789022"/>
                </a:lnTo>
                <a:lnTo>
                  <a:pt x="991988" y="5736094"/>
                </a:lnTo>
                <a:cubicBezTo>
                  <a:pt x="992439" y="5730571"/>
                  <a:pt x="993341" y="5725048"/>
                  <a:pt x="994244" y="5719525"/>
                </a:cubicBezTo>
                <a:cubicBezTo>
                  <a:pt x="996049" y="5709860"/>
                  <a:pt x="1001463" y="5701576"/>
                  <a:pt x="1010035" y="5696513"/>
                </a:cubicBezTo>
                <a:cubicBezTo>
                  <a:pt x="1014547" y="5693752"/>
                  <a:pt x="1019961" y="5691911"/>
                  <a:pt x="1025376" y="5691911"/>
                </a:cubicBezTo>
                <a:cubicBezTo>
                  <a:pt x="1029887" y="5691911"/>
                  <a:pt x="1034399" y="5693292"/>
                  <a:pt x="1038009" y="5695593"/>
                </a:cubicBezTo>
                <a:cubicBezTo>
                  <a:pt x="1042069" y="5697894"/>
                  <a:pt x="1045227" y="5701576"/>
                  <a:pt x="1047032" y="5705718"/>
                </a:cubicBezTo>
                <a:cubicBezTo>
                  <a:pt x="1047032" y="5707099"/>
                  <a:pt x="1047935" y="5708940"/>
                  <a:pt x="1048386" y="5710321"/>
                </a:cubicBezTo>
                <a:cubicBezTo>
                  <a:pt x="1048837" y="5712162"/>
                  <a:pt x="1049288" y="5714003"/>
                  <a:pt x="1049739" y="5715844"/>
                </a:cubicBezTo>
                <a:cubicBezTo>
                  <a:pt x="1049739" y="5718605"/>
                  <a:pt x="1049739" y="5721366"/>
                  <a:pt x="1049739" y="5723668"/>
                </a:cubicBezTo>
                <a:lnTo>
                  <a:pt x="1049739" y="5789022"/>
                </a:lnTo>
                <a:lnTo>
                  <a:pt x="1064177" y="5789022"/>
                </a:lnTo>
                <a:lnTo>
                  <a:pt x="1064177" y="5722287"/>
                </a:lnTo>
                <a:cubicBezTo>
                  <a:pt x="1064628" y="5719525"/>
                  <a:pt x="1064628" y="5716304"/>
                  <a:pt x="1064177" y="5713542"/>
                </a:cubicBezTo>
                <a:cubicBezTo>
                  <a:pt x="1064177" y="5711241"/>
                  <a:pt x="1063726" y="5708940"/>
                  <a:pt x="1063275" y="5707099"/>
                </a:cubicBezTo>
                <a:cubicBezTo>
                  <a:pt x="1063275" y="5705258"/>
                  <a:pt x="1062373" y="5703417"/>
                  <a:pt x="1061470" y="5701576"/>
                </a:cubicBezTo>
                <a:cubicBezTo>
                  <a:pt x="1059214" y="5695133"/>
                  <a:pt x="1055154" y="5689149"/>
                  <a:pt x="1049288" y="5685467"/>
                </a:cubicBezTo>
                <a:cubicBezTo>
                  <a:pt x="1042972" y="5681325"/>
                  <a:pt x="1035753" y="5679484"/>
                  <a:pt x="1028534" y="5679484"/>
                </a:cubicBezTo>
                <a:close/>
                <a:moveTo>
                  <a:pt x="916720" y="5677897"/>
                </a:moveTo>
                <a:cubicBezTo>
                  <a:pt x="910019" y="5677897"/>
                  <a:pt x="903765" y="5679286"/>
                  <a:pt x="897957" y="5682062"/>
                </a:cubicBezTo>
                <a:cubicBezTo>
                  <a:pt x="892149" y="5684376"/>
                  <a:pt x="887235" y="5688078"/>
                  <a:pt x="883215" y="5693168"/>
                </a:cubicBezTo>
                <a:cubicBezTo>
                  <a:pt x="878747" y="5698258"/>
                  <a:pt x="875620" y="5704274"/>
                  <a:pt x="873833" y="5711215"/>
                </a:cubicBezTo>
                <a:cubicBezTo>
                  <a:pt x="871600" y="5718620"/>
                  <a:pt x="870259" y="5726024"/>
                  <a:pt x="870259" y="5733890"/>
                </a:cubicBezTo>
                <a:cubicBezTo>
                  <a:pt x="869366" y="5749161"/>
                  <a:pt x="874280" y="5764432"/>
                  <a:pt x="883662" y="5776464"/>
                </a:cubicBezTo>
                <a:cubicBezTo>
                  <a:pt x="893490" y="5787107"/>
                  <a:pt x="906892" y="5792197"/>
                  <a:pt x="920740" y="5791734"/>
                </a:cubicBezTo>
                <a:cubicBezTo>
                  <a:pt x="925654" y="5791734"/>
                  <a:pt x="931015" y="5791272"/>
                  <a:pt x="935929" y="5789883"/>
                </a:cubicBezTo>
                <a:cubicBezTo>
                  <a:pt x="940843" y="5788958"/>
                  <a:pt x="945311" y="5787107"/>
                  <a:pt x="949778" y="5785256"/>
                </a:cubicBezTo>
                <a:lnTo>
                  <a:pt x="949778" y="5771836"/>
                </a:lnTo>
                <a:cubicBezTo>
                  <a:pt x="940843" y="5776926"/>
                  <a:pt x="930569" y="5779703"/>
                  <a:pt x="920294" y="5779703"/>
                </a:cubicBezTo>
                <a:cubicBezTo>
                  <a:pt x="910466" y="5780166"/>
                  <a:pt x="900637" y="5776001"/>
                  <a:pt x="894383" y="5768597"/>
                </a:cubicBezTo>
                <a:cubicBezTo>
                  <a:pt x="887235" y="5760267"/>
                  <a:pt x="883662" y="5749624"/>
                  <a:pt x="883662" y="5738518"/>
                </a:cubicBezTo>
                <a:lnTo>
                  <a:pt x="958266" y="5738055"/>
                </a:lnTo>
                <a:lnTo>
                  <a:pt x="958266" y="5722784"/>
                </a:lnTo>
                <a:cubicBezTo>
                  <a:pt x="957819" y="5718620"/>
                  <a:pt x="957373" y="5714455"/>
                  <a:pt x="956479" y="5710290"/>
                </a:cubicBezTo>
                <a:cubicBezTo>
                  <a:pt x="954245" y="5701035"/>
                  <a:pt x="949331" y="5692705"/>
                  <a:pt x="942184" y="5686227"/>
                </a:cubicBezTo>
                <a:cubicBezTo>
                  <a:pt x="935036" y="5680674"/>
                  <a:pt x="925654" y="5677897"/>
                  <a:pt x="916720" y="5677897"/>
                </a:cubicBezTo>
                <a:close/>
                <a:moveTo>
                  <a:pt x="757969" y="5677897"/>
                </a:moveTo>
                <a:cubicBezTo>
                  <a:pt x="751268" y="5677897"/>
                  <a:pt x="745014" y="5679286"/>
                  <a:pt x="739206" y="5682062"/>
                </a:cubicBezTo>
                <a:cubicBezTo>
                  <a:pt x="733398" y="5684376"/>
                  <a:pt x="728484" y="5688078"/>
                  <a:pt x="724464" y="5693168"/>
                </a:cubicBezTo>
                <a:cubicBezTo>
                  <a:pt x="719996" y="5698258"/>
                  <a:pt x="716869" y="5704274"/>
                  <a:pt x="715082" y="5711215"/>
                </a:cubicBezTo>
                <a:cubicBezTo>
                  <a:pt x="712849" y="5718620"/>
                  <a:pt x="711508" y="5726024"/>
                  <a:pt x="711508" y="5733890"/>
                </a:cubicBezTo>
                <a:cubicBezTo>
                  <a:pt x="710615" y="5749161"/>
                  <a:pt x="715529" y="5764432"/>
                  <a:pt x="724911" y="5776464"/>
                </a:cubicBezTo>
                <a:cubicBezTo>
                  <a:pt x="734739" y="5787107"/>
                  <a:pt x="748141" y="5792197"/>
                  <a:pt x="761989" y="5791734"/>
                </a:cubicBezTo>
                <a:cubicBezTo>
                  <a:pt x="766903" y="5791734"/>
                  <a:pt x="772264" y="5791272"/>
                  <a:pt x="777178" y="5789883"/>
                </a:cubicBezTo>
                <a:cubicBezTo>
                  <a:pt x="782092" y="5788958"/>
                  <a:pt x="786560" y="5787107"/>
                  <a:pt x="791027" y="5785256"/>
                </a:cubicBezTo>
                <a:lnTo>
                  <a:pt x="791027" y="5771836"/>
                </a:lnTo>
                <a:cubicBezTo>
                  <a:pt x="782092" y="5776926"/>
                  <a:pt x="771818" y="5779703"/>
                  <a:pt x="761543" y="5779703"/>
                </a:cubicBezTo>
                <a:cubicBezTo>
                  <a:pt x="751715" y="5780166"/>
                  <a:pt x="741886" y="5776001"/>
                  <a:pt x="735632" y="5768597"/>
                </a:cubicBezTo>
                <a:cubicBezTo>
                  <a:pt x="728484" y="5760267"/>
                  <a:pt x="724911" y="5749624"/>
                  <a:pt x="724911" y="5738518"/>
                </a:cubicBezTo>
                <a:lnTo>
                  <a:pt x="799515" y="5738055"/>
                </a:lnTo>
                <a:lnTo>
                  <a:pt x="799515" y="5722784"/>
                </a:lnTo>
                <a:cubicBezTo>
                  <a:pt x="799068" y="5718620"/>
                  <a:pt x="798622" y="5714455"/>
                  <a:pt x="797728" y="5710290"/>
                </a:cubicBezTo>
                <a:cubicBezTo>
                  <a:pt x="795494" y="5701035"/>
                  <a:pt x="790580" y="5692705"/>
                  <a:pt x="783433" y="5686227"/>
                </a:cubicBezTo>
                <a:cubicBezTo>
                  <a:pt x="776285" y="5680674"/>
                  <a:pt x="766903" y="5677897"/>
                  <a:pt x="757969" y="5677897"/>
                </a:cubicBezTo>
                <a:close/>
                <a:moveTo>
                  <a:pt x="2181277" y="5677896"/>
                </a:moveTo>
                <a:cubicBezTo>
                  <a:pt x="2175054" y="5677896"/>
                  <a:pt x="2168386" y="5679271"/>
                  <a:pt x="2162608" y="5682020"/>
                </a:cubicBezTo>
                <a:cubicBezTo>
                  <a:pt x="2156828" y="5684311"/>
                  <a:pt x="2151940" y="5687976"/>
                  <a:pt x="2147938" y="5693016"/>
                </a:cubicBezTo>
                <a:cubicBezTo>
                  <a:pt x="2143938" y="5698056"/>
                  <a:pt x="2140826" y="5703554"/>
                  <a:pt x="2138605" y="5709969"/>
                </a:cubicBezTo>
                <a:cubicBezTo>
                  <a:pt x="2136382" y="5717300"/>
                  <a:pt x="2135492" y="5725089"/>
                  <a:pt x="2135492" y="5732878"/>
                </a:cubicBezTo>
                <a:cubicBezTo>
                  <a:pt x="2134603" y="5747998"/>
                  <a:pt x="2139493" y="5763118"/>
                  <a:pt x="2148828" y="5775031"/>
                </a:cubicBezTo>
                <a:cubicBezTo>
                  <a:pt x="2158163" y="5785111"/>
                  <a:pt x="2171942" y="5790609"/>
                  <a:pt x="2185722" y="5789693"/>
                </a:cubicBezTo>
                <a:cubicBezTo>
                  <a:pt x="2195945" y="5790151"/>
                  <a:pt x="2206169" y="5787860"/>
                  <a:pt x="2215502" y="5783278"/>
                </a:cubicBezTo>
                <a:lnTo>
                  <a:pt x="2215502" y="5769991"/>
                </a:lnTo>
                <a:cubicBezTo>
                  <a:pt x="2206613" y="5775489"/>
                  <a:pt x="2196390" y="5778238"/>
                  <a:pt x="2185722" y="5778238"/>
                </a:cubicBezTo>
                <a:cubicBezTo>
                  <a:pt x="2175942" y="5778696"/>
                  <a:pt x="2166607" y="5774573"/>
                  <a:pt x="2159941" y="5766784"/>
                </a:cubicBezTo>
                <a:cubicBezTo>
                  <a:pt x="2152829" y="5758536"/>
                  <a:pt x="2149273" y="5747998"/>
                  <a:pt x="2149273" y="5737002"/>
                </a:cubicBezTo>
                <a:lnTo>
                  <a:pt x="2223504" y="5737460"/>
                </a:lnTo>
                <a:cubicBezTo>
                  <a:pt x="2223504" y="5731504"/>
                  <a:pt x="2223504" y="5726464"/>
                  <a:pt x="2223059" y="5722340"/>
                </a:cubicBezTo>
                <a:cubicBezTo>
                  <a:pt x="2222614" y="5718216"/>
                  <a:pt x="2221726" y="5714093"/>
                  <a:pt x="2220836" y="5709969"/>
                </a:cubicBezTo>
                <a:cubicBezTo>
                  <a:pt x="2219059" y="5700805"/>
                  <a:pt x="2214169" y="5692558"/>
                  <a:pt x="2207058" y="5686144"/>
                </a:cubicBezTo>
                <a:cubicBezTo>
                  <a:pt x="2199500" y="5680645"/>
                  <a:pt x="2190610" y="5677896"/>
                  <a:pt x="2181277" y="5677896"/>
                </a:cubicBezTo>
                <a:close/>
                <a:moveTo>
                  <a:pt x="1517703" y="5677896"/>
                </a:moveTo>
                <a:cubicBezTo>
                  <a:pt x="1511480" y="5677896"/>
                  <a:pt x="1504812" y="5679271"/>
                  <a:pt x="1499034" y="5682020"/>
                </a:cubicBezTo>
                <a:cubicBezTo>
                  <a:pt x="1493255" y="5684311"/>
                  <a:pt x="1488366" y="5687976"/>
                  <a:pt x="1484365" y="5693016"/>
                </a:cubicBezTo>
                <a:cubicBezTo>
                  <a:pt x="1480365" y="5698056"/>
                  <a:pt x="1477253" y="5703554"/>
                  <a:pt x="1475031" y="5709969"/>
                </a:cubicBezTo>
                <a:cubicBezTo>
                  <a:pt x="1472808" y="5717300"/>
                  <a:pt x="1471919" y="5725089"/>
                  <a:pt x="1471919" y="5732878"/>
                </a:cubicBezTo>
                <a:cubicBezTo>
                  <a:pt x="1471030" y="5747998"/>
                  <a:pt x="1475920" y="5763118"/>
                  <a:pt x="1485254" y="5775031"/>
                </a:cubicBezTo>
                <a:cubicBezTo>
                  <a:pt x="1494589" y="5785111"/>
                  <a:pt x="1508368" y="5790609"/>
                  <a:pt x="1522148" y="5789693"/>
                </a:cubicBezTo>
                <a:cubicBezTo>
                  <a:pt x="1532371" y="5790151"/>
                  <a:pt x="1542595" y="5787860"/>
                  <a:pt x="1551929" y="5783278"/>
                </a:cubicBezTo>
                <a:lnTo>
                  <a:pt x="1551929" y="5769991"/>
                </a:lnTo>
                <a:cubicBezTo>
                  <a:pt x="1543039" y="5775489"/>
                  <a:pt x="1532816" y="5778238"/>
                  <a:pt x="1522148" y="5778238"/>
                </a:cubicBezTo>
                <a:cubicBezTo>
                  <a:pt x="1512369" y="5778696"/>
                  <a:pt x="1503034" y="5774573"/>
                  <a:pt x="1496367" y="5766784"/>
                </a:cubicBezTo>
                <a:cubicBezTo>
                  <a:pt x="1489255" y="5758536"/>
                  <a:pt x="1485699" y="5747998"/>
                  <a:pt x="1485699" y="5737002"/>
                </a:cubicBezTo>
                <a:lnTo>
                  <a:pt x="1559930" y="5737460"/>
                </a:lnTo>
                <a:cubicBezTo>
                  <a:pt x="1559930" y="5731504"/>
                  <a:pt x="1559930" y="5726464"/>
                  <a:pt x="1559486" y="5722340"/>
                </a:cubicBezTo>
                <a:cubicBezTo>
                  <a:pt x="1559041" y="5718216"/>
                  <a:pt x="1558152" y="5714093"/>
                  <a:pt x="1557263" y="5709969"/>
                </a:cubicBezTo>
                <a:cubicBezTo>
                  <a:pt x="1555485" y="5700805"/>
                  <a:pt x="1550596" y="5692558"/>
                  <a:pt x="1543484" y="5686144"/>
                </a:cubicBezTo>
                <a:cubicBezTo>
                  <a:pt x="1535927" y="5680645"/>
                  <a:pt x="1527037" y="5677896"/>
                  <a:pt x="1517703" y="5677896"/>
                </a:cubicBezTo>
                <a:close/>
                <a:moveTo>
                  <a:pt x="1411811" y="5677896"/>
                </a:moveTo>
                <a:cubicBezTo>
                  <a:pt x="1405076" y="5677896"/>
                  <a:pt x="1398790" y="5679271"/>
                  <a:pt x="1392953" y="5682020"/>
                </a:cubicBezTo>
                <a:cubicBezTo>
                  <a:pt x="1387117" y="5684311"/>
                  <a:pt x="1382178" y="5687976"/>
                  <a:pt x="1378137" y="5693016"/>
                </a:cubicBezTo>
                <a:cubicBezTo>
                  <a:pt x="1374096" y="5698056"/>
                  <a:pt x="1370504" y="5703554"/>
                  <a:pt x="1368708" y="5709969"/>
                </a:cubicBezTo>
                <a:cubicBezTo>
                  <a:pt x="1366463" y="5717300"/>
                  <a:pt x="1365565" y="5725089"/>
                  <a:pt x="1365565" y="5732878"/>
                </a:cubicBezTo>
                <a:cubicBezTo>
                  <a:pt x="1364667" y="5747998"/>
                  <a:pt x="1369157" y="5763118"/>
                  <a:pt x="1378586" y="5775031"/>
                </a:cubicBezTo>
                <a:cubicBezTo>
                  <a:pt x="1388464" y="5785111"/>
                  <a:pt x="1401933" y="5790609"/>
                  <a:pt x="1416301" y="5789693"/>
                </a:cubicBezTo>
                <a:cubicBezTo>
                  <a:pt x="1426628" y="5790151"/>
                  <a:pt x="1436505" y="5787860"/>
                  <a:pt x="1445934" y="5783278"/>
                </a:cubicBezTo>
                <a:lnTo>
                  <a:pt x="1445934" y="5769991"/>
                </a:lnTo>
                <a:cubicBezTo>
                  <a:pt x="1436954" y="5775489"/>
                  <a:pt x="1426628" y="5778238"/>
                  <a:pt x="1416301" y="5778238"/>
                </a:cubicBezTo>
                <a:cubicBezTo>
                  <a:pt x="1406423" y="5778696"/>
                  <a:pt x="1396545" y="5774573"/>
                  <a:pt x="1389810" y="5766784"/>
                </a:cubicBezTo>
                <a:cubicBezTo>
                  <a:pt x="1383076" y="5758536"/>
                  <a:pt x="1379484" y="5747998"/>
                  <a:pt x="1379484" y="5737002"/>
                </a:cubicBezTo>
                <a:lnTo>
                  <a:pt x="1453567" y="5737460"/>
                </a:lnTo>
                <a:lnTo>
                  <a:pt x="1453567" y="5722340"/>
                </a:lnTo>
                <a:cubicBezTo>
                  <a:pt x="1453118" y="5718216"/>
                  <a:pt x="1452669" y="5714093"/>
                  <a:pt x="1451771" y="5709969"/>
                </a:cubicBezTo>
                <a:cubicBezTo>
                  <a:pt x="1449975" y="5700805"/>
                  <a:pt x="1444587" y="5692558"/>
                  <a:pt x="1437403" y="5686144"/>
                </a:cubicBezTo>
                <a:cubicBezTo>
                  <a:pt x="1430220" y="5680645"/>
                  <a:pt x="1421240" y="5677896"/>
                  <a:pt x="1411811" y="5677896"/>
                </a:cubicBezTo>
                <a:close/>
                <a:moveTo>
                  <a:pt x="1912214" y="5650909"/>
                </a:moveTo>
                <a:lnTo>
                  <a:pt x="1899004" y="5655964"/>
                </a:lnTo>
                <a:lnTo>
                  <a:pt x="1899004" y="5682617"/>
                </a:lnTo>
                <a:lnTo>
                  <a:pt x="1877428" y="5682617"/>
                </a:lnTo>
                <a:lnTo>
                  <a:pt x="1877428" y="5694106"/>
                </a:lnTo>
                <a:lnTo>
                  <a:pt x="1898564" y="5693187"/>
                </a:lnTo>
                <a:lnTo>
                  <a:pt x="1898564" y="5768092"/>
                </a:lnTo>
                <a:cubicBezTo>
                  <a:pt x="1898564" y="5769930"/>
                  <a:pt x="1899004" y="5771309"/>
                  <a:pt x="1899444" y="5773147"/>
                </a:cubicBezTo>
                <a:cubicBezTo>
                  <a:pt x="1899444" y="5774066"/>
                  <a:pt x="1900765" y="5775444"/>
                  <a:pt x="1901206" y="5776823"/>
                </a:cubicBezTo>
                <a:cubicBezTo>
                  <a:pt x="1906049" y="5785554"/>
                  <a:pt x="1915296" y="5790609"/>
                  <a:pt x="1924983" y="5789690"/>
                </a:cubicBezTo>
                <a:cubicBezTo>
                  <a:pt x="1927185" y="5789690"/>
                  <a:pt x="1928946" y="5789690"/>
                  <a:pt x="1931148" y="5789690"/>
                </a:cubicBezTo>
                <a:cubicBezTo>
                  <a:pt x="1933349" y="5789231"/>
                  <a:pt x="1935551" y="5788771"/>
                  <a:pt x="1937753" y="5787852"/>
                </a:cubicBezTo>
                <a:lnTo>
                  <a:pt x="1937312" y="5776364"/>
                </a:lnTo>
                <a:cubicBezTo>
                  <a:pt x="1935551" y="5776823"/>
                  <a:pt x="1933790" y="5777742"/>
                  <a:pt x="1932029" y="5777742"/>
                </a:cubicBezTo>
                <a:cubicBezTo>
                  <a:pt x="1930708" y="5778202"/>
                  <a:pt x="1928946" y="5778202"/>
                  <a:pt x="1927625" y="5777742"/>
                </a:cubicBezTo>
                <a:cubicBezTo>
                  <a:pt x="1921901" y="5778202"/>
                  <a:pt x="1916177" y="5775444"/>
                  <a:pt x="1913535" y="5770390"/>
                </a:cubicBezTo>
                <a:cubicBezTo>
                  <a:pt x="1913094" y="5769470"/>
                  <a:pt x="1912654" y="5768551"/>
                  <a:pt x="1912214" y="5767173"/>
                </a:cubicBezTo>
                <a:cubicBezTo>
                  <a:pt x="1912214" y="5765794"/>
                  <a:pt x="1912214" y="5764415"/>
                  <a:pt x="1912214" y="5763037"/>
                </a:cubicBezTo>
                <a:lnTo>
                  <a:pt x="1912214" y="5694106"/>
                </a:lnTo>
                <a:lnTo>
                  <a:pt x="1936872" y="5694106"/>
                </a:lnTo>
                <a:lnTo>
                  <a:pt x="1936872" y="5683077"/>
                </a:lnTo>
                <a:lnTo>
                  <a:pt x="1912214" y="5683077"/>
                </a:lnTo>
                <a:close/>
                <a:moveTo>
                  <a:pt x="510592" y="5641384"/>
                </a:moveTo>
                <a:lnTo>
                  <a:pt x="552986" y="5787434"/>
                </a:lnTo>
                <a:lnTo>
                  <a:pt x="570390" y="5787434"/>
                </a:lnTo>
                <a:lnTo>
                  <a:pt x="598058" y="5690373"/>
                </a:lnTo>
                <a:cubicBezTo>
                  <a:pt x="599397" y="5684879"/>
                  <a:pt x="600735" y="5679843"/>
                  <a:pt x="602074" y="5675722"/>
                </a:cubicBezTo>
                <a:cubicBezTo>
                  <a:pt x="602967" y="5671601"/>
                  <a:pt x="603859" y="5667939"/>
                  <a:pt x="604752" y="5664734"/>
                </a:cubicBezTo>
                <a:cubicBezTo>
                  <a:pt x="605198" y="5661529"/>
                  <a:pt x="605644" y="5658782"/>
                  <a:pt x="606537" y="5656035"/>
                </a:cubicBezTo>
                <a:cubicBezTo>
                  <a:pt x="606983" y="5653746"/>
                  <a:pt x="607429" y="5651457"/>
                  <a:pt x="607429" y="5649167"/>
                </a:cubicBezTo>
                <a:cubicBezTo>
                  <a:pt x="607429" y="5651915"/>
                  <a:pt x="608322" y="5654204"/>
                  <a:pt x="608768" y="5656951"/>
                </a:cubicBezTo>
                <a:cubicBezTo>
                  <a:pt x="609214" y="5659240"/>
                  <a:pt x="609661" y="5661987"/>
                  <a:pt x="610553" y="5664734"/>
                </a:cubicBezTo>
                <a:cubicBezTo>
                  <a:pt x="610999" y="5667481"/>
                  <a:pt x="611892" y="5671601"/>
                  <a:pt x="613231" y="5675264"/>
                </a:cubicBezTo>
                <a:cubicBezTo>
                  <a:pt x="614123" y="5679385"/>
                  <a:pt x="615462" y="5684421"/>
                  <a:pt x="617247" y="5690373"/>
                </a:cubicBezTo>
                <a:lnTo>
                  <a:pt x="645361" y="5787434"/>
                </a:lnTo>
                <a:lnTo>
                  <a:pt x="662765" y="5787434"/>
                </a:lnTo>
                <a:lnTo>
                  <a:pt x="704267" y="5641842"/>
                </a:lnTo>
                <a:lnTo>
                  <a:pt x="690433" y="5642758"/>
                </a:lnTo>
                <a:lnTo>
                  <a:pt x="669013" y="5718301"/>
                </a:lnTo>
                <a:cubicBezTo>
                  <a:pt x="667228" y="5724711"/>
                  <a:pt x="665889" y="5728831"/>
                  <a:pt x="664996" y="5732494"/>
                </a:cubicBezTo>
                <a:cubicBezTo>
                  <a:pt x="664104" y="5736614"/>
                  <a:pt x="663211" y="5739819"/>
                  <a:pt x="662319" y="5742566"/>
                </a:cubicBezTo>
                <a:cubicBezTo>
                  <a:pt x="661872" y="5745313"/>
                  <a:pt x="660980" y="5747602"/>
                  <a:pt x="660534" y="5750349"/>
                </a:cubicBezTo>
                <a:lnTo>
                  <a:pt x="658302" y="5758591"/>
                </a:lnTo>
                <a:cubicBezTo>
                  <a:pt x="657410" y="5761338"/>
                  <a:pt x="656964" y="5764085"/>
                  <a:pt x="656517" y="5765916"/>
                </a:cubicBezTo>
                <a:cubicBezTo>
                  <a:pt x="656071" y="5768205"/>
                  <a:pt x="656071" y="5770036"/>
                  <a:pt x="655625" y="5771868"/>
                </a:cubicBezTo>
                <a:cubicBezTo>
                  <a:pt x="655625" y="5773699"/>
                  <a:pt x="655625" y="5775073"/>
                  <a:pt x="655625" y="5776446"/>
                </a:cubicBezTo>
                <a:lnTo>
                  <a:pt x="655625" y="5780567"/>
                </a:lnTo>
                <a:cubicBezTo>
                  <a:pt x="655625" y="5776904"/>
                  <a:pt x="654732" y="5773241"/>
                  <a:pt x="653840" y="5770494"/>
                </a:cubicBezTo>
                <a:cubicBezTo>
                  <a:pt x="653394" y="5767289"/>
                  <a:pt x="652501" y="5764085"/>
                  <a:pt x="651609" y="5759506"/>
                </a:cubicBezTo>
                <a:cubicBezTo>
                  <a:pt x="650270" y="5755386"/>
                  <a:pt x="648931" y="5750349"/>
                  <a:pt x="647146" y="5743940"/>
                </a:cubicBezTo>
                <a:cubicBezTo>
                  <a:pt x="645361" y="5737530"/>
                  <a:pt x="642684" y="5728831"/>
                  <a:pt x="640006" y="5718759"/>
                </a:cubicBezTo>
                <a:lnTo>
                  <a:pt x="616354" y="5641842"/>
                </a:lnTo>
                <a:lnTo>
                  <a:pt x="598950" y="5641842"/>
                </a:lnTo>
                <a:lnTo>
                  <a:pt x="577084" y="5718759"/>
                </a:lnTo>
                <a:lnTo>
                  <a:pt x="569944" y="5743940"/>
                </a:lnTo>
                <a:cubicBezTo>
                  <a:pt x="568159" y="5750349"/>
                  <a:pt x="566820" y="5755843"/>
                  <a:pt x="565927" y="5759964"/>
                </a:cubicBezTo>
                <a:cubicBezTo>
                  <a:pt x="565035" y="5764085"/>
                  <a:pt x="564143" y="5767747"/>
                  <a:pt x="563250" y="5770952"/>
                </a:cubicBezTo>
                <a:cubicBezTo>
                  <a:pt x="562804" y="5773699"/>
                  <a:pt x="562358" y="5776904"/>
                  <a:pt x="561465" y="5780567"/>
                </a:cubicBezTo>
                <a:cubicBezTo>
                  <a:pt x="561465" y="5777362"/>
                  <a:pt x="560572" y="5774157"/>
                  <a:pt x="560126" y="5770952"/>
                </a:cubicBezTo>
                <a:cubicBezTo>
                  <a:pt x="559234" y="5768205"/>
                  <a:pt x="558341" y="5764085"/>
                  <a:pt x="557449" y="5759506"/>
                </a:cubicBezTo>
                <a:cubicBezTo>
                  <a:pt x="556110" y="5754928"/>
                  <a:pt x="554771" y="5749434"/>
                  <a:pt x="553432" y="5743482"/>
                </a:cubicBezTo>
                <a:lnTo>
                  <a:pt x="547185" y="5718759"/>
                </a:lnTo>
                <a:lnTo>
                  <a:pt x="525318" y="5641384"/>
                </a:lnTo>
                <a:close/>
                <a:moveTo>
                  <a:pt x="1210679" y="5633446"/>
                </a:moveTo>
                <a:lnTo>
                  <a:pt x="1210679" y="5650909"/>
                </a:lnTo>
                <a:lnTo>
                  <a:pt x="1226554" y="5650909"/>
                </a:lnTo>
                <a:lnTo>
                  <a:pt x="1226554" y="5633446"/>
                </a:lnTo>
                <a:close/>
                <a:moveTo>
                  <a:pt x="1743692" y="5630727"/>
                </a:moveTo>
                <a:cubicBezTo>
                  <a:pt x="1733521" y="5630271"/>
                  <a:pt x="1723792" y="5635745"/>
                  <a:pt x="1718927" y="5644869"/>
                </a:cubicBezTo>
                <a:cubicBezTo>
                  <a:pt x="1717601" y="5648062"/>
                  <a:pt x="1716274" y="5651255"/>
                  <a:pt x="1715832" y="5654905"/>
                </a:cubicBezTo>
                <a:cubicBezTo>
                  <a:pt x="1715389" y="5660379"/>
                  <a:pt x="1715389" y="5666309"/>
                  <a:pt x="1715389" y="5672240"/>
                </a:cubicBezTo>
                <a:lnTo>
                  <a:pt x="1715389" y="5684556"/>
                </a:lnTo>
                <a:lnTo>
                  <a:pt x="1693278" y="5684556"/>
                </a:lnTo>
                <a:lnTo>
                  <a:pt x="1693278" y="5694592"/>
                </a:lnTo>
                <a:lnTo>
                  <a:pt x="1715389" y="5694592"/>
                </a:lnTo>
                <a:lnTo>
                  <a:pt x="1715389" y="5789021"/>
                </a:lnTo>
                <a:lnTo>
                  <a:pt x="1728214" y="5789021"/>
                </a:lnTo>
                <a:lnTo>
                  <a:pt x="1728214" y="5694592"/>
                </a:lnTo>
                <a:lnTo>
                  <a:pt x="1752979" y="5694592"/>
                </a:lnTo>
                <a:lnTo>
                  <a:pt x="1752979" y="5683644"/>
                </a:lnTo>
                <a:lnTo>
                  <a:pt x="1728214" y="5683644"/>
                </a:lnTo>
                <a:lnTo>
                  <a:pt x="1728214" y="5671327"/>
                </a:lnTo>
                <a:cubicBezTo>
                  <a:pt x="1728214" y="5666766"/>
                  <a:pt x="1728214" y="5662660"/>
                  <a:pt x="1728214" y="5658098"/>
                </a:cubicBezTo>
                <a:cubicBezTo>
                  <a:pt x="1728656" y="5655361"/>
                  <a:pt x="1729541" y="5652624"/>
                  <a:pt x="1730425" y="5650343"/>
                </a:cubicBezTo>
                <a:cubicBezTo>
                  <a:pt x="1733079" y="5644869"/>
                  <a:pt x="1738828" y="5641676"/>
                  <a:pt x="1744577" y="5642132"/>
                </a:cubicBezTo>
                <a:cubicBezTo>
                  <a:pt x="1745904" y="5642132"/>
                  <a:pt x="1747230" y="5642132"/>
                  <a:pt x="1748999" y="5642132"/>
                </a:cubicBezTo>
                <a:cubicBezTo>
                  <a:pt x="1750768" y="5642588"/>
                  <a:pt x="1752095" y="5643500"/>
                  <a:pt x="1753864" y="5643957"/>
                </a:cubicBezTo>
                <a:lnTo>
                  <a:pt x="1755190" y="5632096"/>
                </a:lnTo>
                <a:cubicBezTo>
                  <a:pt x="1752979" y="5631640"/>
                  <a:pt x="1751210" y="5631184"/>
                  <a:pt x="1748999" y="5630727"/>
                </a:cubicBezTo>
                <a:cubicBezTo>
                  <a:pt x="1747230" y="5630727"/>
                  <a:pt x="1745461" y="5630727"/>
                  <a:pt x="1743692" y="5630727"/>
                </a:cubicBezTo>
                <a:close/>
                <a:moveTo>
                  <a:pt x="1845681" y="5488985"/>
                </a:moveTo>
                <a:lnTo>
                  <a:pt x="1863370" y="5488985"/>
                </a:lnTo>
                <a:cubicBezTo>
                  <a:pt x="1882420" y="5488985"/>
                  <a:pt x="1893306" y="5497272"/>
                  <a:pt x="1893306" y="5512464"/>
                </a:cubicBezTo>
                <a:cubicBezTo>
                  <a:pt x="1893306" y="5527196"/>
                  <a:pt x="1881967" y="5535022"/>
                  <a:pt x="1861556" y="5535022"/>
                </a:cubicBezTo>
                <a:lnTo>
                  <a:pt x="1845681" y="5535022"/>
                </a:lnTo>
                <a:close/>
                <a:moveTo>
                  <a:pt x="2010336" y="5433421"/>
                </a:moveTo>
                <a:cubicBezTo>
                  <a:pt x="2011225" y="5437062"/>
                  <a:pt x="2012114" y="5440249"/>
                  <a:pt x="2013447" y="5443435"/>
                </a:cubicBezTo>
                <a:lnTo>
                  <a:pt x="2033005" y="5498508"/>
                </a:lnTo>
                <a:lnTo>
                  <a:pt x="1988555" y="5498508"/>
                </a:lnTo>
                <a:lnTo>
                  <a:pt x="2006780" y="5446166"/>
                </a:lnTo>
                <a:cubicBezTo>
                  <a:pt x="2007669" y="5443435"/>
                  <a:pt x="2008113" y="5442069"/>
                  <a:pt x="2009447" y="5437973"/>
                </a:cubicBezTo>
                <a:close/>
                <a:moveTo>
                  <a:pt x="780025" y="5433421"/>
                </a:moveTo>
                <a:cubicBezTo>
                  <a:pt x="780914" y="5437062"/>
                  <a:pt x="781803" y="5440249"/>
                  <a:pt x="783136" y="5443435"/>
                </a:cubicBezTo>
                <a:lnTo>
                  <a:pt x="802694" y="5498508"/>
                </a:lnTo>
                <a:lnTo>
                  <a:pt x="758244" y="5498508"/>
                </a:lnTo>
                <a:lnTo>
                  <a:pt x="776469" y="5446166"/>
                </a:lnTo>
                <a:cubicBezTo>
                  <a:pt x="777802" y="5443435"/>
                  <a:pt x="777802" y="5442069"/>
                  <a:pt x="779136" y="5437973"/>
                </a:cubicBezTo>
                <a:close/>
                <a:moveTo>
                  <a:pt x="1847268" y="5427072"/>
                </a:moveTo>
                <a:lnTo>
                  <a:pt x="1863143" y="5427072"/>
                </a:lnTo>
                <a:cubicBezTo>
                  <a:pt x="1879925" y="5427072"/>
                  <a:pt x="1888543" y="5434456"/>
                  <a:pt x="1888543" y="5447377"/>
                </a:cubicBezTo>
                <a:cubicBezTo>
                  <a:pt x="1888543" y="5459837"/>
                  <a:pt x="1879472" y="5466759"/>
                  <a:pt x="1861782" y="5466759"/>
                </a:cubicBezTo>
                <a:lnTo>
                  <a:pt x="1847268" y="5466759"/>
                </a:lnTo>
                <a:close/>
                <a:moveTo>
                  <a:pt x="2099873" y="5403259"/>
                </a:moveTo>
                <a:lnTo>
                  <a:pt x="2099873" y="5498022"/>
                </a:lnTo>
                <a:cubicBezTo>
                  <a:pt x="2098093" y="5514583"/>
                  <a:pt x="2102986" y="5531603"/>
                  <a:pt x="2113221" y="5544944"/>
                </a:cubicBezTo>
                <a:cubicBezTo>
                  <a:pt x="2126124" y="5558284"/>
                  <a:pt x="2143921" y="5565184"/>
                  <a:pt x="2162609" y="5563344"/>
                </a:cubicBezTo>
                <a:cubicBezTo>
                  <a:pt x="2206213" y="5563344"/>
                  <a:pt x="2226680" y="5543104"/>
                  <a:pt x="2226680" y="5498022"/>
                </a:cubicBezTo>
                <a:lnTo>
                  <a:pt x="2226680" y="5403259"/>
                </a:lnTo>
                <a:lnTo>
                  <a:pt x="2195089" y="5403259"/>
                </a:lnTo>
                <a:lnTo>
                  <a:pt x="2195089" y="5493882"/>
                </a:lnTo>
                <a:cubicBezTo>
                  <a:pt x="2196424" y="5503542"/>
                  <a:pt x="2194645" y="5513663"/>
                  <a:pt x="2190640" y="5522403"/>
                </a:cubicBezTo>
                <a:cubicBezTo>
                  <a:pt x="2185301" y="5532523"/>
                  <a:pt x="2174621" y="5538503"/>
                  <a:pt x="2163499" y="5538043"/>
                </a:cubicBezTo>
                <a:cubicBezTo>
                  <a:pt x="2153711" y="5538503"/>
                  <a:pt x="2144811" y="5534363"/>
                  <a:pt x="2138582" y="5527003"/>
                </a:cubicBezTo>
                <a:cubicBezTo>
                  <a:pt x="2132353" y="5517803"/>
                  <a:pt x="2129683" y="5506302"/>
                  <a:pt x="2131018" y="5494802"/>
                </a:cubicBezTo>
                <a:lnTo>
                  <a:pt x="2131018" y="5403259"/>
                </a:lnTo>
                <a:close/>
                <a:moveTo>
                  <a:pt x="1993439" y="5403259"/>
                </a:moveTo>
                <a:lnTo>
                  <a:pt x="1932992" y="5558834"/>
                </a:lnTo>
                <a:lnTo>
                  <a:pt x="1965231" y="5558834"/>
                </a:lnTo>
                <a:lnTo>
                  <a:pt x="1978216" y="5523601"/>
                </a:lnTo>
                <a:lnTo>
                  <a:pt x="2042693" y="5523601"/>
                </a:lnTo>
                <a:lnTo>
                  <a:pt x="2056125" y="5558834"/>
                </a:lnTo>
                <a:lnTo>
                  <a:pt x="2090155" y="5558834"/>
                </a:lnTo>
                <a:lnTo>
                  <a:pt x="2028364" y="5403259"/>
                </a:lnTo>
                <a:close/>
                <a:moveTo>
                  <a:pt x="1656768" y="5403259"/>
                </a:moveTo>
                <a:lnTo>
                  <a:pt x="1656768" y="5558834"/>
                </a:lnTo>
                <a:lnTo>
                  <a:pt x="1686442" y="5558834"/>
                </a:lnTo>
                <a:lnTo>
                  <a:pt x="1686442" y="5477625"/>
                </a:lnTo>
                <a:cubicBezTo>
                  <a:pt x="1686442" y="5464394"/>
                  <a:pt x="1685093" y="5450707"/>
                  <a:pt x="1683294" y="5437477"/>
                </a:cubicBezTo>
                <a:cubicBezTo>
                  <a:pt x="1686891" y="5447057"/>
                  <a:pt x="1690938" y="5456182"/>
                  <a:pt x="1695434" y="5464851"/>
                </a:cubicBezTo>
                <a:lnTo>
                  <a:pt x="1746689" y="5558834"/>
                </a:lnTo>
                <a:lnTo>
                  <a:pt x="1785355" y="5558834"/>
                </a:lnTo>
                <a:lnTo>
                  <a:pt x="1785355" y="5403259"/>
                </a:lnTo>
                <a:lnTo>
                  <a:pt x="1755681" y="5403259"/>
                </a:lnTo>
                <a:lnTo>
                  <a:pt x="1755681" y="5486750"/>
                </a:lnTo>
                <a:cubicBezTo>
                  <a:pt x="1755232" y="5496787"/>
                  <a:pt x="1755681" y="5506824"/>
                  <a:pt x="1757030" y="5516861"/>
                </a:cubicBezTo>
                <a:cubicBezTo>
                  <a:pt x="1757480" y="5518230"/>
                  <a:pt x="1757929" y="5521423"/>
                  <a:pt x="1757929" y="5525073"/>
                </a:cubicBezTo>
                <a:cubicBezTo>
                  <a:pt x="1757030" y="5522336"/>
                  <a:pt x="1755681" y="5519598"/>
                  <a:pt x="1755681" y="5519142"/>
                </a:cubicBezTo>
                <a:cubicBezTo>
                  <a:pt x="1752984" y="5511842"/>
                  <a:pt x="1749836" y="5504543"/>
                  <a:pt x="1746239" y="5497699"/>
                </a:cubicBezTo>
                <a:lnTo>
                  <a:pt x="1694085" y="5403259"/>
                </a:lnTo>
                <a:close/>
                <a:moveTo>
                  <a:pt x="1531355" y="5403259"/>
                </a:moveTo>
                <a:lnTo>
                  <a:pt x="1531355" y="5558834"/>
                </a:lnTo>
                <a:lnTo>
                  <a:pt x="1624127" y="5558834"/>
                </a:lnTo>
                <a:lnTo>
                  <a:pt x="1625018" y="5531917"/>
                </a:lnTo>
                <a:lnTo>
                  <a:pt x="1563468" y="5531917"/>
                </a:lnTo>
                <a:lnTo>
                  <a:pt x="1563468" y="5490856"/>
                </a:lnTo>
                <a:lnTo>
                  <a:pt x="1618328" y="5490856"/>
                </a:lnTo>
                <a:lnTo>
                  <a:pt x="1618328" y="5465763"/>
                </a:lnTo>
                <a:lnTo>
                  <a:pt x="1563468" y="5465763"/>
                </a:lnTo>
                <a:lnTo>
                  <a:pt x="1563468" y="5428352"/>
                </a:lnTo>
                <a:lnTo>
                  <a:pt x="1622788" y="5428352"/>
                </a:lnTo>
                <a:lnTo>
                  <a:pt x="1622788" y="5403259"/>
                </a:lnTo>
                <a:close/>
                <a:moveTo>
                  <a:pt x="1366256" y="5403259"/>
                </a:moveTo>
                <a:lnTo>
                  <a:pt x="1366256" y="5558834"/>
                </a:lnTo>
                <a:lnTo>
                  <a:pt x="1396379" y="5558834"/>
                </a:lnTo>
                <a:lnTo>
                  <a:pt x="1396379" y="5477625"/>
                </a:lnTo>
                <a:cubicBezTo>
                  <a:pt x="1395930" y="5464394"/>
                  <a:pt x="1395031" y="5450707"/>
                  <a:pt x="1392783" y="5437477"/>
                </a:cubicBezTo>
                <a:cubicBezTo>
                  <a:pt x="1396379" y="5447057"/>
                  <a:pt x="1400426" y="5456182"/>
                  <a:pt x="1405372" y="5464851"/>
                </a:cubicBezTo>
                <a:lnTo>
                  <a:pt x="1456177" y="5558834"/>
                </a:lnTo>
                <a:lnTo>
                  <a:pt x="1494844" y="5558834"/>
                </a:lnTo>
                <a:lnTo>
                  <a:pt x="1494844" y="5403259"/>
                </a:lnTo>
                <a:lnTo>
                  <a:pt x="1465169" y="5403259"/>
                </a:lnTo>
                <a:lnTo>
                  <a:pt x="1465169" y="5486750"/>
                </a:lnTo>
                <a:cubicBezTo>
                  <a:pt x="1464720" y="5496787"/>
                  <a:pt x="1465169" y="5506824"/>
                  <a:pt x="1466968" y="5516861"/>
                </a:cubicBezTo>
                <a:cubicBezTo>
                  <a:pt x="1466968" y="5518230"/>
                  <a:pt x="1467417" y="5521423"/>
                  <a:pt x="1467417" y="5525073"/>
                </a:cubicBezTo>
                <a:cubicBezTo>
                  <a:pt x="1466968" y="5522336"/>
                  <a:pt x="1465169" y="5519598"/>
                  <a:pt x="1465169" y="5519142"/>
                </a:cubicBezTo>
                <a:cubicBezTo>
                  <a:pt x="1462921" y="5511386"/>
                  <a:pt x="1459774" y="5504543"/>
                  <a:pt x="1455728" y="5497699"/>
                </a:cubicBezTo>
                <a:lnTo>
                  <a:pt x="1404023" y="5403259"/>
                </a:lnTo>
                <a:close/>
                <a:moveTo>
                  <a:pt x="1296406" y="5403259"/>
                </a:moveTo>
                <a:lnTo>
                  <a:pt x="1296406" y="5558834"/>
                </a:lnTo>
                <a:lnTo>
                  <a:pt x="1328156" y="5558834"/>
                </a:lnTo>
                <a:lnTo>
                  <a:pt x="1328156" y="5403259"/>
                </a:lnTo>
                <a:close/>
                <a:moveTo>
                  <a:pt x="1134481" y="5403259"/>
                </a:moveTo>
                <a:lnTo>
                  <a:pt x="1134481" y="5558834"/>
                </a:lnTo>
                <a:lnTo>
                  <a:pt x="1165104" y="5558834"/>
                </a:lnTo>
                <a:lnTo>
                  <a:pt x="1165104" y="5492224"/>
                </a:lnTo>
                <a:lnTo>
                  <a:pt x="1226795" y="5492224"/>
                </a:lnTo>
                <a:lnTo>
                  <a:pt x="1226795" y="5558834"/>
                </a:lnTo>
                <a:lnTo>
                  <a:pt x="1258306" y="5558834"/>
                </a:lnTo>
                <a:lnTo>
                  <a:pt x="1258306" y="5403259"/>
                </a:lnTo>
                <a:lnTo>
                  <a:pt x="1227239" y="5403259"/>
                </a:lnTo>
                <a:lnTo>
                  <a:pt x="1227239" y="5467132"/>
                </a:lnTo>
                <a:lnTo>
                  <a:pt x="1165548" y="5467132"/>
                </a:lnTo>
                <a:lnTo>
                  <a:pt x="1165548" y="5403259"/>
                </a:lnTo>
                <a:close/>
                <a:moveTo>
                  <a:pt x="763129" y="5403259"/>
                </a:moveTo>
                <a:lnTo>
                  <a:pt x="702682" y="5558834"/>
                </a:lnTo>
                <a:lnTo>
                  <a:pt x="734921" y="5558834"/>
                </a:lnTo>
                <a:lnTo>
                  <a:pt x="748353" y="5523601"/>
                </a:lnTo>
                <a:lnTo>
                  <a:pt x="812383" y="5523601"/>
                </a:lnTo>
                <a:lnTo>
                  <a:pt x="825815" y="5558834"/>
                </a:lnTo>
                <a:lnTo>
                  <a:pt x="859845" y="5558834"/>
                </a:lnTo>
                <a:lnTo>
                  <a:pt x="798054" y="5403259"/>
                </a:lnTo>
                <a:close/>
                <a:moveTo>
                  <a:pt x="510594" y="5403259"/>
                </a:moveTo>
                <a:lnTo>
                  <a:pt x="510594" y="5558834"/>
                </a:lnTo>
                <a:lnTo>
                  <a:pt x="540441" y="5558834"/>
                </a:lnTo>
                <a:lnTo>
                  <a:pt x="540441" y="5465580"/>
                </a:lnTo>
                <a:cubicBezTo>
                  <a:pt x="540441" y="5455572"/>
                  <a:pt x="539550" y="5436467"/>
                  <a:pt x="538213" y="5425094"/>
                </a:cubicBezTo>
                <a:lnTo>
                  <a:pt x="539104" y="5425094"/>
                </a:lnTo>
                <a:cubicBezTo>
                  <a:pt x="542668" y="5438741"/>
                  <a:pt x="545341" y="5449204"/>
                  <a:pt x="549795" y="5461486"/>
                </a:cubicBezTo>
                <a:lnTo>
                  <a:pt x="583206" y="5558834"/>
                </a:lnTo>
                <a:lnTo>
                  <a:pt x="611716" y="5558834"/>
                </a:lnTo>
                <a:lnTo>
                  <a:pt x="651363" y="5441016"/>
                </a:lnTo>
                <a:cubicBezTo>
                  <a:pt x="653145" y="5435102"/>
                  <a:pt x="654036" y="5432828"/>
                  <a:pt x="655818" y="5425094"/>
                </a:cubicBezTo>
                <a:lnTo>
                  <a:pt x="656709" y="5425094"/>
                </a:lnTo>
                <a:cubicBezTo>
                  <a:pt x="655818" y="5435102"/>
                  <a:pt x="654481" y="5449204"/>
                  <a:pt x="654481" y="5466945"/>
                </a:cubicBezTo>
                <a:lnTo>
                  <a:pt x="654481" y="5558379"/>
                </a:lnTo>
                <a:lnTo>
                  <a:pt x="685219" y="5558379"/>
                </a:lnTo>
                <a:lnTo>
                  <a:pt x="685219" y="5403714"/>
                </a:lnTo>
                <a:lnTo>
                  <a:pt x="635771" y="5403714"/>
                </a:lnTo>
                <a:lnTo>
                  <a:pt x="606370" y="5491964"/>
                </a:lnTo>
                <a:cubicBezTo>
                  <a:pt x="603698" y="5500152"/>
                  <a:pt x="601025" y="5508796"/>
                  <a:pt x="599243" y="5517439"/>
                </a:cubicBezTo>
                <a:cubicBezTo>
                  <a:pt x="599243" y="5519258"/>
                  <a:pt x="598797" y="5521078"/>
                  <a:pt x="598352" y="5522897"/>
                </a:cubicBezTo>
                <a:cubicBezTo>
                  <a:pt x="596125" y="5510160"/>
                  <a:pt x="592561" y="5497423"/>
                  <a:pt x="588551" y="5484686"/>
                </a:cubicBezTo>
                <a:lnTo>
                  <a:pt x="560487" y="5403259"/>
                </a:lnTo>
                <a:close/>
                <a:moveTo>
                  <a:pt x="1815518" y="5403047"/>
                </a:moveTo>
                <a:lnTo>
                  <a:pt x="1815518" y="5558834"/>
                </a:lnTo>
                <a:lnTo>
                  <a:pt x="1862083" y="5558834"/>
                </a:lnTo>
                <a:cubicBezTo>
                  <a:pt x="1886030" y="5558834"/>
                  <a:pt x="1894013" y="5557460"/>
                  <a:pt x="1904656" y="5551503"/>
                </a:cubicBezTo>
                <a:cubicBezTo>
                  <a:pt x="1917074" y="5544172"/>
                  <a:pt x="1924613" y="5530426"/>
                  <a:pt x="1924169" y="5515764"/>
                </a:cubicBezTo>
                <a:cubicBezTo>
                  <a:pt x="1925056" y="5495145"/>
                  <a:pt x="1908648" y="5477733"/>
                  <a:pt x="1888248" y="5477275"/>
                </a:cubicBezTo>
                <a:cubicBezTo>
                  <a:pt x="1888691" y="5477275"/>
                  <a:pt x="1888691" y="5477275"/>
                  <a:pt x="1888691" y="5477275"/>
                </a:cubicBezTo>
                <a:cubicBezTo>
                  <a:pt x="1906430" y="5475900"/>
                  <a:pt x="1919734" y="5460780"/>
                  <a:pt x="1918847" y="5442452"/>
                </a:cubicBezTo>
                <a:cubicBezTo>
                  <a:pt x="1918847" y="5430081"/>
                  <a:pt x="1913082" y="5418626"/>
                  <a:pt x="1903326" y="5411294"/>
                </a:cubicBezTo>
                <a:cubicBezTo>
                  <a:pt x="1891796" y="5404421"/>
                  <a:pt x="1878048" y="5401672"/>
                  <a:pt x="1864744" y="5403047"/>
                </a:cubicBezTo>
                <a:close/>
                <a:moveTo>
                  <a:pt x="1068903" y="5402584"/>
                </a:moveTo>
                <a:cubicBezTo>
                  <a:pt x="1047168" y="5401671"/>
                  <a:pt x="1026321" y="5409426"/>
                  <a:pt x="1009909" y="5423568"/>
                </a:cubicBezTo>
                <a:cubicBezTo>
                  <a:pt x="994827" y="5439078"/>
                  <a:pt x="986843" y="5459606"/>
                  <a:pt x="988174" y="5481046"/>
                </a:cubicBezTo>
                <a:cubicBezTo>
                  <a:pt x="988174" y="5530770"/>
                  <a:pt x="1019224" y="5560421"/>
                  <a:pt x="1071564" y="5560421"/>
                </a:cubicBezTo>
                <a:cubicBezTo>
                  <a:pt x="1083984" y="5560421"/>
                  <a:pt x="1095961" y="5559053"/>
                  <a:pt x="1107493" y="5555403"/>
                </a:cubicBezTo>
                <a:lnTo>
                  <a:pt x="1106606" y="5527576"/>
                </a:lnTo>
                <a:cubicBezTo>
                  <a:pt x="1095961" y="5532138"/>
                  <a:pt x="1084428" y="5534419"/>
                  <a:pt x="1072895" y="5534419"/>
                </a:cubicBezTo>
                <a:cubicBezTo>
                  <a:pt x="1071121" y="5534419"/>
                  <a:pt x="1069790" y="5534419"/>
                  <a:pt x="1068016" y="5533963"/>
                </a:cubicBezTo>
                <a:cubicBezTo>
                  <a:pt x="1040071" y="5532138"/>
                  <a:pt x="1019224" y="5507961"/>
                  <a:pt x="1021441" y="5480134"/>
                </a:cubicBezTo>
                <a:cubicBezTo>
                  <a:pt x="1020998" y="5477397"/>
                  <a:pt x="1020998" y="5475116"/>
                  <a:pt x="1020998" y="5472835"/>
                </a:cubicBezTo>
                <a:cubicBezTo>
                  <a:pt x="1022772" y="5446377"/>
                  <a:pt x="1045394" y="5425849"/>
                  <a:pt x="1071564" y="5427673"/>
                </a:cubicBezTo>
                <a:cubicBezTo>
                  <a:pt x="1083097" y="5427217"/>
                  <a:pt x="1094186" y="5430410"/>
                  <a:pt x="1103945" y="5435885"/>
                </a:cubicBezTo>
                <a:lnTo>
                  <a:pt x="1107050" y="5409426"/>
                </a:lnTo>
                <a:cubicBezTo>
                  <a:pt x="1094630" y="5404864"/>
                  <a:pt x="1081766" y="5402584"/>
                  <a:pt x="1068903" y="5402584"/>
                </a:cubicBezTo>
                <a:close/>
                <a:moveTo>
                  <a:pt x="921278" y="5400084"/>
                </a:moveTo>
                <a:cubicBezTo>
                  <a:pt x="888890" y="5400994"/>
                  <a:pt x="870256" y="5417823"/>
                  <a:pt x="870256" y="5445569"/>
                </a:cubicBezTo>
                <a:cubicBezTo>
                  <a:pt x="869368" y="5457395"/>
                  <a:pt x="874693" y="5469221"/>
                  <a:pt x="884010" y="5476953"/>
                </a:cubicBezTo>
                <a:cubicBezTo>
                  <a:pt x="892439" y="5483776"/>
                  <a:pt x="902200" y="5488779"/>
                  <a:pt x="912404" y="5491963"/>
                </a:cubicBezTo>
                <a:cubicBezTo>
                  <a:pt x="918616" y="5494237"/>
                  <a:pt x="924827" y="5496966"/>
                  <a:pt x="930151" y="5500605"/>
                </a:cubicBezTo>
                <a:cubicBezTo>
                  <a:pt x="935031" y="5504244"/>
                  <a:pt x="937693" y="5509702"/>
                  <a:pt x="937693" y="5515615"/>
                </a:cubicBezTo>
                <a:cubicBezTo>
                  <a:pt x="937693" y="5528806"/>
                  <a:pt x="927045" y="5537448"/>
                  <a:pt x="910630" y="5537448"/>
                </a:cubicBezTo>
                <a:cubicBezTo>
                  <a:pt x="898207" y="5536993"/>
                  <a:pt x="886228" y="5533354"/>
                  <a:pt x="876024" y="5526986"/>
                </a:cubicBezTo>
                <a:lnTo>
                  <a:pt x="873361" y="5554732"/>
                </a:lnTo>
                <a:cubicBezTo>
                  <a:pt x="886228" y="5559735"/>
                  <a:pt x="899538" y="5562009"/>
                  <a:pt x="913292" y="5562009"/>
                </a:cubicBezTo>
                <a:cubicBezTo>
                  <a:pt x="948785" y="5562009"/>
                  <a:pt x="970968" y="5543815"/>
                  <a:pt x="970968" y="5513341"/>
                </a:cubicBezTo>
                <a:cubicBezTo>
                  <a:pt x="970968" y="5491963"/>
                  <a:pt x="959877" y="5477408"/>
                  <a:pt x="932813" y="5466947"/>
                </a:cubicBezTo>
                <a:cubicBezTo>
                  <a:pt x="925271" y="5464672"/>
                  <a:pt x="918616" y="5461488"/>
                  <a:pt x="911517" y="5457850"/>
                </a:cubicBezTo>
                <a:cubicBezTo>
                  <a:pt x="905749" y="5455121"/>
                  <a:pt x="902200" y="5449208"/>
                  <a:pt x="902200" y="5442385"/>
                </a:cubicBezTo>
                <a:cubicBezTo>
                  <a:pt x="902200" y="5431014"/>
                  <a:pt x="911961" y="5424191"/>
                  <a:pt x="927045" y="5424191"/>
                </a:cubicBezTo>
                <a:cubicBezTo>
                  <a:pt x="938137" y="5424191"/>
                  <a:pt x="948785" y="5426920"/>
                  <a:pt x="958989" y="5431469"/>
                </a:cubicBezTo>
                <a:lnTo>
                  <a:pt x="961651" y="5405997"/>
                </a:lnTo>
                <a:cubicBezTo>
                  <a:pt x="951447" y="5402358"/>
                  <a:pt x="940799" y="5400539"/>
                  <a:pt x="930151" y="5400084"/>
                </a:cubicBezTo>
                <a:close/>
                <a:moveTo>
                  <a:pt x="8999995" y="432087"/>
                </a:moveTo>
                <a:lnTo>
                  <a:pt x="8999995" y="1368088"/>
                </a:lnTo>
                <a:lnTo>
                  <a:pt x="11519995" y="1368088"/>
                </a:lnTo>
                <a:lnTo>
                  <a:pt x="11519995" y="432087"/>
                </a:lnTo>
                <a:close/>
                <a:moveTo>
                  <a:pt x="0" y="0"/>
                </a:moveTo>
                <a:lnTo>
                  <a:pt x="11520483" y="0"/>
                </a:lnTo>
                <a:lnTo>
                  <a:pt x="11520483" y="6480172"/>
                </a:lnTo>
                <a:lnTo>
                  <a:pt x="0" y="648017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 tIns="1296000" anchor="ctr" anchorCtr="1">
            <a:noAutofit/>
          </a:bodyPr>
          <a:lstStyle>
            <a:lvl1pPr algn="ctr"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4AAF41-BD8B-8E53-14D4-7E072C94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F498CD-908B-343E-32C0-A94653901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244" y="1656087"/>
            <a:ext cx="8352000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81" name="Rechteck 280">
            <a:extLst>
              <a:ext uri="{FF2B5EF4-FFF2-40B4-BE49-F238E27FC236}">
                <a16:creationId xmlns:a16="http://schemas.microsoft.com/office/drawing/2014/main" id="{E652DBC7-79FF-1194-9D71-C823693577FE}"/>
              </a:ext>
            </a:extLst>
          </p:cNvPr>
          <p:cNvSpPr/>
          <p:nvPr userDrawn="1"/>
        </p:nvSpPr>
        <p:spPr>
          <a:xfrm>
            <a:off x="9000000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82" name="Logo TU Darmstadt">
            <a:extLst>
              <a:ext uri="{FF2B5EF4-FFF2-40B4-BE49-F238E27FC236}">
                <a16:creationId xmlns:a16="http://schemas.microsoft.com/office/drawing/2014/main" id="{C516EECB-EB91-E84D-9EFC-1F73DC3114C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283" name="Freeform 97">
              <a:extLst>
                <a:ext uri="{FF2B5EF4-FFF2-40B4-BE49-F238E27FC236}">
                  <a16:creationId xmlns:a16="http://schemas.microsoft.com/office/drawing/2014/main" id="{97A3F11E-2702-A0FC-2A2D-999F3D5C67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4" name="Freeform 98">
              <a:extLst>
                <a:ext uri="{FF2B5EF4-FFF2-40B4-BE49-F238E27FC236}">
                  <a16:creationId xmlns:a16="http://schemas.microsoft.com/office/drawing/2014/main" id="{D36B3466-484E-49AB-0F76-43B7C160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5" name="Freeform 99">
              <a:extLst>
                <a:ext uri="{FF2B5EF4-FFF2-40B4-BE49-F238E27FC236}">
                  <a16:creationId xmlns:a16="http://schemas.microsoft.com/office/drawing/2014/main" id="{4B30C183-0CF8-A3E6-B8E1-EDF40AB2FF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6" name="Freeform 100">
              <a:extLst>
                <a:ext uri="{FF2B5EF4-FFF2-40B4-BE49-F238E27FC236}">
                  <a16:creationId xmlns:a16="http://schemas.microsoft.com/office/drawing/2014/main" id="{4DF8286A-E678-9922-B2A8-2A0D4833F2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7" name="Freeform 101">
              <a:extLst>
                <a:ext uri="{FF2B5EF4-FFF2-40B4-BE49-F238E27FC236}">
                  <a16:creationId xmlns:a16="http://schemas.microsoft.com/office/drawing/2014/main" id="{96127EDF-3FAF-A0EF-AEC8-653271D77B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8" name="Freeform 102">
              <a:extLst>
                <a:ext uri="{FF2B5EF4-FFF2-40B4-BE49-F238E27FC236}">
                  <a16:creationId xmlns:a16="http://schemas.microsoft.com/office/drawing/2014/main" id="{8315407D-A821-A643-C030-5A0051CF5B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9" name="Freeform 103">
              <a:extLst>
                <a:ext uri="{FF2B5EF4-FFF2-40B4-BE49-F238E27FC236}">
                  <a16:creationId xmlns:a16="http://schemas.microsoft.com/office/drawing/2014/main" id="{7B43E648-48BA-C0E8-F293-10231CF38F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0" name="Freeform 104">
              <a:extLst>
                <a:ext uri="{FF2B5EF4-FFF2-40B4-BE49-F238E27FC236}">
                  <a16:creationId xmlns:a16="http://schemas.microsoft.com/office/drawing/2014/main" id="{0398B07E-A56F-DE9C-201A-29297C7737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1" name="Freeform 105">
              <a:extLst>
                <a:ext uri="{FF2B5EF4-FFF2-40B4-BE49-F238E27FC236}">
                  <a16:creationId xmlns:a16="http://schemas.microsoft.com/office/drawing/2014/main" id="{E7EF9ABB-FD27-1F84-8822-E82EF7E7CA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2" name="Freeform 106">
              <a:extLst>
                <a:ext uri="{FF2B5EF4-FFF2-40B4-BE49-F238E27FC236}">
                  <a16:creationId xmlns:a16="http://schemas.microsoft.com/office/drawing/2014/main" id="{37934B3D-75B9-5E39-2CE5-9BEA565A8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3" name="Freeform 107">
              <a:extLst>
                <a:ext uri="{FF2B5EF4-FFF2-40B4-BE49-F238E27FC236}">
                  <a16:creationId xmlns:a16="http://schemas.microsoft.com/office/drawing/2014/main" id="{8947BA63-C756-BAD6-FDEC-C62C7A180D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4" name="Freeform 108">
              <a:extLst>
                <a:ext uri="{FF2B5EF4-FFF2-40B4-BE49-F238E27FC236}">
                  <a16:creationId xmlns:a16="http://schemas.microsoft.com/office/drawing/2014/main" id="{7033575C-F33D-D4FE-70AE-77CCC9EA0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5" name="Freeform 109">
              <a:extLst>
                <a:ext uri="{FF2B5EF4-FFF2-40B4-BE49-F238E27FC236}">
                  <a16:creationId xmlns:a16="http://schemas.microsoft.com/office/drawing/2014/main" id="{26F527A0-E344-222C-369C-335729EA65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6" name="Freeform 110">
              <a:extLst>
                <a:ext uri="{FF2B5EF4-FFF2-40B4-BE49-F238E27FC236}">
                  <a16:creationId xmlns:a16="http://schemas.microsoft.com/office/drawing/2014/main" id="{4D72B40D-2F0E-BD67-49AA-7A1A0DECB6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7" name="Freeform 111">
              <a:extLst>
                <a:ext uri="{FF2B5EF4-FFF2-40B4-BE49-F238E27FC236}">
                  <a16:creationId xmlns:a16="http://schemas.microsoft.com/office/drawing/2014/main" id="{03CFBB7F-7337-0DD0-DB57-104147721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8" name="Freeform 112">
              <a:extLst>
                <a:ext uri="{FF2B5EF4-FFF2-40B4-BE49-F238E27FC236}">
                  <a16:creationId xmlns:a16="http://schemas.microsoft.com/office/drawing/2014/main" id="{8C05591A-37AE-757A-4C92-1D44FF0483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9" name="Freeform 113">
              <a:extLst>
                <a:ext uri="{FF2B5EF4-FFF2-40B4-BE49-F238E27FC236}">
                  <a16:creationId xmlns:a16="http://schemas.microsoft.com/office/drawing/2014/main" id="{9D1F9451-01B7-6778-9E95-E7DF50AD03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0" name="Freeform 114">
              <a:extLst>
                <a:ext uri="{FF2B5EF4-FFF2-40B4-BE49-F238E27FC236}">
                  <a16:creationId xmlns:a16="http://schemas.microsoft.com/office/drawing/2014/main" id="{564EAD7C-7A13-5C29-5DD0-F1C5A8274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1" name="Freeform 115">
              <a:extLst>
                <a:ext uri="{FF2B5EF4-FFF2-40B4-BE49-F238E27FC236}">
                  <a16:creationId xmlns:a16="http://schemas.microsoft.com/office/drawing/2014/main" id="{0EB279B4-E60C-383C-99B0-507906102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2" name="Freeform 116">
              <a:extLst>
                <a:ext uri="{FF2B5EF4-FFF2-40B4-BE49-F238E27FC236}">
                  <a16:creationId xmlns:a16="http://schemas.microsoft.com/office/drawing/2014/main" id="{9F5C6A1A-E6F4-D8F8-7B00-FE048103C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3" name="Freeform 117">
              <a:extLst>
                <a:ext uri="{FF2B5EF4-FFF2-40B4-BE49-F238E27FC236}">
                  <a16:creationId xmlns:a16="http://schemas.microsoft.com/office/drawing/2014/main" id="{8873FCE5-7267-5770-73F2-89691D0439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4" name="Freeform 118">
              <a:extLst>
                <a:ext uri="{FF2B5EF4-FFF2-40B4-BE49-F238E27FC236}">
                  <a16:creationId xmlns:a16="http://schemas.microsoft.com/office/drawing/2014/main" id="{75468A8D-6FD7-4C64-84BB-165F1E2DC9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5" name="Freeform 119">
              <a:extLst>
                <a:ext uri="{FF2B5EF4-FFF2-40B4-BE49-F238E27FC236}">
                  <a16:creationId xmlns:a16="http://schemas.microsoft.com/office/drawing/2014/main" id="{90C6D24A-3717-BE72-6813-B3EDE9481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6" name="Freeform 120">
              <a:extLst>
                <a:ext uri="{FF2B5EF4-FFF2-40B4-BE49-F238E27FC236}">
                  <a16:creationId xmlns:a16="http://schemas.microsoft.com/office/drawing/2014/main" id="{573D95C7-74C1-B416-A281-69FF14F265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7" name="Freeform 121">
              <a:extLst>
                <a:ext uri="{FF2B5EF4-FFF2-40B4-BE49-F238E27FC236}">
                  <a16:creationId xmlns:a16="http://schemas.microsoft.com/office/drawing/2014/main" id="{3149D5F5-359D-6275-C433-BDEFFD6870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8" name="Freeform 122">
              <a:extLst>
                <a:ext uri="{FF2B5EF4-FFF2-40B4-BE49-F238E27FC236}">
                  <a16:creationId xmlns:a16="http://schemas.microsoft.com/office/drawing/2014/main" id="{39E4DA2B-0536-FC8B-3BD4-1449622AB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9" name="Freeform 123">
              <a:extLst>
                <a:ext uri="{FF2B5EF4-FFF2-40B4-BE49-F238E27FC236}">
                  <a16:creationId xmlns:a16="http://schemas.microsoft.com/office/drawing/2014/main" id="{5D33E678-0BF8-6F28-1314-B503C010DD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0" name="Freeform 124">
              <a:extLst>
                <a:ext uri="{FF2B5EF4-FFF2-40B4-BE49-F238E27FC236}">
                  <a16:creationId xmlns:a16="http://schemas.microsoft.com/office/drawing/2014/main" id="{44C13748-D4F6-3555-98D8-AD2BC7ACD2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1" name="Freeform 125">
              <a:extLst>
                <a:ext uri="{FF2B5EF4-FFF2-40B4-BE49-F238E27FC236}">
                  <a16:creationId xmlns:a16="http://schemas.microsoft.com/office/drawing/2014/main" id="{F5EB5B93-8BD0-F233-E290-25D8776C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2" name="Freeform 126">
              <a:extLst>
                <a:ext uri="{FF2B5EF4-FFF2-40B4-BE49-F238E27FC236}">
                  <a16:creationId xmlns:a16="http://schemas.microsoft.com/office/drawing/2014/main" id="{7A328A3D-D6BF-6A46-0DDA-B54668B2B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3" name="Freeform 127">
              <a:extLst>
                <a:ext uri="{FF2B5EF4-FFF2-40B4-BE49-F238E27FC236}">
                  <a16:creationId xmlns:a16="http://schemas.microsoft.com/office/drawing/2014/main" id="{8DF8B3A5-E91F-4AAB-2068-32B358BC40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4" name="Freeform 128">
              <a:extLst>
                <a:ext uri="{FF2B5EF4-FFF2-40B4-BE49-F238E27FC236}">
                  <a16:creationId xmlns:a16="http://schemas.microsoft.com/office/drawing/2014/main" id="{01031D8D-5CB0-2052-B7E0-C7FC71793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5" name="Freeform 129">
              <a:extLst>
                <a:ext uri="{FF2B5EF4-FFF2-40B4-BE49-F238E27FC236}">
                  <a16:creationId xmlns:a16="http://schemas.microsoft.com/office/drawing/2014/main" id="{D81DC086-4814-B7F5-56CE-C9B1D9B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6" name="Freeform 130">
              <a:extLst>
                <a:ext uri="{FF2B5EF4-FFF2-40B4-BE49-F238E27FC236}">
                  <a16:creationId xmlns:a16="http://schemas.microsoft.com/office/drawing/2014/main" id="{3133048B-9000-5B49-5031-B330DEE613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7" name="Freeform 131">
              <a:extLst>
                <a:ext uri="{FF2B5EF4-FFF2-40B4-BE49-F238E27FC236}">
                  <a16:creationId xmlns:a16="http://schemas.microsoft.com/office/drawing/2014/main" id="{1F732DD0-836C-9447-461B-B4936F7CCE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8" name="Freeform 132">
              <a:extLst>
                <a:ext uri="{FF2B5EF4-FFF2-40B4-BE49-F238E27FC236}">
                  <a16:creationId xmlns:a16="http://schemas.microsoft.com/office/drawing/2014/main" id="{E10D38F6-94C2-EA44-71F8-8B2E7D4885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9" name="Freeform 133">
              <a:extLst>
                <a:ext uri="{FF2B5EF4-FFF2-40B4-BE49-F238E27FC236}">
                  <a16:creationId xmlns:a16="http://schemas.microsoft.com/office/drawing/2014/main" id="{500A9FD5-8311-6CF2-0964-D8A38018A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0" name="Freeform 134">
              <a:extLst>
                <a:ext uri="{FF2B5EF4-FFF2-40B4-BE49-F238E27FC236}">
                  <a16:creationId xmlns:a16="http://schemas.microsoft.com/office/drawing/2014/main" id="{C75EF17D-03BD-D22B-BC31-CB5381A84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1" name="Freeform 135">
              <a:extLst>
                <a:ext uri="{FF2B5EF4-FFF2-40B4-BE49-F238E27FC236}">
                  <a16:creationId xmlns:a16="http://schemas.microsoft.com/office/drawing/2014/main" id="{87786305-B769-769E-A510-6A225C82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2" name="Freeform 136">
              <a:extLst>
                <a:ext uri="{FF2B5EF4-FFF2-40B4-BE49-F238E27FC236}">
                  <a16:creationId xmlns:a16="http://schemas.microsoft.com/office/drawing/2014/main" id="{F6B1BE7A-F99A-0DF5-C8EE-DDE41B512E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3" name="Freeform 137">
              <a:extLst>
                <a:ext uri="{FF2B5EF4-FFF2-40B4-BE49-F238E27FC236}">
                  <a16:creationId xmlns:a16="http://schemas.microsoft.com/office/drawing/2014/main" id="{445E225C-04EC-93B3-C6E0-0EFD6BA9A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4" name="Freeform 138">
              <a:extLst>
                <a:ext uri="{FF2B5EF4-FFF2-40B4-BE49-F238E27FC236}">
                  <a16:creationId xmlns:a16="http://schemas.microsoft.com/office/drawing/2014/main" id="{12777923-E57D-775E-7354-E184D342CE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5" name="Freeform 139">
              <a:extLst>
                <a:ext uri="{FF2B5EF4-FFF2-40B4-BE49-F238E27FC236}">
                  <a16:creationId xmlns:a16="http://schemas.microsoft.com/office/drawing/2014/main" id="{71A9CB08-897D-C4B6-F68B-BADF1AF77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6" name="Freeform 140">
              <a:extLst>
                <a:ext uri="{FF2B5EF4-FFF2-40B4-BE49-F238E27FC236}">
                  <a16:creationId xmlns:a16="http://schemas.microsoft.com/office/drawing/2014/main" id="{06C66763-D111-ECBD-236C-79DF2E3D82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7" name="Freeform 141">
              <a:extLst>
                <a:ext uri="{FF2B5EF4-FFF2-40B4-BE49-F238E27FC236}">
                  <a16:creationId xmlns:a16="http://schemas.microsoft.com/office/drawing/2014/main" id="{8DFB48AF-FE72-756D-9071-4087C5F92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8" name="Freeform 142">
              <a:extLst>
                <a:ext uri="{FF2B5EF4-FFF2-40B4-BE49-F238E27FC236}">
                  <a16:creationId xmlns:a16="http://schemas.microsoft.com/office/drawing/2014/main" id="{45E85BAD-2609-E5FE-BC3C-4C479806DF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9" name="Freeform 143">
              <a:extLst>
                <a:ext uri="{FF2B5EF4-FFF2-40B4-BE49-F238E27FC236}">
                  <a16:creationId xmlns:a16="http://schemas.microsoft.com/office/drawing/2014/main" id="{A2D006C1-350C-F086-D209-C9303B5596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0" name="Freeform 144">
              <a:extLst>
                <a:ext uri="{FF2B5EF4-FFF2-40B4-BE49-F238E27FC236}">
                  <a16:creationId xmlns:a16="http://schemas.microsoft.com/office/drawing/2014/main" id="{47622E1D-8B35-840F-EF15-ECEB4E2FBF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1" name="Freeform 145">
              <a:extLst>
                <a:ext uri="{FF2B5EF4-FFF2-40B4-BE49-F238E27FC236}">
                  <a16:creationId xmlns:a16="http://schemas.microsoft.com/office/drawing/2014/main" id="{2778E3EB-FDE3-C96B-4A37-AC9B10D4D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2" name="Freeform 146">
              <a:extLst>
                <a:ext uri="{FF2B5EF4-FFF2-40B4-BE49-F238E27FC236}">
                  <a16:creationId xmlns:a16="http://schemas.microsoft.com/office/drawing/2014/main" id="{66D0FC82-0FA9-1AB3-1959-DC54C8BC8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3" name="Freeform 147">
              <a:extLst>
                <a:ext uri="{FF2B5EF4-FFF2-40B4-BE49-F238E27FC236}">
                  <a16:creationId xmlns:a16="http://schemas.microsoft.com/office/drawing/2014/main" id="{39A3F035-F26D-B8D7-E9A3-A03A96F0BB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4" name="Freeform 148">
              <a:extLst>
                <a:ext uri="{FF2B5EF4-FFF2-40B4-BE49-F238E27FC236}">
                  <a16:creationId xmlns:a16="http://schemas.microsoft.com/office/drawing/2014/main" id="{3054FC5E-C517-F6CB-4BF2-7F142B95C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5" name="Freeform 149">
              <a:extLst>
                <a:ext uri="{FF2B5EF4-FFF2-40B4-BE49-F238E27FC236}">
                  <a16:creationId xmlns:a16="http://schemas.microsoft.com/office/drawing/2014/main" id="{CC3DF3C8-67C1-30B0-AF06-6E24236FDF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6" name="Freeform 150">
              <a:extLst>
                <a:ext uri="{FF2B5EF4-FFF2-40B4-BE49-F238E27FC236}">
                  <a16:creationId xmlns:a16="http://schemas.microsoft.com/office/drawing/2014/main" id="{73566874-FBE0-C289-630E-D9D988ABAA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7" name="Freeform 151">
              <a:extLst>
                <a:ext uri="{FF2B5EF4-FFF2-40B4-BE49-F238E27FC236}">
                  <a16:creationId xmlns:a16="http://schemas.microsoft.com/office/drawing/2014/main" id="{5B4D0E4A-DC3C-ADBA-38FC-F062281747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8" name="Freeform 152">
              <a:extLst>
                <a:ext uri="{FF2B5EF4-FFF2-40B4-BE49-F238E27FC236}">
                  <a16:creationId xmlns:a16="http://schemas.microsoft.com/office/drawing/2014/main" id="{5E5EFDDC-D88A-85ED-3C91-FB007C426C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9" name="Freeform 153">
              <a:extLst>
                <a:ext uri="{FF2B5EF4-FFF2-40B4-BE49-F238E27FC236}">
                  <a16:creationId xmlns:a16="http://schemas.microsoft.com/office/drawing/2014/main" id="{03FC448C-5BE8-5633-FD6C-386F147403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0" name="Freeform 154">
              <a:extLst>
                <a:ext uri="{FF2B5EF4-FFF2-40B4-BE49-F238E27FC236}">
                  <a16:creationId xmlns:a16="http://schemas.microsoft.com/office/drawing/2014/main" id="{15D9BAB8-8FBF-FCA9-7358-921A54E99D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1" name="Freeform 155">
              <a:extLst>
                <a:ext uri="{FF2B5EF4-FFF2-40B4-BE49-F238E27FC236}">
                  <a16:creationId xmlns:a16="http://schemas.microsoft.com/office/drawing/2014/main" id="{78D3BC81-F8B8-1BA2-514C-37DF963B2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2" name="Freeform 156">
              <a:extLst>
                <a:ext uri="{FF2B5EF4-FFF2-40B4-BE49-F238E27FC236}">
                  <a16:creationId xmlns:a16="http://schemas.microsoft.com/office/drawing/2014/main" id="{9348136D-CAEE-851D-6C90-A3F823DCC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3" name="Freeform 157">
              <a:extLst>
                <a:ext uri="{FF2B5EF4-FFF2-40B4-BE49-F238E27FC236}">
                  <a16:creationId xmlns:a16="http://schemas.microsoft.com/office/drawing/2014/main" id="{E7C7249C-16FF-0FE7-C6E6-B19A20AEAD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4" name="Freeform 158">
              <a:extLst>
                <a:ext uri="{FF2B5EF4-FFF2-40B4-BE49-F238E27FC236}">
                  <a16:creationId xmlns:a16="http://schemas.microsoft.com/office/drawing/2014/main" id="{0F0C335D-E624-A70F-A38A-0400ED4532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5" name="Freeform 159">
              <a:extLst>
                <a:ext uri="{FF2B5EF4-FFF2-40B4-BE49-F238E27FC236}">
                  <a16:creationId xmlns:a16="http://schemas.microsoft.com/office/drawing/2014/main" id="{B66EE7BD-F3BC-0DD5-820E-BF9C91F33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6" name="Freeform 160">
              <a:extLst>
                <a:ext uri="{FF2B5EF4-FFF2-40B4-BE49-F238E27FC236}">
                  <a16:creationId xmlns:a16="http://schemas.microsoft.com/office/drawing/2014/main" id="{967DFD0B-C746-1D4D-2466-2AFA500B35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7" name="Freeform 161">
              <a:extLst>
                <a:ext uri="{FF2B5EF4-FFF2-40B4-BE49-F238E27FC236}">
                  <a16:creationId xmlns:a16="http://schemas.microsoft.com/office/drawing/2014/main" id="{AAE98D0A-2969-865B-07D0-65DCE593B6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8" name="Freeform 162">
              <a:extLst>
                <a:ext uri="{FF2B5EF4-FFF2-40B4-BE49-F238E27FC236}">
                  <a16:creationId xmlns:a16="http://schemas.microsoft.com/office/drawing/2014/main" id="{CFC08F4D-1579-BB6A-2457-DFCD88291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9" name="Freeform 163">
              <a:extLst>
                <a:ext uri="{FF2B5EF4-FFF2-40B4-BE49-F238E27FC236}">
                  <a16:creationId xmlns:a16="http://schemas.microsoft.com/office/drawing/2014/main" id="{F54848FA-DEE5-4234-AAE9-A0481A1AE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0" name="Freeform 164">
              <a:extLst>
                <a:ext uri="{FF2B5EF4-FFF2-40B4-BE49-F238E27FC236}">
                  <a16:creationId xmlns:a16="http://schemas.microsoft.com/office/drawing/2014/main" id="{E8746C21-A2ED-83C4-A4A2-6570AE768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1" name="Freeform 165">
              <a:extLst>
                <a:ext uri="{FF2B5EF4-FFF2-40B4-BE49-F238E27FC236}">
                  <a16:creationId xmlns:a16="http://schemas.microsoft.com/office/drawing/2014/main" id="{E0BCFF2D-3999-9F17-DC63-C5AA26660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2" name="Freeform 166">
              <a:extLst>
                <a:ext uri="{FF2B5EF4-FFF2-40B4-BE49-F238E27FC236}">
                  <a16:creationId xmlns:a16="http://schemas.microsoft.com/office/drawing/2014/main" id="{C18926B5-0999-ECDA-C82E-8198918731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3" name="Freeform 167">
              <a:extLst>
                <a:ext uri="{FF2B5EF4-FFF2-40B4-BE49-F238E27FC236}">
                  <a16:creationId xmlns:a16="http://schemas.microsoft.com/office/drawing/2014/main" id="{D7CF880A-F34D-52B5-AA1E-6ABD8DB0DE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4" name="Freeform 168">
              <a:extLst>
                <a:ext uri="{FF2B5EF4-FFF2-40B4-BE49-F238E27FC236}">
                  <a16:creationId xmlns:a16="http://schemas.microsoft.com/office/drawing/2014/main" id="{1AD0FBB7-9A67-95B1-CCB9-1F4D91D366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5" name="Freeform 169">
              <a:extLst>
                <a:ext uri="{FF2B5EF4-FFF2-40B4-BE49-F238E27FC236}">
                  <a16:creationId xmlns:a16="http://schemas.microsoft.com/office/drawing/2014/main" id="{3907F54C-4EE9-AB7C-4155-A1288E9D3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6" name="Freeform 170">
              <a:extLst>
                <a:ext uri="{FF2B5EF4-FFF2-40B4-BE49-F238E27FC236}">
                  <a16:creationId xmlns:a16="http://schemas.microsoft.com/office/drawing/2014/main" id="{614F3195-5BC0-2FD7-3707-9C8681E62F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7" name="Oval 171">
              <a:extLst>
                <a:ext uri="{FF2B5EF4-FFF2-40B4-BE49-F238E27FC236}">
                  <a16:creationId xmlns:a16="http://schemas.microsoft.com/office/drawing/2014/main" id="{E961F30D-D237-183F-689C-47AB49AA9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8" name="Oval 172">
              <a:extLst>
                <a:ext uri="{FF2B5EF4-FFF2-40B4-BE49-F238E27FC236}">
                  <a16:creationId xmlns:a16="http://schemas.microsoft.com/office/drawing/2014/main" id="{F3020BD2-532F-40D4-5472-8CA768566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9" name="Oval 173">
              <a:extLst>
                <a:ext uri="{FF2B5EF4-FFF2-40B4-BE49-F238E27FC236}">
                  <a16:creationId xmlns:a16="http://schemas.microsoft.com/office/drawing/2014/main" id="{9AEA9C95-85F1-C36C-C7FE-2A79ABFC8B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0" name="Oval 174">
              <a:extLst>
                <a:ext uri="{FF2B5EF4-FFF2-40B4-BE49-F238E27FC236}">
                  <a16:creationId xmlns:a16="http://schemas.microsoft.com/office/drawing/2014/main" id="{71BBF6BB-B0A6-3023-8E8D-FEFA7DCC97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1" name="Oval 175">
              <a:extLst>
                <a:ext uri="{FF2B5EF4-FFF2-40B4-BE49-F238E27FC236}">
                  <a16:creationId xmlns:a16="http://schemas.microsoft.com/office/drawing/2014/main" id="{E137B143-AB6B-9735-2C73-FF8A492EB9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2" name="Oval 176">
              <a:extLst>
                <a:ext uri="{FF2B5EF4-FFF2-40B4-BE49-F238E27FC236}">
                  <a16:creationId xmlns:a16="http://schemas.microsoft.com/office/drawing/2014/main" id="{B2ED97B3-5812-8769-2B3B-90926D5F7C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3" name="Rectangle 177">
              <a:extLst>
                <a:ext uri="{FF2B5EF4-FFF2-40B4-BE49-F238E27FC236}">
                  <a16:creationId xmlns:a16="http://schemas.microsoft.com/office/drawing/2014/main" id="{1674B16C-63F2-3132-A142-7AF2ECB23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4" name="Freeform 178">
              <a:extLst>
                <a:ext uri="{FF2B5EF4-FFF2-40B4-BE49-F238E27FC236}">
                  <a16:creationId xmlns:a16="http://schemas.microsoft.com/office/drawing/2014/main" id="{085E3306-B2E5-546E-30F6-35046521B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5" name="Freeform 179">
              <a:extLst>
                <a:ext uri="{FF2B5EF4-FFF2-40B4-BE49-F238E27FC236}">
                  <a16:creationId xmlns:a16="http://schemas.microsoft.com/office/drawing/2014/main" id="{941ACBFE-9798-1D58-2EA5-A6AA6F923A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6" name="Freeform 180">
              <a:extLst>
                <a:ext uri="{FF2B5EF4-FFF2-40B4-BE49-F238E27FC236}">
                  <a16:creationId xmlns:a16="http://schemas.microsoft.com/office/drawing/2014/main" id="{BEAE8959-BFFB-6377-A68D-5F7753EFC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7" name="Freeform 181">
              <a:extLst>
                <a:ext uri="{FF2B5EF4-FFF2-40B4-BE49-F238E27FC236}">
                  <a16:creationId xmlns:a16="http://schemas.microsoft.com/office/drawing/2014/main" id="{8EB4CC01-F98E-B1E9-284C-9210A7A34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8" name="Freihandform: Form 367">
              <a:extLst>
                <a:ext uri="{FF2B5EF4-FFF2-40B4-BE49-F238E27FC236}">
                  <a16:creationId xmlns:a16="http://schemas.microsoft.com/office/drawing/2014/main" id="{F978B1FC-CA69-DD47-01C2-51158B9B95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69" name="Freihandform: Form 368">
              <a:extLst>
                <a:ext uri="{FF2B5EF4-FFF2-40B4-BE49-F238E27FC236}">
                  <a16:creationId xmlns:a16="http://schemas.microsoft.com/office/drawing/2014/main" id="{BA294F4A-CD38-FF11-CAA7-AFD452D2CB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0" name="Freeform 186">
              <a:extLst>
                <a:ext uri="{FF2B5EF4-FFF2-40B4-BE49-F238E27FC236}">
                  <a16:creationId xmlns:a16="http://schemas.microsoft.com/office/drawing/2014/main" id="{E415BBED-E95F-5471-1812-D225E8CE9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1" name="Freeform 187">
              <a:extLst>
                <a:ext uri="{FF2B5EF4-FFF2-40B4-BE49-F238E27FC236}">
                  <a16:creationId xmlns:a16="http://schemas.microsoft.com/office/drawing/2014/main" id="{0E3DCE8D-45D1-4F89-0780-19E0AA66C3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2" name="Freeform 188">
              <a:extLst>
                <a:ext uri="{FF2B5EF4-FFF2-40B4-BE49-F238E27FC236}">
                  <a16:creationId xmlns:a16="http://schemas.microsoft.com/office/drawing/2014/main" id="{4EDF20B3-A198-08E1-B870-E48983022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3" name="Freihandform: Form 372">
              <a:extLst>
                <a:ext uri="{FF2B5EF4-FFF2-40B4-BE49-F238E27FC236}">
                  <a16:creationId xmlns:a16="http://schemas.microsoft.com/office/drawing/2014/main" id="{6AD36607-261E-701E-AFF5-07C695588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4" name="Freihandform: Form 373">
              <a:extLst>
                <a:ext uri="{FF2B5EF4-FFF2-40B4-BE49-F238E27FC236}">
                  <a16:creationId xmlns:a16="http://schemas.microsoft.com/office/drawing/2014/main" id="{712CEFBF-EDF7-0C9C-4EF2-1609CCEE3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5" name="Freihandform: Form 374">
              <a:extLst>
                <a:ext uri="{FF2B5EF4-FFF2-40B4-BE49-F238E27FC236}">
                  <a16:creationId xmlns:a16="http://schemas.microsoft.com/office/drawing/2014/main" id="{39CF642F-3589-C452-B714-8BB579BC7E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6" name="Freeform 195">
              <a:extLst>
                <a:ext uri="{FF2B5EF4-FFF2-40B4-BE49-F238E27FC236}">
                  <a16:creationId xmlns:a16="http://schemas.microsoft.com/office/drawing/2014/main" id="{5ECB7383-3C3F-1B8B-D8A4-55B4091E24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7" name="Rectangle 196">
              <a:extLst>
                <a:ext uri="{FF2B5EF4-FFF2-40B4-BE49-F238E27FC236}">
                  <a16:creationId xmlns:a16="http://schemas.microsoft.com/office/drawing/2014/main" id="{8819CFB0-B24B-3725-A8DF-E317B6D5C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8" name="Rectangle 197">
              <a:extLst>
                <a:ext uri="{FF2B5EF4-FFF2-40B4-BE49-F238E27FC236}">
                  <a16:creationId xmlns:a16="http://schemas.microsoft.com/office/drawing/2014/main" id="{630411FA-C60F-94CF-3A48-80067A43D5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9" name="Freihandform: Form 378">
              <a:extLst>
                <a:ext uri="{FF2B5EF4-FFF2-40B4-BE49-F238E27FC236}">
                  <a16:creationId xmlns:a16="http://schemas.microsoft.com/office/drawing/2014/main" id="{45307632-9524-EF47-E2A3-BC31A1A25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80" name="Freeform 200">
              <a:extLst>
                <a:ext uri="{FF2B5EF4-FFF2-40B4-BE49-F238E27FC236}">
                  <a16:creationId xmlns:a16="http://schemas.microsoft.com/office/drawing/2014/main" id="{96706CB4-38E9-C901-0E30-9A72BEF6F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1" name="Rectangle 201">
              <a:extLst>
                <a:ext uri="{FF2B5EF4-FFF2-40B4-BE49-F238E27FC236}">
                  <a16:creationId xmlns:a16="http://schemas.microsoft.com/office/drawing/2014/main" id="{6B58EF8D-2E38-5DD3-7723-26EDFE2D5A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2" name="Freeform 202">
              <a:extLst>
                <a:ext uri="{FF2B5EF4-FFF2-40B4-BE49-F238E27FC236}">
                  <a16:creationId xmlns:a16="http://schemas.microsoft.com/office/drawing/2014/main" id="{50C03598-8C64-74FC-4DD8-893B83B34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3" name="Freihandform: Form 382">
              <a:extLst>
                <a:ext uri="{FF2B5EF4-FFF2-40B4-BE49-F238E27FC236}">
                  <a16:creationId xmlns:a16="http://schemas.microsoft.com/office/drawing/2014/main" id="{A49B314B-3120-A3D8-6769-5D3489AF4B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84" name="Freeform 205">
              <a:extLst>
                <a:ext uri="{FF2B5EF4-FFF2-40B4-BE49-F238E27FC236}">
                  <a16:creationId xmlns:a16="http://schemas.microsoft.com/office/drawing/2014/main" id="{13CBE57B-3EED-D597-537B-832A211E5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5" name="Freeform 206">
              <a:extLst>
                <a:ext uri="{FF2B5EF4-FFF2-40B4-BE49-F238E27FC236}">
                  <a16:creationId xmlns:a16="http://schemas.microsoft.com/office/drawing/2014/main" id="{B02CA492-242A-A9E6-6A27-343239541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6" name="Rectangle 207">
              <a:extLst>
                <a:ext uri="{FF2B5EF4-FFF2-40B4-BE49-F238E27FC236}">
                  <a16:creationId xmlns:a16="http://schemas.microsoft.com/office/drawing/2014/main" id="{EDE322ED-E779-792B-6A40-F3B0C1F5F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7" name="Freeform 208">
              <a:extLst>
                <a:ext uri="{FF2B5EF4-FFF2-40B4-BE49-F238E27FC236}">
                  <a16:creationId xmlns:a16="http://schemas.microsoft.com/office/drawing/2014/main" id="{095206F2-5929-6C3C-A06F-560DD86B4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8" name="Freeform 209">
              <a:extLst>
                <a:ext uri="{FF2B5EF4-FFF2-40B4-BE49-F238E27FC236}">
                  <a16:creationId xmlns:a16="http://schemas.microsoft.com/office/drawing/2014/main" id="{E7B2AF3B-40FE-2945-70AA-54BE00059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9" name="Freeform 210">
              <a:extLst>
                <a:ext uri="{FF2B5EF4-FFF2-40B4-BE49-F238E27FC236}">
                  <a16:creationId xmlns:a16="http://schemas.microsoft.com/office/drawing/2014/main" id="{312F0ECE-C57C-0AC9-8CD9-66199F4872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0" name="Freeform 211">
              <a:extLst>
                <a:ext uri="{FF2B5EF4-FFF2-40B4-BE49-F238E27FC236}">
                  <a16:creationId xmlns:a16="http://schemas.microsoft.com/office/drawing/2014/main" id="{C0C6D016-C5AD-A331-62B3-49553E6DAC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1" name="Freeform 212">
              <a:extLst>
                <a:ext uri="{FF2B5EF4-FFF2-40B4-BE49-F238E27FC236}">
                  <a16:creationId xmlns:a16="http://schemas.microsoft.com/office/drawing/2014/main" id="{9C99CF35-EA8A-D000-AAE8-81A64A9038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2" name="Freeform 213">
              <a:extLst>
                <a:ext uri="{FF2B5EF4-FFF2-40B4-BE49-F238E27FC236}">
                  <a16:creationId xmlns:a16="http://schemas.microsoft.com/office/drawing/2014/main" id="{80FEAC27-DCC4-1DF6-73D9-6CD53DB18D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3" name="Rectangle 214">
              <a:extLst>
                <a:ext uri="{FF2B5EF4-FFF2-40B4-BE49-F238E27FC236}">
                  <a16:creationId xmlns:a16="http://schemas.microsoft.com/office/drawing/2014/main" id="{7F9C6B8C-1F89-2880-934C-9BCCE62698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4" name="Freeform 215">
              <a:extLst>
                <a:ext uri="{FF2B5EF4-FFF2-40B4-BE49-F238E27FC236}">
                  <a16:creationId xmlns:a16="http://schemas.microsoft.com/office/drawing/2014/main" id="{E20120FE-4770-62E0-7019-46105F265F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5" name="Freeform 216">
              <a:extLst>
                <a:ext uri="{FF2B5EF4-FFF2-40B4-BE49-F238E27FC236}">
                  <a16:creationId xmlns:a16="http://schemas.microsoft.com/office/drawing/2014/main" id="{085B7643-82A5-0236-D09B-128733603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6" name="Freeform 217">
              <a:extLst>
                <a:ext uri="{FF2B5EF4-FFF2-40B4-BE49-F238E27FC236}">
                  <a16:creationId xmlns:a16="http://schemas.microsoft.com/office/drawing/2014/main" id="{31604A2C-F3B6-D39C-308D-F941230B8F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7" name="Freeform 218">
              <a:extLst>
                <a:ext uri="{FF2B5EF4-FFF2-40B4-BE49-F238E27FC236}">
                  <a16:creationId xmlns:a16="http://schemas.microsoft.com/office/drawing/2014/main" id="{3423578A-B69D-C667-E22E-A50FFC5290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8" name="Freeform 219">
              <a:extLst>
                <a:ext uri="{FF2B5EF4-FFF2-40B4-BE49-F238E27FC236}">
                  <a16:creationId xmlns:a16="http://schemas.microsoft.com/office/drawing/2014/main" id="{F54823CC-C5AE-A1B9-5B50-5F353C922A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399" name="Gruppieren 398">
              <a:extLst>
                <a:ext uri="{FF2B5EF4-FFF2-40B4-BE49-F238E27FC236}">
                  <a16:creationId xmlns:a16="http://schemas.microsoft.com/office/drawing/2014/main" id="{A5B927FC-194F-111A-6A37-56D50C7EC637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400" name="Freeform 96">
                <a:extLst>
                  <a:ext uri="{FF2B5EF4-FFF2-40B4-BE49-F238E27FC236}">
                    <a16:creationId xmlns:a16="http://schemas.microsoft.com/office/drawing/2014/main" id="{F8485E34-49F3-5F8C-04BD-447BEAA1A8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01" name="Rechteck: eine Ecke abgeschnitten 400">
                <a:extLst>
                  <a:ext uri="{FF2B5EF4-FFF2-40B4-BE49-F238E27FC236}">
                    <a16:creationId xmlns:a16="http://schemas.microsoft.com/office/drawing/2014/main" id="{3144CE66-3469-4F41-A029-A60A957145D5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792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(Wechselbild 3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41B3D9-3C55-296B-D896-99ACA7E4701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E01980E-3294-475D-82EC-2286A6D66F53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087E0B-2F66-3FE9-1438-D9546202745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E3FB31-6744-5080-949B-DB509CDA216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CF134A22-1FDC-9794-8CFB-C59FE86F727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" y="3"/>
            <a:ext cx="11520483" cy="6480172"/>
          </a:xfrm>
          <a:custGeom>
            <a:avLst/>
            <a:gdLst>
              <a:gd name="connsiteX0" fmla="*/ 504242 w 11520483"/>
              <a:gd name="connsiteY0" fmla="*/ 5884271 h 6480172"/>
              <a:gd name="connsiteX1" fmla="*/ 504242 w 11520483"/>
              <a:gd name="connsiteY1" fmla="*/ 5914433 h 6480172"/>
              <a:gd name="connsiteX2" fmla="*/ 10497552 w 11520483"/>
              <a:gd name="connsiteY2" fmla="*/ 5914433 h 6480172"/>
              <a:gd name="connsiteX3" fmla="*/ 10497552 w 11520483"/>
              <a:gd name="connsiteY3" fmla="*/ 5884271 h 6480172"/>
              <a:gd name="connsiteX4" fmla="*/ 10499720 w 11520483"/>
              <a:gd name="connsiteY4" fmla="*/ 5830829 h 6480172"/>
              <a:gd name="connsiteX5" fmla="*/ 10499720 w 11520483"/>
              <a:gd name="connsiteY5" fmla="*/ 5968941 h 6480172"/>
              <a:gd name="connsiteX6" fmla="*/ 11015658 w 11520483"/>
              <a:gd name="connsiteY6" fmla="*/ 5899659 h 6480172"/>
              <a:gd name="connsiteX7" fmla="*/ 1133239 w 11520483"/>
              <a:gd name="connsiteY7" fmla="*/ 5692638 h 6480172"/>
              <a:gd name="connsiteX8" fmla="*/ 1147059 w 11520483"/>
              <a:gd name="connsiteY8" fmla="*/ 5696720 h 6480172"/>
              <a:gd name="connsiteX9" fmla="*/ 1146614 w 11520483"/>
              <a:gd name="connsiteY9" fmla="*/ 5696266 h 6480172"/>
              <a:gd name="connsiteX10" fmla="*/ 1157759 w 11520483"/>
              <a:gd name="connsiteY10" fmla="*/ 5707152 h 6480172"/>
              <a:gd name="connsiteX11" fmla="*/ 1165783 w 11520483"/>
              <a:gd name="connsiteY11" fmla="*/ 5734820 h 6480172"/>
              <a:gd name="connsiteX12" fmla="*/ 1163108 w 11520483"/>
              <a:gd name="connsiteY12" fmla="*/ 5752056 h 6480172"/>
              <a:gd name="connsiteX13" fmla="*/ 1156421 w 11520483"/>
              <a:gd name="connsiteY13" fmla="*/ 5765663 h 6480172"/>
              <a:gd name="connsiteX14" fmla="*/ 1145722 w 11520483"/>
              <a:gd name="connsiteY14" fmla="*/ 5774734 h 6480172"/>
              <a:gd name="connsiteX15" fmla="*/ 1132793 w 11520483"/>
              <a:gd name="connsiteY15" fmla="*/ 5777909 h 6480172"/>
              <a:gd name="connsiteX16" fmla="*/ 1120311 w 11520483"/>
              <a:gd name="connsiteY16" fmla="*/ 5774734 h 6480172"/>
              <a:gd name="connsiteX17" fmla="*/ 1110503 w 11520483"/>
              <a:gd name="connsiteY17" fmla="*/ 5766116 h 6480172"/>
              <a:gd name="connsiteX18" fmla="*/ 1103816 w 11520483"/>
              <a:gd name="connsiteY18" fmla="*/ 5752056 h 6480172"/>
              <a:gd name="connsiteX19" fmla="*/ 1101587 w 11520483"/>
              <a:gd name="connsiteY19" fmla="*/ 5734366 h 6480172"/>
              <a:gd name="connsiteX20" fmla="*/ 1110057 w 11520483"/>
              <a:gd name="connsiteY20" fmla="*/ 5703977 h 6480172"/>
              <a:gd name="connsiteX21" fmla="*/ 1133239 w 11520483"/>
              <a:gd name="connsiteY21" fmla="*/ 5692638 h 6480172"/>
              <a:gd name="connsiteX22" fmla="*/ 914917 w 11520483"/>
              <a:gd name="connsiteY22" fmla="*/ 5690597 h 6480172"/>
              <a:gd name="connsiteX23" fmla="*/ 929448 w 11520483"/>
              <a:gd name="connsiteY23" fmla="*/ 5694705 h 6480172"/>
              <a:gd name="connsiteX24" fmla="*/ 940016 w 11520483"/>
              <a:gd name="connsiteY24" fmla="*/ 5707485 h 6480172"/>
              <a:gd name="connsiteX25" fmla="*/ 942658 w 11520483"/>
              <a:gd name="connsiteY25" fmla="*/ 5715700 h 6480172"/>
              <a:gd name="connsiteX26" fmla="*/ 943979 w 11520483"/>
              <a:gd name="connsiteY26" fmla="*/ 5727110 h 6480172"/>
              <a:gd name="connsiteX27" fmla="*/ 883654 w 11520483"/>
              <a:gd name="connsiteY27" fmla="*/ 5727110 h 6480172"/>
              <a:gd name="connsiteX28" fmla="*/ 884975 w 11520483"/>
              <a:gd name="connsiteY28" fmla="*/ 5717069 h 6480172"/>
              <a:gd name="connsiteX29" fmla="*/ 888057 w 11520483"/>
              <a:gd name="connsiteY29" fmla="*/ 5709767 h 6480172"/>
              <a:gd name="connsiteX30" fmla="*/ 899066 w 11520483"/>
              <a:gd name="connsiteY30" fmla="*/ 5695618 h 6480172"/>
              <a:gd name="connsiteX31" fmla="*/ 914917 w 11520483"/>
              <a:gd name="connsiteY31" fmla="*/ 5690597 h 6480172"/>
              <a:gd name="connsiteX32" fmla="*/ 756989 w 11520483"/>
              <a:gd name="connsiteY32" fmla="*/ 5690597 h 6480172"/>
              <a:gd name="connsiteX33" fmla="*/ 771903 w 11520483"/>
              <a:gd name="connsiteY33" fmla="*/ 5694705 h 6480172"/>
              <a:gd name="connsiteX34" fmla="*/ 782749 w 11520483"/>
              <a:gd name="connsiteY34" fmla="*/ 5707485 h 6480172"/>
              <a:gd name="connsiteX35" fmla="*/ 785460 w 11520483"/>
              <a:gd name="connsiteY35" fmla="*/ 5715700 h 6480172"/>
              <a:gd name="connsiteX36" fmla="*/ 786816 w 11520483"/>
              <a:gd name="connsiteY36" fmla="*/ 5727110 h 6480172"/>
              <a:gd name="connsiteX37" fmla="*/ 724903 w 11520483"/>
              <a:gd name="connsiteY37" fmla="*/ 5727110 h 6480172"/>
              <a:gd name="connsiteX38" fmla="*/ 726259 w 11520483"/>
              <a:gd name="connsiteY38" fmla="*/ 5717069 h 6480172"/>
              <a:gd name="connsiteX39" fmla="*/ 729422 w 11520483"/>
              <a:gd name="connsiteY39" fmla="*/ 5709767 h 6480172"/>
              <a:gd name="connsiteX40" fmla="*/ 740720 w 11520483"/>
              <a:gd name="connsiteY40" fmla="*/ 5695618 h 6480172"/>
              <a:gd name="connsiteX41" fmla="*/ 756989 w 11520483"/>
              <a:gd name="connsiteY41" fmla="*/ 5690597 h 6480172"/>
              <a:gd name="connsiteX42" fmla="*/ 2181212 w 11520483"/>
              <a:gd name="connsiteY42" fmla="*/ 5690596 h 6480172"/>
              <a:gd name="connsiteX43" fmla="*/ 2196236 w 11520483"/>
              <a:gd name="connsiteY43" fmla="*/ 5694704 h 6480172"/>
              <a:gd name="connsiteX44" fmla="*/ 2206707 w 11520483"/>
              <a:gd name="connsiteY44" fmla="*/ 5707484 h 6480172"/>
              <a:gd name="connsiteX45" fmla="*/ 2209438 w 11520483"/>
              <a:gd name="connsiteY45" fmla="*/ 5715699 h 6480172"/>
              <a:gd name="connsiteX46" fmla="*/ 2210804 w 11520483"/>
              <a:gd name="connsiteY46" fmla="*/ 5727109 h 6480172"/>
              <a:gd name="connsiteX47" fmla="*/ 2148891 w 11520483"/>
              <a:gd name="connsiteY47" fmla="*/ 5727109 h 6480172"/>
              <a:gd name="connsiteX48" fmla="*/ 2150257 w 11520483"/>
              <a:gd name="connsiteY48" fmla="*/ 5717068 h 6480172"/>
              <a:gd name="connsiteX49" fmla="*/ 2152987 w 11520483"/>
              <a:gd name="connsiteY49" fmla="*/ 5709766 h 6480172"/>
              <a:gd name="connsiteX50" fmla="*/ 2164824 w 11520483"/>
              <a:gd name="connsiteY50" fmla="*/ 5695617 h 6480172"/>
              <a:gd name="connsiteX51" fmla="*/ 2181212 w 11520483"/>
              <a:gd name="connsiteY51" fmla="*/ 5690596 h 6480172"/>
              <a:gd name="connsiteX52" fmla="*/ 1518398 w 11520483"/>
              <a:gd name="connsiteY52" fmla="*/ 5690596 h 6480172"/>
              <a:gd name="connsiteX53" fmla="*/ 1533036 w 11520483"/>
              <a:gd name="connsiteY53" fmla="*/ 5694704 h 6480172"/>
              <a:gd name="connsiteX54" fmla="*/ 1543238 w 11520483"/>
              <a:gd name="connsiteY54" fmla="*/ 5707484 h 6480172"/>
              <a:gd name="connsiteX55" fmla="*/ 1545899 w 11520483"/>
              <a:gd name="connsiteY55" fmla="*/ 5715699 h 6480172"/>
              <a:gd name="connsiteX56" fmla="*/ 1547230 w 11520483"/>
              <a:gd name="connsiteY56" fmla="*/ 5727109 h 6480172"/>
              <a:gd name="connsiteX57" fmla="*/ 1486905 w 11520483"/>
              <a:gd name="connsiteY57" fmla="*/ 5727109 h 6480172"/>
              <a:gd name="connsiteX58" fmla="*/ 1488236 w 11520483"/>
              <a:gd name="connsiteY58" fmla="*/ 5717068 h 6480172"/>
              <a:gd name="connsiteX59" fmla="*/ 1490897 w 11520483"/>
              <a:gd name="connsiteY59" fmla="*/ 5709766 h 6480172"/>
              <a:gd name="connsiteX60" fmla="*/ 1502430 w 11520483"/>
              <a:gd name="connsiteY60" fmla="*/ 5695617 h 6480172"/>
              <a:gd name="connsiteX61" fmla="*/ 1518398 w 11520483"/>
              <a:gd name="connsiteY61" fmla="*/ 5690596 h 6480172"/>
              <a:gd name="connsiteX62" fmla="*/ 1411041 w 11520483"/>
              <a:gd name="connsiteY62" fmla="*/ 5690596 h 6480172"/>
              <a:gd name="connsiteX63" fmla="*/ 1425955 w 11520483"/>
              <a:gd name="connsiteY63" fmla="*/ 5694704 h 6480172"/>
              <a:gd name="connsiteX64" fmla="*/ 1436349 w 11520483"/>
              <a:gd name="connsiteY64" fmla="*/ 5707484 h 6480172"/>
              <a:gd name="connsiteX65" fmla="*/ 1439512 w 11520483"/>
              <a:gd name="connsiteY65" fmla="*/ 5715699 h 6480172"/>
              <a:gd name="connsiteX66" fmla="*/ 1440868 w 11520483"/>
              <a:gd name="connsiteY66" fmla="*/ 5727109 h 6480172"/>
              <a:gd name="connsiteX67" fmla="*/ 1378955 w 11520483"/>
              <a:gd name="connsiteY67" fmla="*/ 5727109 h 6480172"/>
              <a:gd name="connsiteX68" fmla="*/ 1380311 w 11520483"/>
              <a:gd name="connsiteY68" fmla="*/ 5717068 h 6480172"/>
              <a:gd name="connsiteX69" fmla="*/ 1383022 w 11520483"/>
              <a:gd name="connsiteY69" fmla="*/ 5709766 h 6480172"/>
              <a:gd name="connsiteX70" fmla="*/ 1394772 w 11520483"/>
              <a:gd name="connsiteY70" fmla="*/ 5695617 h 6480172"/>
              <a:gd name="connsiteX71" fmla="*/ 1411041 w 11520483"/>
              <a:gd name="connsiteY71" fmla="*/ 5690596 h 6480172"/>
              <a:gd name="connsiteX72" fmla="*/ 2115112 w 11520483"/>
              <a:gd name="connsiteY72" fmla="*/ 5681071 h 6480172"/>
              <a:gd name="connsiteX73" fmla="*/ 2092622 w 11520483"/>
              <a:gd name="connsiteY73" fmla="*/ 5693933 h 6480172"/>
              <a:gd name="connsiteX74" fmla="*/ 2089535 w 11520483"/>
              <a:gd name="connsiteY74" fmla="*/ 5698986 h 6480172"/>
              <a:gd name="connsiteX75" fmla="*/ 2086449 w 11520483"/>
              <a:gd name="connsiteY75" fmla="*/ 5707714 h 6480172"/>
              <a:gd name="connsiteX76" fmla="*/ 2086449 w 11520483"/>
              <a:gd name="connsiteY76" fmla="*/ 5682449 h 6480172"/>
              <a:gd name="connsiteX77" fmla="*/ 2075865 w 11520483"/>
              <a:gd name="connsiteY77" fmla="*/ 5681990 h 6480172"/>
              <a:gd name="connsiteX78" fmla="*/ 2075865 w 11520483"/>
              <a:gd name="connsiteY78" fmla="*/ 5789021 h 6480172"/>
              <a:gd name="connsiteX79" fmla="*/ 2089094 w 11520483"/>
              <a:gd name="connsiteY79" fmla="*/ 5789021 h 6480172"/>
              <a:gd name="connsiteX80" fmla="*/ 2089094 w 11520483"/>
              <a:gd name="connsiteY80" fmla="*/ 5731601 h 6480172"/>
              <a:gd name="connsiteX81" fmla="*/ 2089094 w 11520483"/>
              <a:gd name="connsiteY81" fmla="*/ 5724711 h 6480172"/>
              <a:gd name="connsiteX82" fmla="*/ 2089976 w 11520483"/>
              <a:gd name="connsiteY82" fmla="*/ 5719658 h 6480172"/>
              <a:gd name="connsiteX83" fmla="*/ 2115993 w 11520483"/>
              <a:gd name="connsiteY83" fmla="*/ 5695311 h 6480172"/>
              <a:gd name="connsiteX84" fmla="*/ 2119522 w 11520483"/>
              <a:gd name="connsiteY84" fmla="*/ 5695311 h 6480172"/>
              <a:gd name="connsiteX85" fmla="*/ 2123490 w 11520483"/>
              <a:gd name="connsiteY85" fmla="*/ 5696690 h 6480172"/>
              <a:gd name="connsiteX86" fmla="*/ 2123490 w 11520483"/>
              <a:gd name="connsiteY86" fmla="*/ 5681990 h 6480172"/>
              <a:gd name="connsiteX87" fmla="*/ 2118640 w 11520483"/>
              <a:gd name="connsiteY87" fmla="*/ 5681071 h 6480172"/>
              <a:gd name="connsiteX88" fmla="*/ 1959978 w 11520483"/>
              <a:gd name="connsiteY88" fmla="*/ 5681071 h 6480172"/>
              <a:gd name="connsiteX89" fmla="*/ 1959978 w 11520483"/>
              <a:gd name="connsiteY89" fmla="*/ 5747807 h 6480172"/>
              <a:gd name="connsiteX90" fmla="*/ 1960428 w 11520483"/>
              <a:gd name="connsiteY90" fmla="*/ 5757472 h 6480172"/>
              <a:gd name="connsiteX91" fmla="*/ 1961778 w 11520483"/>
              <a:gd name="connsiteY91" fmla="*/ 5763915 h 6480172"/>
              <a:gd name="connsiteX92" fmla="*/ 1964027 w 11520483"/>
              <a:gd name="connsiteY92" fmla="*/ 5769898 h 6480172"/>
              <a:gd name="connsiteX93" fmla="*/ 1995973 w 11520483"/>
              <a:gd name="connsiteY93" fmla="*/ 5789689 h 6480172"/>
              <a:gd name="connsiteX94" fmla="*/ 2031518 w 11520483"/>
              <a:gd name="connsiteY94" fmla="*/ 5766216 h 6480172"/>
              <a:gd name="connsiteX95" fmla="*/ 2031518 w 11520483"/>
              <a:gd name="connsiteY95" fmla="*/ 5771279 h 6480172"/>
              <a:gd name="connsiteX96" fmla="*/ 2031518 w 11520483"/>
              <a:gd name="connsiteY96" fmla="*/ 5781865 h 6480172"/>
              <a:gd name="connsiteX97" fmla="*/ 2031518 w 11520483"/>
              <a:gd name="connsiteY97" fmla="*/ 5787848 h 6480172"/>
              <a:gd name="connsiteX98" fmla="*/ 2044116 w 11520483"/>
              <a:gd name="connsiteY98" fmla="*/ 5787848 h 6480172"/>
              <a:gd name="connsiteX99" fmla="*/ 2044116 w 11520483"/>
              <a:gd name="connsiteY99" fmla="*/ 5748727 h 6480172"/>
              <a:gd name="connsiteX100" fmla="*/ 2042316 w 11520483"/>
              <a:gd name="connsiteY100" fmla="*/ 5681071 h 6480172"/>
              <a:gd name="connsiteX101" fmla="*/ 2028818 w 11520483"/>
              <a:gd name="connsiteY101" fmla="*/ 5681071 h 6480172"/>
              <a:gd name="connsiteX102" fmla="*/ 2028818 w 11520483"/>
              <a:gd name="connsiteY102" fmla="*/ 5734460 h 6480172"/>
              <a:gd name="connsiteX103" fmla="*/ 2028818 w 11520483"/>
              <a:gd name="connsiteY103" fmla="*/ 5737681 h 6480172"/>
              <a:gd name="connsiteX104" fmla="*/ 2028818 w 11520483"/>
              <a:gd name="connsiteY104" fmla="*/ 5744125 h 6480172"/>
              <a:gd name="connsiteX105" fmla="*/ 2028818 w 11520483"/>
              <a:gd name="connsiteY105" fmla="*/ 5748267 h 6480172"/>
              <a:gd name="connsiteX106" fmla="*/ 2028368 w 11520483"/>
              <a:gd name="connsiteY106" fmla="*/ 5751949 h 6480172"/>
              <a:gd name="connsiteX107" fmla="*/ 2027018 w 11520483"/>
              <a:gd name="connsiteY107" fmla="*/ 5755631 h 6480172"/>
              <a:gd name="connsiteX108" fmla="*/ 2015320 w 11520483"/>
              <a:gd name="connsiteY108" fmla="*/ 5772199 h 6480172"/>
              <a:gd name="connsiteX109" fmla="*/ 1998222 w 11520483"/>
              <a:gd name="connsiteY109" fmla="*/ 5778183 h 6480172"/>
              <a:gd name="connsiteX110" fmla="*/ 1977525 w 11520483"/>
              <a:gd name="connsiteY110" fmla="*/ 5765756 h 6480172"/>
              <a:gd name="connsiteX111" fmla="*/ 1975276 w 11520483"/>
              <a:gd name="connsiteY111" fmla="*/ 5760693 h 6480172"/>
              <a:gd name="connsiteX112" fmla="*/ 1973926 w 11520483"/>
              <a:gd name="connsiteY112" fmla="*/ 5754710 h 6480172"/>
              <a:gd name="connsiteX113" fmla="*/ 1973926 w 11520483"/>
              <a:gd name="connsiteY113" fmla="*/ 5746426 h 6480172"/>
              <a:gd name="connsiteX114" fmla="*/ 1973926 w 11520483"/>
              <a:gd name="connsiteY114" fmla="*/ 5734920 h 6480172"/>
              <a:gd name="connsiteX115" fmla="*/ 1973026 w 11520483"/>
              <a:gd name="connsiteY115" fmla="*/ 5681071 h 6480172"/>
              <a:gd name="connsiteX116" fmla="*/ 1774240 w 11520483"/>
              <a:gd name="connsiteY116" fmla="*/ 5681071 h 6480172"/>
              <a:gd name="connsiteX117" fmla="*/ 1774240 w 11520483"/>
              <a:gd name="connsiteY117" fmla="*/ 5747807 h 6480172"/>
              <a:gd name="connsiteX118" fmla="*/ 1775140 w 11520483"/>
              <a:gd name="connsiteY118" fmla="*/ 5757472 h 6480172"/>
              <a:gd name="connsiteX119" fmla="*/ 1776489 w 11520483"/>
              <a:gd name="connsiteY119" fmla="*/ 5763915 h 6480172"/>
              <a:gd name="connsiteX120" fmla="*/ 1778739 w 11520483"/>
              <a:gd name="connsiteY120" fmla="*/ 5769898 h 6480172"/>
              <a:gd name="connsiteX121" fmla="*/ 1810234 w 11520483"/>
              <a:gd name="connsiteY121" fmla="*/ 5789689 h 6480172"/>
              <a:gd name="connsiteX122" fmla="*/ 1831832 w 11520483"/>
              <a:gd name="connsiteY122" fmla="*/ 5783706 h 6480172"/>
              <a:gd name="connsiteX123" fmla="*/ 1845779 w 11520483"/>
              <a:gd name="connsiteY123" fmla="*/ 5766216 h 6480172"/>
              <a:gd name="connsiteX124" fmla="*/ 1845779 w 11520483"/>
              <a:gd name="connsiteY124" fmla="*/ 5771279 h 6480172"/>
              <a:gd name="connsiteX125" fmla="*/ 1845779 w 11520483"/>
              <a:gd name="connsiteY125" fmla="*/ 5787848 h 6480172"/>
              <a:gd name="connsiteX126" fmla="*/ 1858378 w 11520483"/>
              <a:gd name="connsiteY126" fmla="*/ 5787848 h 6480172"/>
              <a:gd name="connsiteX127" fmla="*/ 1858378 w 11520483"/>
              <a:gd name="connsiteY127" fmla="*/ 5748727 h 6480172"/>
              <a:gd name="connsiteX128" fmla="*/ 1857478 w 11520483"/>
              <a:gd name="connsiteY128" fmla="*/ 5681071 h 6480172"/>
              <a:gd name="connsiteX129" fmla="*/ 1843980 w 11520483"/>
              <a:gd name="connsiteY129" fmla="*/ 5681071 h 6480172"/>
              <a:gd name="connsiteX130" fmla="*/ 1843980 w 11520483"/>
              <a:gd name="connsiteY130" fmla="*/ 5744125 h 6480172"/>
              <a:gd name="connsiteX131" fmla="*/ 1843980 w 11520483"/>
              <a:gd name="connsiteY131" fmla="*/ 5748267 h 6480172"/>
              <a:gd name="connsiteX132" fmla="*/ 1843080 w 11520483"/>
              <a:gd name="connsiteY132" fmla="*/ 5751489 h 6480172"/>
              <a:gd name="connsiteX133" fmla="*/ 1841730 w 11520483"/>
              <a:gd name="connsiteY133" fmla="*/ 5755170 h 6480172"/>
              <a:gd name="connsiteX134" fmla="*/ 1830482 w 11520483"/>
              <a:gd name="connsiteY134" fmla="*/ 5772199 h 6480172"/>
              <a:gd name="connsiteX135" fmla="*/ 1812934 w 11520483"/>
              <a:gd name="connsiteY135" fmla="*/ 5778183 h 6480172"/>
              <a:gd name="connsiteX136" fmla="*/ 1792237 w 11520483"/>
              <a:gd name="connsiteY136" fmla="*/ 5765756 h 6480172"/>
              <a:gd name="connsiteX137" fmla="*/ 1790437 w 11520483"/>
              <a:gd name="connsiteY137" fmla="*/ 5760693 h 6480172"/>
              <a:gd name="connsiteX138" fmla="*/ 1789087 w 11520483"/>
              <a:gd name="connsiteY138" fmla="*/ 5754710 h 6480172"/>
              <a:gd name="connsiteX139" fmla="*/ 1789087 w 11520483"/>
              <a:gd name="connsiteY139" fmla="*/ 5746426 h 6480172"/>
              <a:gd name="connsiteX140" fmla="*/ 1789087 w 11520483"/>
              <a:gd name="connsiteY140" fmla="*/ 5734920 h 6480172"/>
              <a:gd name="connsiteX141" fmla="*/ 1787738 w 11520483"/>
              <a:gd name="connsiteY141" fmla="*/ 5681071 h 6480172"/>
              <a:gd name="connsiteX142" fmla="*/ 1622657 w 11520483"/>
              <a:gd name="connsiteY142" fmla="*/ 5681071 h 6480172"/>
              <a:gd name="connsiteX143" fmla="*/ 1597398 w 11520483"/>
              <a:gd name="connsiteY143" fmla="*/ 5698986 h 6480172"/>
              <a:gd name="connsiteX144" fmla="*/ 1594349 w 11520483"/>
              <a:gd name="connsiteY144" fmla="*/ 5707714 h 6480172"/>
              <a:gd name="connsiteX145" fmla="*/ 1594349 w 11520483"/>
              <a:gd name="connsiteY145" fmla="*/ 5681990 h 6480172"/>
              <a:gd name="connsiteX146" fmla="*/ 1582154 w 11520483"/>
              <a:gd name="connsiteY146" fmla="*/ 5681990 h 6480172"/>
              <a:gd name="connsiteX147" fmla="*/ 1582154 w 11520483"/>
              <a:gd name="connsiteY147" fmla="*/ 5789021 h 6480172"/>
              <a:gd name="connsiteX148" fmla="*/ 1595220 w 11520483"/>
              <a:gd name="connsiteY148" fmla="*/ 5789021 h 6480172"/>
              <a:gd name="connsiteX149" fmla="*/ 1595220 w 11520483"/>
              <a:gd name="connsiteY149" fmla="*/ 5724711 h 6480172"/>
              <a:gd name="connsiteX150" fmla="*/ 1595655 w 11520483"/>
              <a:gd name="connsiteY150" fmla="*/ 5719658 h 6480172"/>
              <a:gd name="connsiteX151" fmla="*/ 1596962 w 11520483"/>
              <a:gd name="connsiteY151" fmla="*/ 5715064 h 6480172"/>
              <a:gd name="connsiteX152" fmla="*/ 1621351 w 11520483"/>
              <a:gd name="connsiteY152" fmla="*/ 5695311 h 6480172"/>
              <a:gd name="connsiteX153" fmla="*/ 1627012 w 11520483"/>
              <a:gd name="connsiteY153" fmla="*/ 5695311 h 6480172"/>
              <a:gd name="connsiteX154" fmla="*/ 1631367 w 11520483"/>
              <a:gd name="connsiteY154" fmla="*/ 5696690 h 6480172"/>
              <a:gd name="connsiteX155" fmla="*/ 1631367 w 11520483"/>
              <a:gd name="connsiteY155" fmla="*/ 5681990 h 6480172"/>
              <a:gd name="connsiteX156" fmla="*/ 1626141 w 11520483"/>
              <a:gd name="connsiteY156" fmla="*/ 5681071 h 6480172"/>
              <a:gd name="connsiteX157" fmla="*/ 1212266 w 11520483"/>
              <a:gd name="connsiteY157" fmla="*/ 5681071 h 6480172"/>
              <a:gd name="connsiteX158" fmla="*/ 1212266 w 11520483"/>
              <a:gd name="connsiteY158" fmla="*/ 5789021 h 6480172"/>
              <a:gd name="connsiteX159" fmla="*/ 1224966 w 11520483"/>
              <a:gd name="connsiteY159" fmla="*/ 5789021 h 6480172"/>
              <a:gd name="connsiteX160" fmla="*/ 1224966 w 11520483"/>
              <a:gd name="connsiteY160" fmla="*/ 5681071 h 6480172"/>
              <a:gd name="connsiteX161" fmla="*/ 1305498 w 11520483"/>
              <a:gd name="connsiteY161" fmla="*/ 5679948 h 6480172"/>
              <a:gd name="connsiteX162" fmla="*/ 1284016 w 11520483"/>
              <a:gd name="connsiteY162" fmla="*/ 5685982 h 6480172"/>
              <a:gd name="connsiteX163" fmla="*/ 1269695 w 11520483"/>
              <a:gd name="connsiteY163" fmla="*/ 5703156 h 6480172"/>
              <a:gd name="connsiteX164" fmla="*/ 1269695 w 11520483"/>
              <a:gd name="connsiteY164" fmla="*/ 5698514 h 6480172"/>
              <a:gd name="connsiteX165" fmla="*/ 1269695 w 11520483"/>
              <a:gd name="connsiteY165" fmla="*/ 5688303 h 6480172"/>
              <a:gd name="connsiteX166" fmla="*/ 1269695 w 11520483"/>
              <a:gd name="connsiteY166" fmla="*/ 5681341 h 6480172"/>
              <a:gd name="connsiteX167" fmla="*/ 1256716 w 11520483"/>
              <a:gd name="connsiteY167" fmla="*/ 5680877 h 6480172"/>
              <a:gd name="connsiteX168" fmla="*/ 1256716 w 11520483"/>
              <a:gd name="connsiteY168" fmla="*/ 5789022 h 6480172"/>
              <a:gd name="connsiteX169" fmla="*/ 1269695 w 11520483"/>
              <a:gd name="connsiteY169" fmla="*/ 5789022 h 6480172"/>
              <a:gd name="connsiteX170" fmla="*/ 1269695 w 11520483"/>
              <a:gd name="connsiteY170" fmla="*/ 5735646 h 6480172"/>
              <a:gd name="connsiteX171" fmla="*/ 1271933 w 11520483"/>
              <a:gd name="connsiteY171" fmla="*/ 5718936 h 6480172"/>
              <a:gd name="connsiteX172" fmla="*/ 1275961 w 11520483"/>
              <a:gd name="connsiteY172" fmla="*/ 5707797 h 6480172"/>
              <a:gd name="connsiteX173" fmla="*/ 1287596 w 11520483"/>
              <a:gd name="connsiteY173" fmla="*/ 5695265 h 6480172"/>
              <a:gd name="connsiteX174" fmla="*/ 1303260 w 11520483"/>
              <a:gd name="connsiteY174" fmla="*/ 5690624 h 6480172"/>
              <a:gd name="connsiteX175" fmla="*/ 1316239 w 11520483"/>
              <a:gd name="connsiteY175" fmla="*/ 5694337 h 6480172"/>
              <a:gd name="connsiteX176" fmla="*/ 1324743 w 11520483"/>
              <a:gd name="connsiteY176" fmla="*/ 5704548 h 6480172"/>
              <a:gd name="connsiteX177" fmla="*/ 1326533 w 11520483"/>
              <a:gd name="connsiteY177" fmla="*/ 5709189 h 6480172"/>
              <a:gd name="connsiteX178" fmla="*/ 1327428 w 11520483"/>
              <a:gd name="connsiteY178" fmla="*/ 5714759 h 6480172"/>
              <a:gd name="connsiteX179" fmla="*/ 1327428 w 11520483"/>
              <a:gd name="connsiteY179" fmla="*/ 5722650 h 6480172"/>
              <a:gd name="connsiteX180" fmla="*/ 1327428 w 11520483"/>
              <a:gd name="connsiteY180" fmla="*/ 5788558 h 6480172"/>
              <a:gd name="connsiteX181" fmla="*/ 1340854 w 11520483"/>
              <a:gd name="connsiteY181" fmla="*/ 5788558 h 6480172"/>
              <a:gd name="connsiteX182" fmla="*/ 1340854 w 11520483"/>
              <a:gd name="connsiteY182" fmla="*/ 5721257 h 6480172"/>
              <a:gd name="connsiteX183" fmla="*/ 1340854 w 11520483"/>
              <a:gd name="connsiteY183" fmla="*/ 5712438 h 6480172"/>
              <a:gd name="connsiteX184" fmla="*/ 1339511 w 11520483"/>
              <a:gd name="connsiteY184" fmla="*/ 5705940 h 6480172"/>
              <a:gd name="connsiteX185" fmla="*/ 1338169 w 11520483"/>
              <a:gd name="connsiteY185" fmla="*/ 5700371 h 6480172"/>
              <a:gd name="connsiteX186" fmla="*/ 1325638 w 11520483"/>
              <a:gd name="connsiteY186" fmla="*/ 5684126 h 6480172"/>
              <a:gd name="connsiteX187" fmla="*/ 1305498 w 11520483"/>
              <a:gd name="connsiteY187" fmla="*/ 5679948 h 6480172"/>
              <a:gd name="connsiteX188" fmla="*/ 1131221 w 11520483"/>
              <a:gd name="connsiteY188" fmla="*/ 5679484 h 6480172"/>
              <a:gd name="connsiteX189" fmla="*/ 1112847 w 11520483"/>
              <a:gd name="connsiteY189" fmla="*/ 5683644 h 6480172"/>
              <a:gd name="connsiteX190" fmla="*/ 1098954 w 11520483"/>
              <a:gd name="connsiteY190" fmla="*/ 5694276 h 6480172"/>
              <a:gd name="connsiteX191" fmla="*/ 1089991 w 11520483"/>
              <a:gd name="connsiteY191" fmla="*/ 5710917 h 6480172"/>
              <a:gd name="connsiteX192" fmla="*/ 1086854 w 11520483"/>
              <a:gd name="connsiteY192" fmla="*/ 5733105 h 6480172"/>
              <a:gd name="connsiteX193" fmla="*/ 1091336 w 11520483"/>
              <a:gd name="connsiteY193" fmla="*/ 5756679 h 6480172"/>
              <a:gd name="connsiteX194" fmla="*/ 1100299 w 11520483"/>
              <a:gd name="connsiteY194" fmla="*/ 5774707 h 6480172"/>
              <a:gd name="connsiteX195" fmla="*/ 1114191 w 11520483"/>
              <a:gd name="connsiteY195" fmla="*/ 5786263 h 6480172"/>
              <a:gd name="connsiteX196" fmla="*/ 1132117 w 11520483"/>
              <a:gd name="connsiteY196" fmla="*/ 5790423 h 6480172"/>
              <a:gd name="connsiteX197" fmla="*/ 1154076 w 11520483"/>
              <a:gd name="connsiteY197" fmla="*/ 5783489 h 6480172"/>
              <a:gd name="connsiteX198" fmla="*/ 1167073 w 11520483"/>
              <a:gd name="connsiteY198" fmla="*/ 5764999 h 6480172"/>
              <a:gd name="connsiteX199" fmla="*/ 1167073 w 11520483"/>
              <a:gd name="connsiteY199" fmla="*/ 5786263 h 6480172"/>
              <a:gd name="connsiteX200" fmla="*/ 1166176 w 11520483"/>
              <a:gd name="connsiteY200" fmla="*/ 5794583 h 6480172"/>
              <a:gd name="connsiteX201" fmla="*/ 1164832 w 11520483"/>
              <a:gd name="connsiteY201" fmla="*/ 5800592 h 6480172"/>
              <a:gd name="connsiteX202" fmla="*/ 1163487 w 11520483"/>
              <a:gd name="connsiteY202" fmla="*/ 5805215 h 6480172"/>
              <a:gd name="connsiteX203" fmla="*/ 1150939 w 11520483"/>
              <a:gd name="connsiteY203" fmla="*/ 5818620 h 6480172"/>
              <a:gd name="connsiteX204" fmla="*/ 1130773 w 11520483"/>
              <a:gd name="connsiteY204" fmla="*/ 5823242 h 6480172"/>
              <a:gd name="connsiteX205" fmla="*/ 1115984 w 11520483"/>
              <a:gd name="connsiteY205" fmla="*/ 5821393 h 6480172"/>
              <a:gd name="connsiteX206" fmla="*/ 1099850 w 11520483"/>
              <a:gd name="connsiteY206" fmla="*/ 5814922 h 6480172"/>
              <a:gd name="connsiteX207" fmla="*/ 1098954 w 11520483"/>
              <a:gd name="connsiteY207" fmla="*/ 5829714 h 6480172"/>
              <a:gd name="connsiteX208" fmla="*/ 1115536 w 11520483"/>
              <a:gd name="connsiteY208" fmla="*/ 5834336 h 6480172"/>
              <a:gd name="connsiteX209" fmla="*/ 1131221 w 11520483"/>
              <a:gd name="connsiteY209" fmla="*/ 5835723 h 6480172"/>
              <a:gd name="connsiteX210" fmla="*/ 1166624 w 11520483"/>
              <a:gd name="connsiteY210" fmla="*/ 5823242 h 6480172"/>
              <a:gd name="connsiteX211" fmla="*/ 1176932 w 11520483"/>
              <a:gd name="connsiteY211" fmla="*/ 5807064 h 6480172"/>
              <a:gd name="connsiteX212" fmla="*/ 1180517 w 11520483"/>
              <a:gd name="connsiteY212" fmla="*/ 5783951 h 6480172"/>
              <a:gd name="connsiteX213" fmla="*/ 1180517 w 11520483"/>
              <a:gd name="connsiteY213" fmla="*/ 5769160 h 6480172"/>
              <a:gd name="connsiteX214" fmla="*/ 1178724 w 11520483"/>
              <a:gd name="connsiteY214" fmla="*/ 5680871 h 6480172"/>
              <a:gd name="connsiteX215" fmla="*/ 1166176 w 11520483"/>
              <a:gd name="connsiteY215" fmla="*/ 5680871 h 6480172"/>
              <a:gd name="connsiteX216" fmla="*/ 1166176 w 11520483"/>
              <a:gd name="connsiteY216" fmla="*/ 5701672 h 6480172"/>
              <a:gd name="connsiteX217" fmla="*/ 1163039 w 11520483"/>
              <a:gd name="connsiteY217" fmla="*/ 5695663 h 6480172"/>
              <a:gd name="connsiteX218" fmla="*/ 1159902 w 11520483"/>
              <a:gd name="connsiteY218" fmla="*/ 5691503 h 6480172"/>
              <a:gd name="connsiteX219" fmla="*/ 1147354 w 11520483"/>
              <a:gd name="connsiteY219" fmla="*/ 5682720 h 6480172"/>
              <a:gd name="connsiteX220" fmla="*/ 1131221 w 11520483"/>
              <a:gd name="connsiteY220" fmla="*/ 5679484 h 6480172"/>
              <a:gd name="connsiteX221" fmla="*/ 1028534 w 11520483"/>
              <a:gd name="connsiteY221" fmla="*/ 5679484 h 6480172"/>
              <a:gd name="connsiteX222" fmla="*/ 1006877 w 11520483"/>
              <a:gd name="connsiteY222" fmla="*/ 5685928 h 6480172"/>
              <a:gd name="connsiteX223" fmla="*/ 992439 w 11520483"/>
              <a:gd name="connsiteY223" fmla="*/ 5702496 h 6480172"/>
              <a:gd name="connsiteX224" fmla="*/ 992439 w 11520483"/>
              <a:gd name="connsiteY224" fmla="*/ 5697894 h 6480172"/>
              <a:gd name="connsiteX225" fmla="*/ 992439 w 11520483"/>
              <a:gd name="connsiteY225" fmla="*/ 5681325 h 6480172"/>
              <a:gd name="connsiteX226" fmla="*/ 978903 w 11520483"/>
              <a:gd name="connsiteY226" fmla="*/ 5681785 h 6480172"/>
              <a:gd name="connsiteX227" fmla="*/ 978903 w 11520483"/>
              <a:gd name="connsiteY227" fmla="*/ 5789022 h 6480172"/>
              <a:gd name="connsiteX228" fmla="*/ 991988 w 11520483"/>
              <a:gd name="connsiteY228" fmla="*/ 5789022 h 6480172"/>
              <a:gd name="connsiteX229" fmla="*/ 991988 w 11520483"/>
              <a:gd name="connsiteY229" fmla="*/ 5736094 h 6480172"/>
              <a:gd name="connsiteX230" fmla="*/ 994244 w 11520483"/>
              <a:gd name="connsiteY230" fmla="*/ 5719525 h 6480172"/>
              <a:gd name="connsiteX231" fmla="*/ 1010035 w 11520483"/>
              <a:gd name="connsiteY231" fmla="*/ 5696513 h 6480172"/>
              <a:gd name="connsiteX232" fmla="*/ 1025376 w 11520483"/>
              <a:gd name="connsiteY232" fmla="*/ 5691911 h 6480172"/>
              <a:gd name="connsiteX233" fmla="*/ 1038009 w 11520483"/>
              <a:gd name="connsiteY233" fmla="*/ 5695593 h 6480172"/>
              <a:gd name="connsiteX234" fmla="*/ 1047032 w 11520483"/>
              <a:gd name="connsiteY234" fmla="*/ 5705718 h 6480172"/>
              <a:gd name="connsiteX235" fmla="*/ 1048386 w 11520483"/>
              <a:gd name="connsiteY235" fmla="*/ 5710321 h 6480172"/>
              <a:gd name="connsiteX236" fmla="*/ 1049739 w 11520483"/>
              <a:gd name="connsiteY236" fmla="*/ 5715844 h 6480172"/>
              <a:gd name="connsiteX237" fmla="*/ 1049739 w 11520483"/>
              <a:gd name="connsiteY237" fmla="*/ 5723668 h 6480172"/>
              <a:gd name="connsiteX238" fmla="*/ 1049739 w 11520483"/>
              <a:gd name="connsiteY238" fmla="*/ 5789022 h 6480172"/>
              <a:gd name="connsiteX239" fmla="*/ 1064177 w 11520483"/>
              <a:gd name="connsiteY239" fmla="*/ 5789022 h 6480172"/>
              <a:gd name="connsiteX240" fmla="*/ 1064177 w 11520483"/>
              <a:gd name="connsiteY240" fmla="*/ 5722287 h 6480172"/>
              <a:gd name="connsiteX241" fmla="*/ 1064177 w 11520483"/>
              <a:gd name="connsiteY241" fmla="*/ 5713542 h 6480172"/>
              <a:gd name="connsiteX242" fmla="*/ 1063275 w 11520483"/>
              <a:gd name="connsiteY242" fmla="*/ 5707099 h 6480172"/>
              <a:gd name="connsiteX243" fmla="*/ 1061470 w 11520483"/>
              <a:gd name="connsiteY243" fmla="*/ 5701576 h 6480172"/>
              <a:gd name="connsiteX244" fmla="*/ 1049288 w 11520483"/>
              <a:gd name="connsiteY244" fmla="*/ 5685467 h 6480172"/>
              <a:gd name="connsiteX245" fmla="*/ 1028534 w 11520483"/>
              <a:gd name="connsiteY245" fmla="*/ 5679484 h 6480172"/>
              <a:gd name="connsiteX246" fmla="*/ 916720 w 11520483"/>
              <a:gd name="connsiteY246" fmla="*/ 5677897 h 6480172"/>
              <a:gd name="connsiteX247" fmla="*/ 897957 w 11520483"/>
              <a:gd name="connsiteY247" fmla="*/ 5682062 h 6480172"/>
              <a:gd name="connsiteX248" fmla="*/ 883215 w 11520483"/>
              <a:gd name="connsiteY248" fmla="*/ 5693168 h 6480172"/>
              <a:gd name="connsiteX249" fmla="*/ 873833 w 11520483"/>
              <a:gd name="connsiteY249" fmla="*/ 5711215 h 6480172"/>
              <a:gd name="connsiteX250" fmla="*/ 870259 w 11520483"/>
              <a:gd name="connsiteY250" fmla="*/ 5733890 h 6480172"/>
              <a:gd name="connsiteX251" fmla="*/ 883662 w 11520483"/>
              <a:gd name="connsiteY251" fmla="*/ 5776464 h 6480172"/>
              <a:gd name="connsiteX252" fmla="*/ 920740 w 11520483"/>
              <a:gd name="connsiteY252" fmla="*/ 5791734 h 6480172"/>
              <a:gd name="connsiteX253" fmla="*/ 935929 w 11520483"/>
              <a:gd name="connsiteY253" fmla="*/ 5789883 h 6480172"/>
              <a:gd name="connsiteX254" fmla="*/ 949778 w 11520483"/>
              <a:gd name="connsiteY254" fmla="*/ 5785256 h 6480172"/>
              <a:gd name="connsiteX255" fmla="*/ 949778 w 11520483"/>
              <a:gd name="connsiteY255" fmla="*/ 5771836 h 6480172"/>
              <a:gd name="connsiteX256" fmla="*/ 920294 w 11520483"/>
              <a:gd name="connsiteY256" fmla="*/ 5779703 h 6480172"/>
              <a:gd name="connsiteX257" fmla="*/ 894383 w 11520483"/>
              <a:gd name="connsiteY257" fmla="*/ 5768597 h 6480172"/>
              <a:gd name="connsiteX258" fmla="*/ 883662 w 11520483"/>
              <a:gd name="connsiteY258" fmla="*/ 5738518 h 6480172"/>
              <a:gd name="connsiteX259" fmla="*/ 958266 w 11520483"/>
              <a:gd name="connsiteY259" fmla="*/ 5738055 h 6480172"/>
              <a:gd name="connsiteX260" fmla="*/ 958266 w 11520483"/>
              <a:gd name="connsiteY260" fmla="*/ 5722784 h 6480172"/>
              <a:gd name="connsiteX261" fmla="*/ 956479 w 11520483"/>
              <a:gd name="connsiteY261" fmla="*/ 5710290 h 6480172"/>
              <a:gd name="connsiteX262" fmla="*/ 942184 w 11520483"/>
              <a:gd name="connsiteY262" fmla="*/ 5686227 h 6480172"/>
              <a:gd name="connsiteX263" fmla="*/ 916720 w 11520483"/>
              <a:gd name="connsiteY263" fmla="*/ 5677897 h 6480172"/>
              <a:gd name="connsiteX264" fmla="*/ 757969 w 11520483"/>
              <a:gd name="connsiteY264" fmla="*/ 5677897 h 6480172"/>
              <a:gd name="connsiteX265" fmla="*/ 739206 w 11520483"/>
              <a:gd name="connsiteY265" fmla="*/ 5682062 h 6480172"/>
              <a:gd name="connsiteX266" fmla="*/ 724464 w 11520483"/>
              <a:gd name="connsiteY266" fmla="*/ 5693168 h 6480172"/>
              <a:gd name="connsiteX267" fmla="*/ 715082 w 11520483"/>
              <a:gd name="connsiteY267" fmla="*/ 5711215 h 6480172"/>
              <a:gd name="connsiteX268" fmla="*/ 711508 w 11520483"/>
              <a:gd name="connsiteY268" fmla="*/ 5733890 h 6480172"/>
              <a:gd name="connsiteX269" fmla="*/ 724911 w 11520483"/>
              <a:gd name="connsiteY269" fmla="*/ 5776464 h 6480172"/>
              <a:gd name="connsiteX270" fmla="*/ 761989 w 11520483"/>
              <a:gd name="connsiteY270" fmla="*/ 5791734 h 6480172"/>
              <a:gd name="connsiteX271" fmla="*/ 777178 w 11520483"/>
              <a:gd name="connsiteY271" fmla="*/ 5789883 h 6480172"/>
              <a:gd name="connsiteX272" fmla="*/ 791027 w 11520483"/>
              <a:gd name="connsiteY272" fmla="*/ 5785256 h 6480172"/>
              <a:gd name="connsiteX273" fmla="*/ 791027 w 11520483"/>
              <a:gd name="connsiteY273" fmla="*/ 5771836 h 6480172"/>
              <a:gd name="connsiteX274" fmla="*/ 761543 w 11520483"/>
              <a:gd name="connsiteY274" fmla="*/ 5779703 h 6480172"/>
              <a:gd name="connsiteX275" fmla="*/ 735632 w 11520483"/>
              <a:gd name="connsiteY275" fmla="*/ 5768597 h 6480172"/>
              <a:gd name="connsiteX276" fmla="*/ 724911 w 11520483"/>
              <a:gd name="connsiteY276" fmla="*/ 5738518 h 6480172"/>
              <a:gd name="connsiteX277" fmla="*/ 799515 w 11520483"/>
              <a:gd name="connsiteY277" fmla="*/ 5738055 h 6480172"/>
              <a:gd name="connsiteX278" fmla="*/ 799515 w 11520483"/>
              <a:gd name="connsiteY278" fmla="*/ 5722784 h 6480172"/>
              <a:gd name="connsiteX279" fmla="*/ 797728 w 11520483"/>
              <a:gd name="connsiteY279" fmla="*/ 5710290 h 6480172"/>
              <a:gd name="connsiteX280" fmla="*/ 783433 w 11520483"/>
              <a:gd name="connsiteY280" fmla="*/ 5686227 h 6480172"/>
              <a:gd name="connsiteX281" fmla="*/ 757969 w 11520483"/>
              <a:gd name="connsiteY281" fmla="*/ 5677897 h 6480172"/>
              <a:gd name="connsiteX282" fmla="*/ 2181277 w 11520483"/>
              <a:gd name="connsiteY282" fmla="*/ 5677896 h 6480172"/>
              <a:gd name="connsiteX283" fmla="*/ 2162608 w 11520483"/>
              <a:gd name="connsiteY283" fmla="*/ 5682020 h 6480172"/>
              <a:gd name="connsiteX284" fmla="*/ 2147938 w 11520483"/>
              <a:gd name="connsiteY284" fmla="*/ 5693016 h 6480172"/>
              <a:gd name="connsiteX285" fmla="*/ 2138605 w 11520483"/>
              <a:gd name="connsiteY285" fmla="*/ 5709969 h 6480172"/>
              <a:gd name="connsiteX286" fmla="*/ 2135492 w 11520483"/>
              <a:gd name="connsiteY286" fmla="*/ 5732878 h 6480172"/>
              <a:gd name="connsiteX287" fmla="*/ 2148828 w 11520483"/>
              <a:gd name="connsiteY287" fmla="*/ 5775031 h 6480172"/>
              <a:gd name="connsiteX288" fmla="*/ 2185722 w 11520483"/>
              <a:gd name="connsiteY288" fmla="*/ 5789693 h 6480172"/>
              <a:gd name="connsiteX289" fmla="*/ 2215502 w 11520483"/>
              <a:gd name="connsiteY289" fmla="*/ 5783278 h 6480172"/>
              <a:gd name="connsiteX290" fmla="*/ 2215502 w 11520483"/>
              <a:gd name="connsiteY290" fmla="*/ 5769991 h 6480172"/>
              <a:gd name="connsiteX291" fmla="*/ 2185722 w 11520483"/>
              <a:gd name="connsiteY291" fmla="*/ 5778238 h 6480172"/>
              <a:gd name="connsiteX292" fmla="*/ 2159941 w 11520483"/>
              <a:gd name="connsiteY292" fmla="*/ 5766784 h 6480172"/>
              <a:gd name="connsiteX293" fmla="*/ 2149273 w 11520483"/>
              <a:gd name="connsiteY293" fmla="*/ 5737002 h 6480172"/>
              <a:gd name="connsiteX294" fmla="*/ 2223504 w 11520483"/>
              <a:gd name="connsiteY294" fmla="*/ 5737460 h 6480172"/>
              <a:gd name="connsiteX295" fmla="*/ 2223059 w 11520483"/>
              <a:gd name="connsiteY295" fmla="*/ 5722340 h 6480172"/>
              <a:gd name="connsiteX296" fmla="*/ 2220836 w 11520483"/>
              <a:gd name="connsiteY296" fmla="*/ 5709969 h 6480172"/>
              <a:gd name="connsiteX297" fmla="*/ 2207058 w 11520483"/>
              <a:gd name="connsiteY297" fmla="*/ 5686144 h 6480172"/>
              <a:gd name="connsiteX298" fmla="*/ 2181277 w 11520483"/>
              <a:gd name="connsiteY298" fmla="*/ 5677896 h 6480172"/>
              <a:gd name="connsiteX299" fmla="*/ 1517703 w 11520483"/>
              <a:gd name="connsiteY299" fmla="*/ 5677896 h 6480172"/>
              <a:gd name="connsiteX300" fmla="*/ 1499034 w 11520483"/>
              <a:gd name="connsiteY300" fmla="*/ 5682020 h 6480172"/>
              <a:gd name="connsiteX301" fmla="*/ 1484365 w 11520483"/>
              <a:gd name="connsiteY301" fmla="*/ 5693016 h 6480172"/>
              <a:gd name="connsiteX302" fmla="*/ 1475031 w 11520483"/>
              <a:gd name="connsiteY302" fmla="*/ 5709969 h 6480172"/>
              <a:gd name="connsiteX303" fmla="*/ 1471919 w 11520483"/>
              <a:gd name="connsiteY303" fmla="*/ 5732878 h 6480172"/>
              <a:gd name="connsiteX304" fmla="*/ 1485254 w 11520483"/>
              <a:gd name="connsiteY304" fmla="*/ 5775031 h 6480172"/>
              <a:gd name="connsiteX305" fmla="*/ 1522148 w 11520483"/>
              <a:gd name="connsiteY305" fmla="*/ 5789693 h 6480172"/>
              <a:gd name="connsiteX306" fmla="*/ 1551929 w 11520483"/>
              <a:gd name="connsiteY306" fmla="*/ 5783278 h 6480172"/>
              <a:gd name="connsiteX307" fmla="*/ 1551929 w 11520483"/>
              <a:gd name="connsiteY307" fmla="*/ 5769991 h 6480172"/>
              <a:gd name="connsiteX308" fmla="*/ 1522148 w 11520483"/>
              <a:gd name="connsiteY308" fmla="*/ 5778238 h 6480172"/>
              <a:gd name="connsiteX309" fmla="*/ 1496367 w 11520483"/>
              <a:gd name="connsiteY309" fmla="*/ 5766784 h 6480172"/>
              <a:gd name="connsiteX310" fmla="*/ 1485699 w 11520483"/>
              <a:gd name="connsiteY310" fmla="*/ 5737002 h 6480172"/>
              <a:gd name="connsiteX311" fmla="*/ 1559930 w 11520483"/>
              <a:gd name="connsiteY311" fmla="*/ 5737460 h 6480172"/>
              <a:gd name="connsiteX312" fmla="*/ 1559486 w 11520483"/>
              <a:gd name="connsiteY312" fmla="*/ 5722340 h 6480172"/>
              <a:gd name="connsiteX313" fmla="*/ 1557263 w 11520483"/>
              <a:gd name="connsiteY313" fmla="*/ 5709969 h 6480172"/>
              <a:gd name="connsiteX314" fmla="*/ 1543484 w 11520483"/>
              <a:gd name="connsiteY314" fmla="*/ 5686144 h 6480172"/>
              <a:gd name="connsiteX315" fmla="*/ 1517703 w 11520483"/>
              <a:gd name="connsiteY315" fmla="*/ 5677896 h 6480172"/>
              <a:gd name="connsiteX316" fmla="*/ 1411811 w 11520483"/>
              <a:gd name="connsiteY316" fmla="*/ 5677896 h 6480172"/>
              <a:gd name="connsiteX317" fmla="*/ 1392953 w 11520483"/>
              <a:gd name="connsiteY317" fmla="*/ 5682020 h 6480172"/>
              <a:gd name="connsiteX318" fmla="*/ 1378137 w 11520483"/>
              <a:gd name="connsiteY318" fmla="*/ 5693016 h 6480172"/>
              <a:gd name="connsiteX319" fmla="*/ 1368708 w 11520483"/>
              <a:gd name="connsiteY319" fmla="*/ 5709969 h 6480172"/>
              <a:gd name="connsiteX320" fmla="*/ 1365565 w 11520483"/>
              <a:gd name="connsiteY320" fmla="*/ 5732878 h 6480172"/>
              <a:gd name="connsiteX321" fmla="*/ 1378586 w 11520483"/>
              <a:gd name="connsiteY321" fmla="*/ 5775031 h 6480172"/>
              <a:gd name="connsiteX322" fmla="*/ 1416301 w 11520483"/>
              <a:gd name="connsiteY322" fmla="*/ 5789693 h 6480172"/>
              <a:gd name="connsiteX323" fmla="*/ 1445934 w 11520483"/>
              <a:gd name="connsiteY323" fmla="*/ 5783278 h 6480172"/>
              <a:gd name="connsiteX324" fmla="*/ 1445934 w 11520483"/>
              <a:gd name="connsiteY324" fmla="*/ 5769991 h 6480172"/>
              <a:gd name="connsiteX325" fmla="*/ 1416301 w 11520483"/>
              <a:gd name="connsiteY325" fmla="*/ 5778238 h 6480172"/>
              <a:gd name="connsiteX326" fmla="*/ 1389810 w 11520483"/>
              <a:gd name="connsiteY326" fmla="*/ 5766784 h 6480172"/>
              <a:gd name="connsiteX327" fmla="*/ 1379484 w 11520483"/>
              <a:gd name="connsiteY327" fmla="*/ 5737002 h 6480172"/>
              <a:gd name="connsiteX328" fmla="*/ 1453567 w 11520483"/>
              <a:gd name="connsiteY328" fmla="*/ 5737460 h 6480172"/>
              <a:gd name="connsiteX329" fmla="*/ 1453567 w 11520483"/>
              <a:gd name="connsiteY329" fmla="*/ 5722340 h 6480172"/>
              <a:gd name="connsiteX330" fmla="*/ 1451771 w 11520483"/>
              <a:gd name="connsiteY330" fmla="*/ 5709969 h 6480172"/>
              <a:gd name="connsiteX331" fmla="*/ 1437403 w 11520483"/>
              <a:gd name="connsiteY331" fmla="*/ 5686144 h 6480172"/>
              <a:gd name="connsiteX332" fmla="*/ 1411811 w 11520483"/>
              <a:gd name="connsiteY332" fmla="*/ 5677896 h 6480172"/>
              <a:gd name="connsiteX333" fmla="*/ 1912214 w 11520483"/>
              <a:gd name="connsiteY333" fmla="*/ 5650909 h 6480172"/>
              <a:gd name="connsiteX334" fmla="*/ 1899004 w 11520483"/>
              <a:gd name="connsiteY334" fmla="*/ 5655964 h 6480172"/>
              <a:gd name="connsiteX335" fmla="*/ 1899004 w 11520483"/>
              <a:gd name="connsiteY335" fmla="*/ 5682617 h 6480172"/>
              <a:gd name="connsiteX336" fmla="*/ 1877428 w 11520483"/>
              <a:gd name="connsiteY336" fmla="*/ 5682617 h 6480172"/>
              <a:gd name="connsiteX337" fmla="*/ 1877428 w 11520483"/>
              <a:gd name="connsiteY337" fmla="*/ 5694106 h 6480172"/>
              <a:gd name="connsiteX338" fmla="*/ 1898564 w 11520483"/>
              <a:gd name="connsiteY338" fmla="*/ 5693187 h 6480172"/>
              <a:gd name="connsiteX339" fmla="*/ 1898564 w 11520483"/>
              <a:gd name="connsiteY339" fmla="*/ 5768092 h 6480172"/>
              <a:gd name="connsiteX340" fmla="*/ 1899444 w 11520483"/>
              <a:gd name="connsiteY340" fmla="*/ 5773147 h 6480172"/>
              <a:gd name="connsiteX341" fmla="*/ 1901206 w 11520483"/>
              <a:gd name="connsiteY341" fmla="*/ 5776823 h 6480172"/>
              <a:gd name="connsiteX342" fmla="*/ 1924983 w 11520483"/>
              <a:gd name="connsiteY342" fmla="*/ 5789690 h 6480172"/>
              <a:gd name="connsiteX343" fmla="*/ 1931148 w 11520483"/>
              <a:gd name="connsiteY343" fmla="*/ 5789690 h 6480172"/>
              <a:gd name="connsiteX344" fmla="*/ 1937753 w 11520483"/>
              <a:gd name="connsiteY344" fmla="*/ 5787852 h 6480172"/>
              <a:gd name="connsiteX345" fmla="*/ 1937312 w 11520483"/>
              <a:gd name="connsiteY345" fmla="*/ 5776364 h 6480172"/>
              <a:gd name="connsiteX346" fmla="*/ 1932029 w 11520483"/>
              <a:gd name="connsiteY346" fmla="*/ 5777742 h 6480172"/>
              <a:gd name="connsiteX347" fmla="*/ 1927625 w 11520483"/>
              <a:gd name="connsiteY347" fmla="*/ 5777742 h 6480172"/>
              <a:gd name="connsiteX348" fmla="*/ 1913535 w 11520483"/>
              <a:gd name="connsiteY348" fmla="*/ 5770390 h 6480172"/>
              <a:gd name="connsiteX349" fmla="*/ 1912214 w 11520483"/>
              <a:gd name="connsiteY349" fmla="*/ 5767173 h 6480172"/>
              <a:gd name="connsiteX350" fmla="*/ 1912214 w 11520483"/>
              <a:gd name="connsiteY350" fmla="*/ 5763037 h 6480172"/>
              <a:gd name="connsiteX351" fmla="*/ 1912214 w 11520483"/>
              <a:gd name="connsiteY351" fmla="*/ 5694106 h 6480172"/>
              <a:gd name="connsiteX352" fmla="*/ 1936872 w 11520483"/>
              <a:gd name="connsiteY352" fmla="*/ 5694106 h 6480172"/>
              <a:gd name="connsiteX353" fmla="*/ 1936872 w 11520483"/>
              <a:gd name="connsiteY353" fmla="*/ 5683077 h 6480172"/>
              <a:gd name="connsiteX354" fmla="*/ 1912214 w 11520483"/>
              <a:gd name="connsiteY354" fmla="*/ 5683077 h 6480172"/>
              <a:gd name="connsiteX355" fmla="*/ 510592 w 11520483"/>
              <a:gd name="connsiteY355" fmla="*/ 5641384 h 6480172"/>
              <a:gd name="connsiteX356" fmla="*/ 552986 w 11520483"/>
              <a:gd name="connsiteY356" fmla="*/ 5787434 h 6480172"/>
              <a:gd name="connsiteX357" fmla="*/ 570390 w 11520483"/>
              <a:gd name="connsiteY357" fmla="*/ 5787434 h 6480172"/>
              <a:gd name="connsiteX358" fmla="*/ 598058 w 11520483"/>
              <a:gd name="connsiteY358" fmla="*/ 5690373 h 6480172"/>
              <a:gd name="connsiteX359" fmla="*/ 602074 w 11520483"/>
              <a:gd name="connsiteY359" fmla="*/ 5675722 h 6480172"/>
              <a:gd name="connsiteX360" fmla="*/ 604752 w 11520483"/>
              <a:gd name="connsiteY360" fmla="*/ 5664734 h 6480172"/>
              <a:gd name="connsiteX361" fmla="*/ 606537 w 11520483"/>
              <a:gd name="connsiteY361" fmla="*/ 5656035 h 6480172"/>
              <a:gd name="connsiteX362" fmla="*/ 607429 w 11520483"/>
              <a:gd name="connsiteY362" fmla="*/ 5649167 h 6480172"/>
              <a:gd name="connsiteX363" fmla="*/ 608768 w 11520483"/>
              <a:gd name="connsiteY363" fmla="*/ 5656951 h 6480172"/>
              <a:gd name="connsiteX364" fmla="*/ 610553 w 11520483"/>
              <a:gd name="connsiteY364" fmla="*/ 5664734 h 6480172"/>
              <a:gd name="connsiteX365" fmla="*/ 613231 w 11520483"/>
              <a:gd name="connsiteY365" fmla="*/ 5675264 h 6480172"/>
              <a:gd name="connsiteX366" fmla="*/ 617247 w 11520483"/>
              <a:gd name="connsiteY366" fmla="*/ 5690373 h 6480172"/>
              <a:gd name="connsiteX367" fmla="*/ 645361 w 11520483"/>
              <a:gd name="connsiteY367" fmla="*/ 5787434 h 6480172"/>
              <a:gd name="connsiteX368" fmla="*/ 662765 w 11520483"/>
              <a:gd name="connsiteY368" fmla="*/ 5787434 h 6480172"/>
              <a:gd name="connsiteX369" fmla="*/ 704267 w 11520483"/>
              <a:gd name="connsiteY369" fmla="*/ 5641842 h 6480172"/>
              <a:gd name="connsiteX370" fmla="*/ 690433 w 11520483"/>
              <a:gd name="connsiteY370" fmla="*/ 5642758 h 6480172"/>
              <a:gd name="connsiteX371" fmla="*/ 669013 w 11520483"/>
              <a:gd name="connsiteY371" fmla="*/ 5718301 h 6480172"/>
              <a:gd name="connsiteX372" fmla="*/ 664996 w 11520483"/>
              <a:gd name="connsiteY372" fmla="*/ 5732494 h 6480172"/>
              <a:gd name="connsiteX373" fmla="*/ 662319 w 11520483"/>
              <a:gd name="connsiteY373" fmla="*/ 5742566 h 6480172"/>
              <a:gd name="connsiteX374" fmla="*/ 660534 w 11520483"/>
              <a:gd name="connsiteY374" fmla="*/ 5750349 h 6480172"/>
              <a:gd name="connsiteX375" fmla="*/ 658302 w 11520483"/>
              <a:gd name="connsiteY375" fmla="*/ 5758591 h 6480172"/>
              <a:gd name="connsiteX376" fmla="*/ 656517 w 11520483"/>
              <a:gd name="connsiteY376" fmla="*/ 5765916 h 6480172"/>
              <a:gd name="connsiteX377" fmla="*/ 655625 w 11520483"/>
              <a:gd name="connsiteY377" fmla="*/ 5771868 h 6480172"/>
              <a:gd name="connsiteX378" fmla="*/ 655625 w 11520483"/>
              <a:gd name="connsiteY378" fmla="*/ 5776446 h 6480172"/>
              <a:gd name="connsiteX379" fmla="*/ 655625 w 11520483"/>
              <a:gd name="connsiteY379" fmla="*/ 5780567 h 6480172"/>
              <a:gd name="connsiteX380" fmla="*/ 653840 w 11520483"/>
              <a:gd name="connsiteY380" fmla="*/ 5770494 h 6480172"/>
              <a:gd name="connsiteX381" fmla="*/ 651609 w 11520483"/>
              <a:gd name="connsiteY381" fmla="*/ 5759506 h 6480172"/>
              <a:gd name="connsiteX382" fmla="*/ 647146 w 11520483"/>
              <a:gd name="connsiteY382" fmla="*/ 5743940 h 6480172"/>
              <a:gd name="connsiteX383" fmla="*/ 640006 w 11520483"/>
              <a:gd name="connsiteY383" fmla="*/ 5718759 h 6480172"/>
              <a:gd name="connsiteX384" fmla="*/ 616354 w 11520483"/>
              <a:gd name="connsiteY384" fmla="*/ 5641842 h 6480172"/>
              <a:gd name="connsiteX385" fmla="*/ 598950 w 11520483"/>
              <a:gd name="connsiteY385" fmla="*/ 5641842 h 6480172"/>
              <a:gd name="connsiteX386" fmla="*/ 577084 w 11520483"/>
              <a:gd name="connsiteY386" fmla="*/ 5718759 h 6480172"/>
              <a:gd name="connsiteX387" fmla="*/ 569944 w 11520483"/>
              <a:gd name="connsiteY387" fmla="*/ 5743940 h 6480172"/>
              <a:gd name="connsiteX388" fmla="*/ 565927 w 11520483"/>
              <a:gd name="connsiteY388" fmla="*/ 5759964 h 6480172"/>
              <a:gd name="connsiteX389" fmla="*/ 563250 w 11520483"/>
              <a:gd name="connsiteY389" fmla="*/ 5770952 h 6480172"/>
              <a:gd name="connsiteX390" fmla="*/ 561465 w 11520483"/>
              <a:gd name="connsiteY390" fmla="*/ 5780567 h 6480172"/>
              <a:gd name="connsiteX391" fmla="*/ 560126 w 11520483"/>
              <a:gd name="connsiteY391" fmla="*/ 5770952 h 6480172"/>
              <a:gd name="connsiteX392" fmla="*/ 557449 w 11520483"/>
              <a:gd name="connsiteY392" fmla="*/ 5759506 h 6480172"/>
              <a:gd name="connsiteX393" fmla="*/ 553432 w 11520483"/>
              <a:gd name="connsiteY393" fmla="*/ 5743482 h 6480172"/>
              <a:gd name="connsiteX394" fmla="*/ 547185 w 11520483"/>
              <a:gd name="connsiteY394" fmla="*/ 5718759 h 6480172"/>
              <a:gd name="connsiteX395" fmla="*/ 525318 w 11520483"/>
              <a:gd name="connsiteY395" fmla="*/ 5641384 h 6480172"/>
              <a:gd name="connsiteX396" fmla="*/ 1210679 w 11520483"/>
              <a:gd name="connsiteY396" fmla="*/ 5633446 h 6480172"/>
              <a:gd name="connsiteX397" fmla="*/ 1210679 w 11520483"/>
              <a:gd name="connsiteY397" fmla="*/ 5650909 h 6480172"/>
              <a:gd name="connsiteX398" fmla="*/ 1226554 w 11520483"/>
              <a:gd name="connsiteY398" fmla="*/ 5650909 h 6480172"/>
              <a:gd name="connsiteX399" fmla="*/ 1226554 w 11520483"/>
              <a:gd name="connsiteY399" fmla="*/ 5633446 h 6480172"/>
              <a:gd name="connsiteX400" fmla="*/ 1743692 w 11520483"/>
              <a:gd name="connsiteY400" fmla="*/ 5630727 h 6480172"/>
              <a:gd name="connsiteX401" fmla="*/ 1718927 w 11520483"/>
              <a:gd name="connsiteY401" fmla="*/ 5644869 h 6480172"/>
              <a:gd name="connsiteX402" fmla="*/ 1715832 w 11520483"/>
              <a:gd name="connsiteY402" fmla="*/ 5654905 h 6480172"/>
              <a:gd name="connsiteX403" fmla="*/ 1715389 w 11520483"/>
              <a:gd name="connsiteY403" fmla="*/ 5672240 h 6480172"/>
              <a:gd name="connsiteX404" fmla="*/ 1715389 w 11520483"/>
              <a:gd name="connsiteY404" fmla="*/ 5684556 h 6480172"/>
              <a:gd name="connsiteX405" fmla="*/ 1693278 w 11520483"/>
              <a:gd name="connsiteY405" fmla="*/ 5684556 h 6480172"/>
              <a:gd name="connsiteX406" fmla="*/ 1693278 w 11520483"/>
              <a:gd name="connsiteY406" fmla="*/ 5694592 h 6480172"/>
              <a:gd name="connsiteX407" fmla="*/ 1715389 w 11520483"/>
              <a:gd name="connsiteY407" fmla="*/ 5694592 h 6480172"/>
              <a:gd name="connsiteX408" fmla="*/ 1715389 w 11520483"/>
              <a:gd name="connsiteY408" fmla="*/ 5789021 h 6480172"/>
              <a:gd name="connsiteX409" fmla="*/ 1728214 w 11520483"/>
              <a:gd name="connsiteY409" fmla="*/ 5789021 h 6480172"/>
              <a:gd name="connsiteX410" fmla="*/ 1728214 w 11520483"/>
              <a:gd name="connsiteY410" fmla="*/ 5694592 h 6480172"/>
              <a:gd name="connsiteX411" fmla="*/ 1752979 w 11520483"/>
              <a:gd name="connsiteY411" fmla="*/ 5694592 h 6480172"/>
              <a:gd name="connsiteX412" fmla="*/ 1752979 w 11520483"/>
              <a:gd name="connsiteY412" fmla="*/ 5683644 h 6480172"/>
              <a:gd name="connsiteX413" fmla="*/ 1728214 w 11520483"/>
              <a:gd name="connsiteY413" fmla="*/ 5683644 h 6480172"/>
              <a:gd name="connsiteX414" fmla="*/ 1728214 w 11520483"/>
              <a:gd name="connsiteY414" fmla="*/ 5671327 h 6480172"/>
              <a:gd name="connsiteX415" fmla="*/ 1728214 w 11520483"/>
              <a:gd name="connsiteY415" fmla="*/ 5658098 h 6480172"/>
              <a:gd name="connsiteX416" fmla="*/ 1730425 w 11520483"/>
              <a:gd name="connsiteY416" fmla="*/ 5650343 h 6480172"/>
              <a:gd name="connsiteX417" fmla="*/ 1744577 w 11520483"/>
              <a:gd name="connsiteY417" fmla="*/ 5642132 h 6480172"/>
              <a:gd name="connsiteX418" fmla="*/ 1748999 w 11520483"/>
              <a:gd name="connsiteY418" fmla="*/ 5642132 h 6480172"/>
              <a:gd name="connsiteX419" fmla="*/ 1753864 w 11520483"/>
              <a:gd name="connsiteY419" fmla="*/ 5643957 h 6480172"/>
              <a:gd name="connsiteX420" fmla="*/ 1755190 w 11520483"/>
              <a:gd name="connsiteY420" fmla="*/ 5632096 h 6480172"/>
              <a:gd name="connsiteX421" fmla="*/ 1748999 w 11520483"/>
              <a:gd name="connsiteY421" fmla="*/ 5630727 h 6480172"/>
              <a:gd name="connsiteX422" fmla="*/ 1743692 w 11520483"/>
              <a:gd name="connsiteY422" fmla="*/ 5630727 h 6480172"/>
              <a:gd name="connsiteX423" fmla="*/ 1845681 w 11520483"/>
              <a:gd name="connsiteY423" fmla="*/ 5488985 h 6480172"/>
              <a:gd name="connsiteX424" fmla="*/ 1863370 w 11520483"/>
              <a:gd name="connsiteY424" fmla="*/ 5488985 h 6480172"/>
              <a:gd name="connsiteX425" fmla="*/ 1893306 w 11520483"/>
              <a:gd name="connsiteY425" fmla="*/ 5512464 h 6480172"/>
              <a:gd name="connsiteX426" fmla="*/ 1861556 w 11520483"/>
              <a:gd name="connsiteY426" fmla="*/ 5535022 h 6480172"/>
              <a:gd name="connsiteX427" fmla="*/ 1845681 w 11520483"/>
              <a:gd name="connsiteY427" fmla="*/ 5535022 h 6480172"/>
              <a:gd name="connsiteX428" fmla="*/ 2010336 w 11520483"/>
              <a:gd name="connsiteY428" fmla="*/ 5433421 h 6480172"/>
              <a:gd name="connsiteX429" fmla="*/ 2013447 w 11520483"/>
              <a:gd name="connsiteY429" fmla="*/ 5443435 h 6480172"/>
              <a:gd name="connsiteX430" fmla="*/ 2033005 w 11520483"/>
              <a:gd name="connsiteY430" fmla="*/ 5498508 h 6480172"/>
              <a:gd name="connsiteX431" fmla="*/ 1988555 w 11520483"/>
              <a:gd name="connsiteY431" fmla="*/ 5498508 h 6480172"/>
              <a:gd name="connsiteX432" fmla="*/ 2006780 w 11520483"/>
              <a:gd name="connsiteY432" fmla="*/ 5446166 h 6480172"/>
              <a:gd name="connsiteX433" fmla="*/ 2009447 w 11520483"/>
              <a:gd name="connsiteY433" fmla="*/ 5437973 h 6480172"/>
              <a:gd name="connsiteX434" fmla="*/ 780025 w 11520483"/>
              <a:gd name="connsiteY434" fmla="*/ 5433421 h 6480172"/>
              <a:gd name="connsiteX435" fmla="*/ 783136 w 11520483"/>
              <a:gd name="connsiteY435" fmla="*/ 5443435 h 6480172"/>
              <a:gd name="connsiteX436" fmla="*/ 802694 w 11520483"/>
              <a:gd name="connsiteY436" fmla="*/ 5498508 h 6480172"/>
              <a:gd name="connsiteX437" fmla="*/ 758244 w 11520483"/>
              <a:gd name="connsiteY437" fmla="*/ 5498508 h 6480172"/>
              <a:gd name="connsiteX438" fmla="*/ 776469 w 11520483"/>
              <a:gd name="connsiteY438" fmla="*/ 5446166 h 6480172"/>
              <a:gd name="connsiteX439" fmla="*/ 779136 w 11520483"/>
              <a:gd name="connsiteY439" fmla="*/ 5437973 h 6480172"/>
              <a:gd name="connsiteX440" fmla="*/ 1847268 w 11520483"/>
              <a:gd name="connsiteY440" fmla="*/ 5427072 h 6480172"/>
              <a:gd name="connsiteX441" fmla="*/ 1863143 w 11520483"/>
              <a:gd name="connsiteY441" fmla="*/ 5427072 h 6480172"/>
              <a:gd name="connsiteX442" fmla="*/ 1888543 w 11520483"/>
              <a:gd name="connsiteY442" fmla="*/ 5447377 h 6480172"/>
              <a:gd name="connsiteX443" fmla="*/ 1861782 w 11520483"/>
              <a:gd name="connsiteY443" fmla="*/ 5466759 h 6480172"/>
              <a:gd name="connsiteX444" fmla="*/ 1847268 w 11520483"/>
              <a:gd name="connsiteY444" fmla="*/ 5466759 h 6480172"/>
              <a:gd name="connsiteX445" fmla="*/ 2099873 w 11520483"/>
              <a:gd name="connsiteY445" fmla="*/ 5403259 h 6480172"/>
              <a:gd name="connsiteX446" fmla="*/ 2099873 w 11520483"/>
              <a:gd name="connsiteY446" fmla="*/ 5498022 h 6480172"/>
              <a:gd name="connsiteX447" fmla="*/ 2113221 w 11520483"/>
              <a:gd name="connsiteY447" fmla="*/ 5544944 h 6480172"/>
              <a:gd name="connsiteX448" fmla="*/ 2162609 w 11520483"/>
              <a:gd name="connsiteY448" fmla="*/ 5563344 h 6480172"/>
              <a:gd name="connsiteX449" fmla="*/ 2226680 w 11520483"/>
              <a:gd name="connsiteY449" fmla="*/ 5498022 h 6480172"/>
              <a:gd name="connsiteX450" fmla="*/ 2226680 w 11520483"/>
              <a:gd name="connsiteY450" fmla="*/ 5403259 h 6480172"/>
              <a:gd name="connsiteX451" fmla="*/ 2195089 w 11520483"/>
              <a:gd name="connsiteY451" fmla="*/ 5403259 h 6480172"/>
              <a:gd name="connsiteX452" fmla="*/ 2195089 w 11520483"/>
              <a:gd name="connsiteY452" fmla="*/ 5493882 h 6480172"/>
              <a:gd name="connsiteX453" fmla="*/ 2190640 w 11520483"/>
              <a:gd name="connsiteY453" fmla="*/ 5522403 h 6480172"/>
              <a:gd name="connsiteX454" fmla="*/ 2163499 w 11520483"/>
              <a:gd name="connsiteY454" fmla="*/ 5538043 h 6480172"/>
              <a:gd name="connsiteX455" fmla="*/ 2138582 w 11520483"/>
              <a:gd name="connsiteY455" fmla="*/ 5527003 h 6480172"/>
              <a:gd name="connsiteX456" fmla="*/ 2131018 w 11520483"/>
              <a:gd name="connsiteY456" fmla="*/ 5494802 h 6480172"/>
              <a:gd name="connsiteX457" fmla="*/ 2131018 w 11520483"/>
              <a:gd name="connsiteY457" fmla="*/ 5403259 h 6480172"/>
              <a:gd name="connsiteX458" fmla="*/ 1993439 w 11520483"/>
              <a:gd name="connsiteY458" fmla="*/ 5403259 h 6480172"/>
              <a:gd name="connsiteX459" fmla="*/ 1932992 w 11520483"/>
              <a:gd name="connsiteY459" fmla="*/ 5558834 h 6480172"/>
              <a:gd name="connsiteX460" fmla="*/ 1965231 w 11520483"/>
              <a:gd name="connsiteY460" fmla="*/ 5558834 h 6480172"/>
              <a:gd name="connsiteX461" fmla="*/ 1978216 w 11520483"/>
              <a:gd name="connsiteY461" fmla="*/ 5523601 h 6480172"/>
              <a:gd name="connsiteX462" fmla="*/ 2042693 w 11520483"/>
              <a:gd name="connsiteY462" fmla="*/ 5523601 h 6480172"/>
              <a:gd name="connsiteX463" fmla="*/ 2056125 w 11520483"/>
              <a:gd name="connsiteY463" fmla="*/ 5558834 h 6480172"/>
              <a:gd name="connsiteX464" fmla="*/ 2090155 w 11520483"/>
              <a:gd name="connsiteY464" fmla="*/ 5558834 h 6480172"/>
              <a:gd name="connsiteX465" fmla="*/ 2028364 w 11520483"/>
              <a:gd name="connsiteY465" fmla="*/ 5403259 h 6480172"/>
              <a:gd name="connsiteX466" fmla="*/ 1656768 w 11520483"/>
              <a:gd name="connsiteY466" fmla="*/ 5403259 h 6480172"/>
              <a:gd name="connsiteX467" fmla="*/ 1656768 w 11520483"/>
              <a:gd name="connsiteY467" fmla="*/ 5558834 h 6480172"/>
              <a:gd name="connsiteX468" fmla="*/ 1686442 w 11520483"/>
              <a:gd name="connsiteY468" fmla="*/ 5558834 h 6480172"/>
              <a:gd name="connsiteX469" fmla="*/ 1686442 w 11520483"/>
              <a:gd name="connsiteY469" fmla="*/ 5477625 h 6480172"/>
              <a:gd name="connsiteX470" fmla="*/ 1683294 w 11520483"/>
              <a:gd name="connsiteY470" fmla="*/ 5437477 h 6480172"/>
              <a:gd name="connsiteX471" fmla="*/ 1695434 w 11520483"/>
              <a:gd name="connsiteY471" fmla="*/ 5464851 h 6480172"/>
              <a:gd name="connsiteX472" fmla="*/ 1746689 w 11520483"/>
              <a:gd name="connsiteY472" fmla="*/ 5558834 h 6480172"/>
              <a:gd name="connsiteX473" fmla="*/ 1785355 w 11520483"/>
              <a:gd name="connsiteY473" fmla="*/ 5558834 h 6480172"/>
              <a:gd name="connsiteX474" fmla="*/ 1785355 w 11520483"/>
              <a:gd name="connsiteY474" fmla="*/ 5403259 h 6480172"/>
              <a:gd name="connsiteX475" fmla="*/ 1755681 w 11520483"/>
              <a:gd name="connsiteY475" fmla="*/ 5403259 h 6480172"/>
              <a:gd name="connsiteX476" fmla="*/ 1755681 w 11520483"/>
              <a:gd name="connsiteY476" fmla="*/ 5486750 h 6480172"/>
              <a:gd name="connsiteX477" fmla="*/ 1757030 w 11520483"/>
              <a:gd name="connsiteY477" fmla="*/ 5516861 h 6480172"/>
              <a:gd name="connsiteX478" fmla="*/ 1757929 w 11520483"/>
              <a:gd name="connsiteY478" fmla="*/ 5525073 h 6480172"/>
              <a:gd name="connsiteX479" fmla="*/ 1755681 w 11520483"/>
              <a:gd name="connsiteY479" fmla="*/ 5519142 h 6480172"/>
              <a:gd name="connsiteX480" fmla="*/ 1746239 w 11520483"/>
              <a:gd name="connsiteY480" fmla="*/ 5497699 h 6480172"/>
              <a:gd name="connsiteX481" fmla="*/ 1694085 w 11520483"/>
              <a:gd name="connsiteY481" fmla="*/ 5403259 h 6480172"/>
              <a:gd name="connsiteX482" fmla="*/ 1531355 w 11520483"/>
              <a:gd name="connsiteY482" fmla="*/ 5403259 h 6480172"/>
              <a:gd name="connsiteX483" fmla="*/ 1531355 w 11520483"/>
              <a:gd name="connsiteY483" fmla="*/ 5558834 h 6480172"/>
              <a:gd name="connsiteX484" fmla="*/ 1624127 w 11520483"/>
              <a:gd name="connsiteY484" fmla="*/ 5558834 h 6480172"/>
              <a:gd name="connsiteX485" fmla="*/ 1625018 w 11520483"/>
              <a:gd name="connsiteY485" fmla="*/ 5531917 h 6480172"/>
              <a:gd name="connsiteX486" fmla="*/ 1563468 w 11520483"/>
              <a:gd name="connsiteY486" fmla="*/ 5531917 h 6480172"/>
              <a:gd name="connsiteX487" fmla="*/ 1563468 w 11520483"/>
              <a:gd name="connsiteY487" fmla="*/ 5490856 h 6480172"/>
              <a:gd name="connsiteX488" fmla="*/ 1618328 w 11520483"/>
              <a:gd name="connsiteY488" fmla="*/ 5490856 h 6480172"/>
              <a:gd name="connsiteX489" fmla="*/ 1618328 w 11520483"/>
              <a:gd name="connsiteY489" fmla="*/ 5465763 h 6480172"/>
              <a:gd name="connsiteX490" fmla="*/ 1563468 w 11520483"/>
              <a:gd name="connsiteY490" fmla="*/ 5465763 h 6480172"/>
              <a:gd name="connsiteX491" fmla="*/ 1563468 w 11520483"/>
              <a:gd name="connsiteY491" fmla="*/ 5428352 h 6480172"/>
              <a:gd name="connsiteX492" fmla="*/ 1622788 w 11520483"/>
              <a:gd name="connsiteY492" fmla="*/ 5428352 h 6480172"/>
              <a:gd name="connsiteX493" fmla="*/ 1622788 w 11520483"/>
              <a:gd name="connsiteY493" fmla="*/ 5403259 h 6480172"/>
              <a:gd name="connsiteX494" fmla="*/ 1366256 w 11520483"/>
              <a:gd name="connsiteY494" fmla="*/ 5403259 h 6480172"/>
              <a:gd name="connsiteX495" fmla="*/ 1366256 w 11520483"/>
              <a:gd name="connsiteY495" fmla="*/ 5558834 h 6480172"/>
              <a:gd name="connsiteX496" fmla="*/ 1396379 w 11520483"/>
              <a:gd name="connsiteY496" fmla="*/ 5558834 h 6480172"/>
              <a:gd name="connsiteX497" fmla="*/ 1396379 w 11520483"/>
              <a:gd name="connsiteY497" fmla="*/ 5477625 h 6480172"/>
              <a:gd name="connsiteX498" fmla="*/ 1392783 w 11520483"/>
              <a:gd name="connsiteY498" fmla="*/ 5437477 h 6480172"/>
              <a:gd name="connsiteX499" fmla="*/ 1405372 w 11520483"/>
              <a:gd name="connsiteY499" fmla="*/ 5464851 h 6480172"/>
              <a:gd name="connsiteX500" fmla="*/ 1456177 w 11520483"/>
              <a:gd name="connsiteY500" fmla="*/ 5558834 h 6480172"/>
              <a:gd name="connsiteX501" fmla="*/ 1494844 w 11520483"/>
              <a:gd name="connsiteY501" fmla="*/ 5558834 h 6480172"/>
              <a:gd name="connsiteX502" fmla="*/ 1494844 w 11520483"/>
              <a:gd name="connsiteY502" fmla="*/ 5403259 h 6480172"/>
              <a:gd name="connsiteX503" fmla="*/ 1465169 w 11520483"/>
              <a:gd name="connsiteY503" fmla="*/ 5403259 h 6480172"/>
              <a:gd name="connsiteX504" fmla="*/ 1465169 w 11520483"/>
              <a:gd name="connsiteY504" fmla="*/ 5486750 h 6480172"/>
              <a:gd name="connsiteX505" fmla="*/ 1466968 w 11520483"/>
              <a:gd name="connsiteY505" fmla="*/ 5516861 h 6480172"/>
              <a:gd name="connsiteX506" fmla="*/ 1467417 w 11520483"/>
              <a:gd name="connsiteY506" fmla="*/ 5525073 h 6480172"/>
              <a:gd name="connsiteX507" fmla="*/ 1465169 w 11520483"/>
              <a:gd name="connsiteY507" fmla="*/ 5519142 h 6480172"/>
              <a:gd name="connsiteX508" fmla="*/ 1455728 w 11520483"/>
              <a:gd name="connsiteY508" fmla="*/ 5497699 h 6480172"/>
              <a:gd name="connsiteX509" fmla="*/ 1404023 w 11520483"/>
              <a:gd name="connsiteY509" fmla="*/ 5403259 h 6480172"/>
              <a:gd name="connsiteX510" fmla="*/ 1296406 w 11520483"/>
              <a:gd name="connsiteY510" fmla="*/ 5403259 h 6480172"/>
              <a:gd name="connsiteX511" fmla="*/ 1296406 w 11520483"/>
              <a:gd name="connsiteY511" fmla="*/ 5558834 h 6480172"/>
              <a:gd name="connsiteX512" fmla="*/ 1328156 w 11520483"/>
              <a:gd name="connsiteY512" fmla="*/ 5558834 h 6480172"/>
              <a:gd name="connsiteX513" fmla="*/ 1328156 w 11520483"/>
              <a:gd name="connsiteY513" fmla="*/ 5403259 h 6480172"/>
              <a:gd name="connsiteX514" fmla="*/ 1134481 w 11520483"/>
              <a:gd name="connsiteY514" fmla="*/ 5403259 h 6480172"/>
              <a:gd name="connsiteX515" fmla="*/ 1134481 w 11520483"/>
              <a:gd name="connsiteY515" fmla="*/ 5558834 h 6480172"/>
              <a:gd name="connsiteX516" fmla="*/ 1165104 w 11520483"/>
              <a:gd name="connsiteY516" fmla="*/ 5558834 h 6480172"/>
              <a:gd name="connsiteX517" fmla="*/ 1165104 w 11520483"/>
              <a:gd name="connsiteY517" fmla="*/ 5492224 h 6480172"/>
              <a:gd name="connsiteX518" fmla="*/ 1226795 w 11520483"/>
              <a:gd name="connsiteY518" fmla="*/ 5492224 h 6480172"/>
              <a:gd name="connsiteX519" fmla="*/ 1226795 w 11520483"/>
              <a:gd name="connsiteY519" fmla="*/ 5558834 h 6480172"/>
              <a:gd name="connsiteX520" fmla="*/ 1258306 w 11520483"/>
              <a:gd name="connsiteY520" fmla="*/ 5558834 h 6480172"/>
              <a:gd name="connsiteX521" fmla="*/ 1258306 w 11520483"/>
              <a:gd name="connsiteY521" fmla="*/ 5403259 h 6480172"/>
              <a:gd name="connsiteX522" fmla="*/ 1227239 w 11520483"/>
              <a:gd name="connsiteY522" fmla="*/ 5403259 h 6480172"/>
              <a:gd name="connsiteX523" fmla="*/ 1227239 w 11520483"/>
              <a:gd name="connsiteY523" fmla="*/ 5467132 h 6480172"/>
              <a:gd name="connsiteX524" fmla="*/ 1165548 w 11520483"/>
              <a:gd name="connsiteY524" fmla="*/ 5467132 h 6480172"/>
              <a:gd name="connsiteX525" fmla="*/ 1165548 w 11520483"/>
              <a:gd name="connsiteY525" fmla="*/ 5403259 h 6480172"/>
              <a:gd name="connsiteX526" fmla="*/ 763129 w 11520483"/>
              <a:gd name="connsiteY526" fmla="*/ 5403259 h 6480172"/>
              <a:gd name="connsiteX527" fmla="*/ 702682 w 11520483"/>
              <a:gd name="connsiteY527" fmla="*/ 5558834 h 6480172"/>
              <a:gd name="connsiteX528" fmla="*/ 734921 w 11520483"/>
              <a:gd name="connsiteY528" fmla="*/ 5558834 h 6480172"/>
              <a:gd name="connsiteX529" fmla="*/ 748353 w 11520483"/>
              <a:gd name="connsiteY529" fmla="*/ 5523601 h 6480172"/>
              <a:gd name="connsiteX530" fmla="*/ 812383 w 11520483"/>
              <a:gd name="connsiteY530" fmla="*/ 5523601 h 6480172"/>
              <a:gd name="connsiteX531" fmla="*/ 825815 w 11520483"/>
              <a:gd name="connsiteY531" fmla="*/ 5558834 h 6480172"/>
              <a:gd name="connsiteX532" fmla="*/ 859845 w 11520483"/>
              <a:gd name="connsiteY532" fmla="*/ 5558834 h 6480172"/>
              <a:gd name="connsiteX533" fmla="*/ 798054 w 11520483"/>
              <a:gd name="connsiteY533" fmla="*/ 5403259 h 6480172"/>
              <a:gd name="connsiteX534" fmla="*/ 510594 w 11520483"/>
              <a:gd name="connsiteY534" fmla="*/ 5403259 h 6480172"/>
              <a:gd name="connsiteX535" fmla="*/ 510594 w 11520483"/>
              <a:gd name="connsiteY535" fmla="*/ 5558834 h 6480172"/>
              <a:gd name="connsiteX536" fmla="*/ 540441 w 11520483"/>
              <a:gd name="connsiteY536" fmla="*/ 5558834 h 6480172"/>
              <a:gd name="connsiteX537" fmla="*/ 540441 w 11520483"/>
              <a:gd name="connsiteY537" fmla="*/ 5465580 h 6480172"/>
              <a:gd name="connsiteX538" fmla="*/ 538213 w 11520483"/>
              <a:gd name="connsiteY538" fmla="*/ 5425094 h 6480172"/>
              <a:gd name="connsiteX539" fmla="*/ 539104 w 11520483"/>
              <a:gd name="connsiteY539" fmla="*/ 5425094 h 6480172"/>
              <a:gd name="connsiteX540" fmla="*/ 549795 w 11520483"/>
              <a:gd name="connsiteY540" fmla="*/ 5461486 h 6480172"/>
              <a:gd name="connsiteX541" fmla="*/ 583206 w 11520483"/>
              <a:gd name="connsiteY541" fmla="*/ 5558834 h 6480172"/>
              <a:gd name="connsiteX542" fmla="*/ 611716 w 11520483"/>
              <a:gd name="connsiteY542" fmla="*/ 5558834 h 6480172"/>
              <a:gd name="connsiteX543" fmla="*/ 651363 w 11520483"/>
              <a:gd name="connsiteY543" fmla="*/ 5441016 h 6480172"/>
              <a:gd name="connsiteX544" fmla="*/ 655818 w 11520483"/>
              <a:gd name="connsiteY544" fmla="*/ 5425094 h 6480172"/>
              <a:gd name="connsiteX545" fmla="*/ 656709 w 11520483"/>
              <a:gd name="connsiteY545" fmla="*/ 5425094 h 6480172"/>
              <a:gd name="connsiteX546" fmla="*/ 654481 w 11520483"/>
              <a:gd name="connsiteY546" fmla="*/ 5466945 h 6480172"/>
              <a:gd name="connsiteX547" fmla="*/ 654481 w 11520483"/>
              <a:gd name="connsiteY547" fmla="*/ 5558379 h 6480172"/>
              <a:gd name="connsiteX548" fmla="*/ 685219 w 11520483"/>
              <a:gd name="connsiteY548" fmla="*/ 5558379 h 6480172"/>
              <a:gd name="connsiteX549" fmla="*/ 685219 w 11520483"/>
              <a:gd name="connsiteY549" fmla="*/ 5403714 h 6480172"/>
              <a:gd name="connsiteX550" fmla="*/ 635771 w 11520483"/>
              <a:gd name="connsiteY550" fmla="*/ 5403714 h 6480172"/>
              <a:gd name="connsiteX551" fmla="*/ 606370 w 11520483"/>
              <a:gd name="connsiteY551" fmla="*/ 5491964 h 6480172"/>
              <a:gd name="connsiteX552" fmla="*/ 599243 w 11520483"/>
              <a:gd name="connsiteY552" fmla="*/ 5517439 h 6480172"/>
              <a:gd name="connsiteX553" fmla="*/ 598352 w 11520483"/>
              <a:gd name="connsiteY553" fmla="*/ 5522897 h 6480172"/>
              <a:gd name="connsiteX554" fmla="*/ 588551 w 11520483"/>
              <a:gd name="connsiteY554" fmla="*/ 5484686 h 6480172"/>
              <a:gd name="connsiteX555" fmla="*/ 560487 w 11520483"/>
              <a:gd name="connsiteY555" fmla="*/ 5403259 h 6480172"/>
              <a:gd name="connsiteX556" fmla="*/ 1815518 w 11520483"/>
              <a:gd name="connsiteY556" fmla="*/ 5403047 h 6480172"/>
              <a:gd name="connsiteX557" fmla="*/ 1815518 w 11520483"/>
              <a:gd name="connsiteY557" fmla="*/ 5558834 h 6480172"/>
              <a:gd name="connsiteX558" fmla="*/ 1862083 w 11520483"/>
              <a:gd name="connsiteY558" fmla="*/ 5558834 h 6480172"/>
              <a:gd name="connsiteX559" fmla="*/ 1904656 w 11520483"/>
              <a:gd name="connsiteY559" fmla="*/ 5551503 h 6480172"/>
              <a:gd name="connsiteX560" fmla="*/ 1924169 w 11520483"/>
              <a:gd name="connsiteY560" fmla="*/ 5515764 h 6480172"/>
              <a:gd name="connsiteX561" fmla="*/ 1888248 w 11520483"/>
              <a:gd name="connsiteY561" fmla="*/ 5477275 h 6480172"/>
              <a:gd name="connsiteX562" fmla="*/ 1888691 w 11520483"/>
              <a:gd name="connsiteY562" fmla="*/ 5477275 h 6480172"/>
              <a:gd name="connsiteX563" fmla="*/ 1918847 w 11520483"/>
              <a:gd name="connsiteY563" fmla="*/ 5442452 h 6480172"/>
              <a:gd name="connsiteX564" fmla="*/ 1903326 w 11520483"/>
              <a:gd name="connsiteY564" fmla="*/ 5411294 h 6480172"/>
              <a:gd name="connsiteX565" fmla="*/ 1864744 w 11520483"/>
              <a:gd name="connsiteY565" fmla="*/ 5403047 h 6480172"/>
              <a:gd name="connsiteX566" fmla="*/ 1068903 w 11520483"/>
              <a:gd name="connsiteY566" fmla="*/ 5402584 h 6480172"/>
              <a:gd name="connsiteX567" fmla="*/ 1009909 w 11520483"/>
              <a:gd name="connsiteY567" fmla="*/ 5423568 h 6480172"/>
              <a:gd name="connsiteX568" fmla="*/ 988174 w 11520483"/>
              <a:gd name="connsiteY568" fmla="*/ 5481046 h 6480172"/>
              <a:gd name="connsiteX569" fmla="*/ 1071564 w 11520483"/>
              <a:gd name="connsiteY569" fmla="*/ 5560421 h 6480172"/>
              <a:gd name="connsiteX570" fmla="*/ 1107493 w 11520483"/>
              <a:gd name="connsiteY570" fmla="*/ 5555403 h 6480172"/>
              <a:gd name="connsiteX571" fmla="*/ 1106606 w 11520483"/>
              <a:gd name="connsiteY571" fmla="*/ 5527576 h 6480172"/>
              <a:gd name="connsiteX572" fmla="*/ 1072895 w 11520483"/>
              <a:gd name="connsiteY572" fmla="*/ 5534419 h 6480172"/>
              <a:gd name="connsiteX573" fmla="*/ 1068016 w 11520483"/>
              <a:gd name="connsiteY573" fmla="*/ 5533963 h 6480172"/>
              <a:gd name="connsiteX574" fmla="*/ 1021441 w 11520483"/>
              <a:gd name="connsiteY574" fmla="*/ 5480134 h 6480172"/>
              <a:gd name="connsiteX575" fmla="*/ 1020998 w 11520483"/>
              <a:gd name="connsiteY575" fmla="*/ 5472835 h 6480172"/>
              <a:gd name="connsiteX576" fmla="*/ 1071564 w 11520483"/>
              <a:gd name="connsiteY576" fmla="*/ 5427673 h 6480172"/>
              <a:gd name="connsiteX577" fmla="*/ 1103945 w 11520483"/>
              <a:gd name="connsiteY577" fmla="*/ 5435885 h 6480172"/>
              <a:gd name="connsiteX578" fmla="*/ 1107050 w 11520483"/>
              <a:gd name="connsiteY578" fmla="*/ 5409426 h 6480172"/>
              <a:gd name="connsiteX579" fmla="*/ 1068903 w 11520483"/>
              <a:gd name="connsiteY579" fmla="*/ 5402584 h 6480172"/>
              <a:gd name="connsiteX580" fmla="*/ 921278 w 11520483"/>
              <a:gd name="connsiteY580" fmla="*/ 5400084 h 6480172"/>
              <a:gd name="connsiteX581" fmla="*/ 870256 w 11520483"/>
              <a:gd name="connsiteY581" fmla="*/ 5445569 h 6480172"/>
              <a:gd name="connsiteX582" fmla="*/ 884010 w 11520483"/>
              <a:gd name="connsiteY582" fmla="*/ 5476953 h 6480172"/>
              <a:gd name="connsiteX583" fmla="*/ 912404 w 11520483"/>
              <a:gd name="connsiteY583" fmla="*/ 5491963 h 6480172"/>
              <a:gd name="connsiteX584" fmla="*/ 930151 w 11520483"/>
              <a:gd name="connsiteY584" fmla="*/ 5500605 h 6480172"/>
              <a:gd name="connsiteX585" fmla="*/ 937693 w 11520483"/>
              <a:gd name="connsiteY585" fmla="*/ 5515615 h 6480172"/>
              <a:gd name="connsiteX586" fmla="*/ 910630 w 11520483"/>
              <a:gd name="connsiteY586" fmla="*/ 5537448 h 6480172"/>
              <a:gd name="connsiteX587" fmla="*/ 876024 w 11520483"/>
              <a:gd name="connsiteY587" fmla="*/ 5526986 h 6480172"/>
              <a:gd name="connsiteX588" fmla="*/ 873361 w 11520483"/>
              <a:gd name="connsiteY588" fmla="*/ 5554732 h 6480172"/>
              <a:gd name="connsiteX589" fmla="*/ 913292 w 11520483"/>
              <a:gd name="connsiteY589" fmla="*/ 5562009 h 6480172"/>
              <a:gd name="connsiteX590" fmla="*/ 970968 w 11520483"/>
              <a:gd name="connsiteY590" fmla="*/ 5513341 h 6480172"/>
              <a:gd name="connsiteX591" fmla="*/ 932813 w 11520483"/>
              <a:gd name="connsiteY591" fmla="*/ 5466947 h 6480172"/>
              <a:gd name="connsiteX592" fmla="*/ 911517 w 11520483"/>
              <a:gd name="connsiteY592" fmla="*/ 5457850 h 6480172"/>
              <a:gd name="connsiteX593" fmla="*/ 902200 w 11520483"/>
              <a:gd name="connsiteY593" fmla="*/ 5442385 h 6480172"/>
              <a:gd name="connsiteX594" fmla="*/ 927045 w 11520483"/>
              <a:gd name="connsiteY594" fmla="*/ 5424191 h 6480172"/>
              <a:gd name="connsiteX595" fmla="*/ 958989 w 11520483"/>
              <a:gd name="connsiteY595" fmla="*/ 5431469 h 6480172"/>
              <a:gd name="connsiteX596" fmla="*/ 961651 w 11520483"/>
              <a:gd name="connsiteY596" fmla="*/ 5405997 h 6480172"/>
              <a:gd name="connsiteX597" fmla="*/ 930151 w 11520483"/>
              <a:gd name="connsiteY597" fmla="*/ 5400084 h 6480172"/>
              <a:gd name="connsiteX598" fmla="*/ 8999995 w 11520483"/>
              <a:gd name="connsiteY598" fmla="*/ 432087 h 6480172"/>
              <a:gd name="connsiteX599" fmla="*/ 8999995 w 11520483"/>
              <a:gd name="connsiteY599" fmla="*/ 1368088 h 6480172"/>
              <a:gd name="connsiteX600" fmla="*/ 11519995 w 11520483"/>
              <a:gd name="connsiteY600" fmla="*/ 1368088 h 6480172"/>
              <a:gd name="connsiteX601" fmla="*/ 11519995 w 11520483"/>
              <a:gd name="connsiteY601" fmla="*/ 432087 h 6480172"/>
              <a:gd name="connsiteX602" fmla="*/ 0 w 11520483"/>
              <a:gd name="connsiteY602" fmla="*/ 0 h 6480172"/>
              <a:gd name="connsiteX603" fmla="*/ 11520483 w 11520483"/>
              <a:gd name="connsiteY603" fmla="*/ 0 h 6480172"/>
              <a:gd name="connsiteX604" fmla="*/ 11520483 w 11520483"/>
              <a:gd name="connsiteY604" fmla="*/ 6480172 h 6480172"/>
              <a:gd name="connsiteX605" fmla="*/ 0 w 11520483"/>
              <a:gd name="connsiteY605" fmla="*/ 6480172 h 648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</a:cxnLst>
            <a:rect l="l" t="t" r="r" b="b"/>
            <a:pathLst>
              <a:path w="11520483" h="6480172">
                <a:moveTo>
                  <a:pt x="504242" y="5884271"/>
                </a:moveTo>
                <a:lnTo>
                  <a:pt x="504242" y="5914433"/>
                </a:lnTo>
                <a:lnTo>
                  <a:pt x="10497552" y="5914433"/>
                </a:lnTo>
                <a:lnTo>
                  <a:pt x="10497552" y="5884271"/>
                </a:lnTo>
                <a:close/>
                <a:moveTo>
                  <a:pt x="10499720" y="5830829"/>
                </a:moveTo>
                <a:lnTo>
                  <a:pt x="10499720" y="5968941"/>
                </a:lnTo>
                <a:lnTo>
                  <a:pt x="11015658" y="5899659"/>
                </a:lnTo>
                <a:close/>
                <a:moveTo>
                  <a:pt x="1133239" y="5692638"/>
                </a:moveTo>
                <a:cubicBezTo>
                  <a:pt x="1138143" y="5692638"/>
                  <a:pt x="1142601" y="5693999"/>
                  <a:pt x="1147059" y="5696720"/>
                </a:cubicBezTo>
                <a:lnTo>
                  <a:pt x="1146614" y="5696266"/>
                </a:lnTo>
                <a:cubicBezTo>
                  <a:pt x="1151072" y="5698988"/>
                  <a:pt x="1155084" y="5702616"/>
                  <a:pt x="1157759" y="5707152"/>
                </a:cubicBezTo>
                <a:cubicBezTo>
                  <a:pt x="1163554" y="5715316"/>
                  <a:pt x="1166229" y="5724841"/>
                  <a:pt x="1165783" y="5734820"/>
                </a:cubicBezTo>
                <a:cubicBezTo>
                  <a:pt x="1165783" y="5740716"/>
                  <a:pt x="1164892" y="5746613"/>
                  <a:pt x="1163108" y="5752056"/>
                </a:cubicBezTo>
                <a:cubicBezTo>
                  <a:pt x="1161771" y="5757045"/>
                  <a:pt x="1159542" y="5761581"/>
                  <a:pt x="1156421" y="5765663"/>
                </a:cubicBezTo>
                <a:cubicBezTo>
                  <a:pt x="1153301" y="5769291"/>
                  <a:pt x="1149734" y="5772466"/>
                  <a:pt x="1145722" y="5774734"/>
                </a:cubicBezTo>
                <a:cubicBezTo>
                  <a:pt x="1141710" y="5777002"/>
                  <a:pt x="1137252" y="5777909"/>
                  <a:pt x="1132793" y="5777909"/>
                </a:cubicBezTo>
                <a:cubicBezTo>
                  <a:pt x="1128335" y="5777909"/>
                  <a:pt x="1123877" y="5777002"/>
                  <a:pt x="1120311" y="5774734"/>
                </a:cubicBezTo>
                <a:cubicBezTo>
                  <a:pt x="1116299" y="5772466"/>
                  <a:pt x="1112732" y="5769745"/>
                  <a:pt x="1110503" y="5766116"/>
                </a:cubicBezTo>
                <a:cubicBezTo>
                  <a:pt x="1107382" y="5761581"/>
                  <a:pt x="1105153" y="5757045"/>
                  <a:pt x="1103816" y="5752056"/>
                </a:cubicBezTo>
                <a:cubicBezTo>
                  <a:pt x="1102478" y="5746159"/>
                  <a:pt x="1101587" y="5740263"/>
                  <a:pt x="1101587" y="5734366"/>
                </a:cubicBezTo>
                <a:cubicBezTo>
                  <a:pt x="1101141" y="5723481"/>
                  <a:pt x="1104262" y="5713049"/>
                  <a:pt x="1110057" y="5703977"/>
                </a:cubicBezTo>
                <a:cubicBezTo>
                  <a:pt x="1115407" y="5696720"/>
                  <a:pt x="1123877" y="5692184"/>
                  <a:pt x="1133239" y="5692638"/>
                </a:cubicBezTo>
                <a:close/>
                <a:moveTo>
                  <a:pt x="914917" y="5690597"/>
                </a:moveTo>
                <a:cubicBezTo>
                  <a:pt x="920201" y="5690597"/>
                  <a:pt x="925045" y="5691966"/>
                  <a:pt x="929448" y="5694705"/>
                </a:cubicBezTo>
                <a:cubicBezTo>
                  <a:pt x="933851" y="5697900"/>
                  <a:pt x="937814" y="5702464"/>
                  <a:pt x="940016" y="5707485"/>
                </a:cubicBezTo>
                <a:cubicBezTo>
                  <a:pt x="940897" y="5710223"/>
                  <a:pt x="941777" y="5712961"/>
                  <a:pt x="942658" y="5715700"/>
                </a:cubicBezTo>
                <a:cubicBezTo>
                  <a:pt x="943098" y="5719808"/>
                  <a:pt x="943539" y="5723459"/>
                  <a:pt x="943979" y="5727110"/>
                </a:cubicBezTo>
                <a:lnTo>
                  <a:pt x="883654" y="5727110"/>
                </a:lnTo>
                <a:cubicBezTo>
                  <a:pt x="884094" y="5723915"/>
                  <a:pt x="884535" y="5720720"/>
                  <a:pt x="884975" y="5717069"/>
                </a:cubicBezTo>
                <a:cubicBezTo>
                  <a:pt x="885856" y="5714787"/>
                  <a:pt x="886736" y="5712049"/>
                  <a:pt x="888057" y="5709767"/>
                </a:cubicBezTo>
                <a:cubicBezTo>
                  <a:pt x="890259" y="5703833"/>
                  <a:pt x="894222" y="5699269"/>
                  <a:pt x="899066" y="5695618"/>
                </a:cubicBezTo>
                <a:cubicBezTo>
                  <a:pt x="903909" y="5692423"/>
                  <a:pt x="909193" y="5690597"/>
                  <a:pt x="914917" y="5690597"/>
                </a:cubicBezTo>
                <a:close/>
                <a:moveTo>
                  <a:pt x="756989" y="5690597"/>
                </a:moveTo>
                <a:cubicBezTo>
                  <a:pt x="762412" y="5690597"/>
                  <a:pt x="767383" y="5691966"/>
                  <a:pt x="771903" y="5694705"/>
                </a:cubicBezTo>
                <a:cubicBezTo>
                  <a:pt x="776422" y="5697900"/>
                  <a:pt x="780489" y="5702464"/>
                  <a:pt x="782749" y="5707485"/>
                </a:cubicBezTo>
                <a:cubicBezTo>
                  <a:pt x="783653" y="5710223"/>
                  <a:pt x="784556" y="5712961"/>
                  <a:pt x="785460" y="5715700"/>
                </a:cubicBezTo>
                <a:cubicBezTo>
                  <a:pt x="785912" y="5719808"/>
                  <a:pt x="786364" y="5723459"/>
                  <a:pt x="786816" y="5727110"/>
                </a:cubicBezTo>
                <a:lnTo>
                  <a:pt x="724903" y="5727110"/>
                </a:lnTo>
                <a:cubicBezTo>
                  <a:pt x="725355" y="5723915"/>
                  <a:pt x="725807" y="5720720"/>
                  <a:pt x="726259" y="5717069"/>
                </a:cubicBezTo>
                <a:cubicBezTo>
                  <a:pt x="727163" y="5714787"/>
                  <a:pt x="728066" y="5712049"/>
                  <a:pt x="729422" y="5709767"/>
                </a:cubicBezTo>
                <a:cubicBezTo>
                  <a:pt x="731682" y="5703833"/>
                  <a:pt x="735749" y="5699269"/>
                  <a:pt x="740720" y="5695618"/>
                </a:cubicBezTo>
                <a:cubicBezTo>
                  <a:pt x="745691" y="5692423"/>
                  <a:pt x="751114" y="5690597"/>
                  <a:pt x="756989" y="5690597"/>
                </a:cubicBezTo>
                <a:close/>
                <a:moveTo>
                  <a:pt x="2181212" y="5690596"/>
                </a:moveTo>
                <a:cubicBezTo>
                  <a:pt x="2186221" y="5690596"/>
                  <a:pt x="2191684" y="5691965"/>
                  <a:pt x="2196236" y="5694704"/>
                </a:cubicBezTo>
                <a:cubicBezTo>
                  <a:pt x="2200789" y="5697899"/>
                  <a:pt x="2204430" y="5702463"/>
                  <a:pt x="2206707" y="5707484"/>
                </a:cubicBezTo>
                <a:cubicBezTo>
                  <a:pt x="2208072" y="5710222"/>
                  <a:pt x="2208983" y="5712960"/>
                  <a:pt x="2209438" y="5715699"/>
                </a:cubicBezTo>
                <a:cubicBezTo>
                  <a:pt x="2210348" y="5719807"/>
                  <a:pt x="2210804" y="5723458"/>
                  <a:pt x="2210804" y="5727109"/>
                </a:cubicBezTo>
                <a:lnTo>
                  <a:pt x="2148891" y="5727109"/>
                </a:lnTo>
                <a:cubicBezTo>
                  <a:pt x="2148891" y="5723914"/>
                  <a:pt x="2149345" y="5720263"/>
                  <a:pt x="2150257" y="5717068"/>
                </a:cubicBezTo>
                <a:cubicBezTo>
                  <a:pt x="2151167" y="5714786"/>
                  <a:pt x="2152078" y="5712048"/>
                  <a:pt x="2152987" y="5709766"/>
                </a:cubicBezTo>
                <a:cubicBezTo>
                  <a:pt x="2155720" y="5703832"/>
                  <a:pt x="2159817" y="5699268"/>
                  <a:pt x="2164824" y="5695617"/>
                </a:cubicBezTo>
                <a:cubicBezTo>
                  <a:pt x="2169377" y="5692422"/>
                  <a:pt x="2175295" y="5690596"/>
                  <a:pt x="2181212" y="5690596"/>
                </a:cubicBezTo>
                <a:close/>
                <a:moveTo>
                  <a:pt x="1518398" y="5690596"/>
                </a:moveTo>
                <a:cubicBezTo>
                  <a:pt x="1523277" y="5690596"/>
                  <a:pt x="1528600" y="5691965"/>
                  <a:pt x="1533036" y="5694704"/>
                </a:cubicBezTo>
                <a:cubicBezTo>
                  <a:pt x="1537472" y="5697899"/>
                  <a:pt x="1541020" y="5702463"/>
                  <a:pt x="1543238" y="5707484"/>
                </a:cubicBezTo>
                <a:cubicBezTo>
                  <a:pt x="1544569" y="5710222"/>
                  <a:pt x="1545456" y="5712960"/>
                  <a:pt x="1545899" y="5715699"/>
                </a:cubicBezTo>
                <a:cubicBezTo>
                  <a:pt x="1546786" y="5719807"/>
                  <a:pt x="1547230" y="5723458"/>
                  <a:pt x="1547230" y="5727109"/>
                </a:cubicBezTo>
                <a:lnTo>
                  <a:pt x="1486905" y="5727109"/>
                </a:lnTo>
                <a:cubicBezTo>
                  <a:pt x="1486905" y="5723914"/>
                  <a:pt x="1487349" y="5720263"/>
                  <a:pt x="1488236" y="5717068"/>
                </a:cubicBezTo>
                <a:cubicBezTo>
                  <a:pt x="1489123" y="5714786"/>
                  <a:pt x="1490010" y="5712048"/>
                  <a:pt x="1490897" y="5709766"/>
                </a:cubicBezTo>
                <a:cubicBezTo>
                  <a:pt x="1493559" y="5703832"/>
                  <a:pt x="1497551" y="5699268"/>
                  <a:pt x="1502430" y="5695617"/>
                </a:cubicBezTo>
                <a:cubicBezTo>
                  <a:pt x="1506866" y="5692422"/>
                  <a:pt x="1512632" y="5690596"/>
                  <a:pt x="1518398" y="5690596"/>
                </a:cubicBezTo>
                <a:close/>
                <a:moveTo>
                  <a:pt x="1411041" y="5690596"/>
                </a:moveTo>
                <a:cubicBezTo>
                  <a:pt x="1416464" y="5690596"/>
                  <a:pt x="1421436" y="5691965"/>
                  <a:pt x="1425955" y="5694704"/>
                </a:cubicBezTo>
                <a:cubicBezTo>
                  <a:pt x="1430474" y="5697899"/>
                  <a:pt x="1434089" y="5702463"/>
                  <a:pt x="1436349" y="5707484"/>
                </a:cubicBezTo>
                <a:cubicBezTo>
                  <a:pt x="1437705" y="5710222"/>
                  <a:pt x="1438608" y="5712960"/>
                  <a:pt x="1439512" y="5715699"/>
                </a:cubicBezTo>
                <a:cubicBezTo>
                  <a:pt x="1439964" y="5719807"/>
                  <a:pt x="1440416" y="5723458"/>
                  <a:pt x="1440868" y="5727109"/>
                </a:cubicBezTo>
                <a:lnTo>
                  <a:pt x="1378955" y="5727109"/>
                </a:lnTo>
                <a:cubicBezTo>
                  <a:pt x="1378955" y="5723914"/>
                  <a:pt x="1379859" y="5720719"/>
                  <a:pt x="1380311" y="5717068"/>
                </a:cubicBezTo>
                <a:cubicBezTo>
                  <a:pt x="1381215" y="5714786"/>
                  <a:pt x="1382119" y="5712048"/>
                  <a:pt x="1383022" y="5709766"/>
                </a:cubicBezTo>
                <a:cubicBezTo>
                  <a:pt x="1385734" y="5703832"/>
                  <a:pt x="1389801" y="5699268"/>
                  <a:pt x="1394772" y="5695617"/>
                </a:cubicBezTo>
                <a:cubicBezTo>
                  <a:pt x="1399743" y="5692422"/>
                  <a:pt x="1405166" y="5690596"/>
                  <a:pt x="1411041" y="5690596"/>
                </a:cubicBezTo>
                <a:close/>
                <a:moveTo>
                  <a:pt x="2115112" y="5681071"/>
                </a:moveTo>
                <a:cubicBezTo>
                  <a:pt x="2105852" y="5681531"/>
                  <a:pt x="2097914" y="5686124"/>
                  <a:pt x="2092622" y="5693933"/>
                </a:cubicBezTo>
                <a:cubicBezTo>
                  <a:pt x="2091740" y="5695311"/>
                  <a:pt x="2090417" y="5697149"/>
                  <a:pt x="2089535" y="5698986"/>
                </a:cubicBezTo>
                <a:cubicBezTo>
                  <a:pt x="2089094" y="5700364"/>
                  <a:pt x="2087771" y="5703580"/>
                  <a:pt x="2086449" y="5707714"/>
                </a:cubicBezTo>
                <a:lnTo>
                  <a:pt x="2086449" y="5682449"/>
                </a:lnTo>
                <a:lnTo>
                  <a:pt x="2075865" y="5681990"/>
                </a:lnTo>
                <a:lnTo>
                  <a:pt x="2075865" y="5789021"/>
                </a:lnTo>
                <a:lnTo>
                  <a:pt x="2089094" y="5789021"/>
                </a:lnTo>
                <a:lnTo>
                  <a:pt x="2089094" y="5731601"/>
                </a:lnTo>
                <a:cubicBezTo>
                  <a:pt x="2089094" y="5729304"/>
                  <a:pt x="2089094" y="5727007"/>
                  <a:pt x="2089094" y="5724711"/>
                </a:cubicBezTo>
                <a:cubicBezTo>
                  <a:pt x="2089094" y="5722873"/>
                  <a:pt x="2089094" y="5721036"/>
                  <a:pt x="2089976" y="5719658"/>
                </a:cubicBezTo>
                <a:cubicBezTo>
                  <a:pt x="2092622" y="5706796"/>
                  <a:pt x="2103205" y="5697149"/>
                  <a:pt x="2115993" y="5695311"/>
                </a:cubicBezTo>
                <a:lnTo>
                  <a:pt x="2119522" y="5695311"/>
                </a:lnTo>
                <a:cubicBezTo>
                  <a:pt x="2120845" y="5695771"/>
                  <a:pt x="2122167" y="5696230"/>
                  <a:pt x="2123490" y="5696690"/>
                </a:cubicBezTo>
                <a:lnTo>
                  <a:pt x="2123490" y="5681990"/>
                </a:lnTo>
                <a:lnTo>
                  <a:pt x="2118640" y="5681071"/>
                </a:lnTo>
                <a:close/>
                <a:moveTo>
                  <a:pt x="1959978" y="5681071"/>
                </a:moveTo>
                <a:lnTo>
                  <a:pt x="1959978" y="5747807"/>
                </a:lnTo>
                <a:cubicBezTo>
                  <a:pt x="1959978" y="5751028"/>
                  <a:pt x="1959978" y="5754250"/>
                  <a:pt x="1960428" y="5757472"/>
                </a:cubicBezTo>
                <a:cubicBezTo>
                  <a:pt x="1960428" y="5759773"/>
                  <a:pt x="1961328" y="5762074"/>
                  <a:pt x="1961778" y="5763915"/>
                </a:cubicBezTo>
                <a:cubicBezTo>
                  <a:pt x="1962678" y="5766216"/>
                  <a:pt x="1963127" y="5768057"/>
                  <a:pt x="1964027" y="5769898"/>
                </a:cubicBezTo>
                <a:cubicBezTo>
                  <a:pt x="1969427" y="5782785"/>
                  <a:pt x="1982025" y="5790609"/>
                  <a:pt x="1995973" y="5789689"/>
                </a:cubicBezTo>
                <a:cubicBezTo>
                  <a:pt x="2011720" y="5790609"/>
                  <a:pt x="2025669" y="5780944"/>
                  <a:pt x="2031518" y="5766216"/>
                </a:cubicBezTo>
                <a:cubicBezTo>
                  <a:pt x="2031518" y="5768057"/>
                  <a:pt x="2031518" y="5769438"/>
                  <a:pt x="2031518" y="5771279"/>
                </a:cubicBezTo>
                <a:lnTo>
                  <a:pt x="2031518" y="5781865"/>
                </a:lnTo>
                <a:cubicBezTo>
                  <a:pt x="2031518" y="5783706"/>
                  <a:pt x="2031518" y="5786007"/>
                  <a:pt x="2031518" y="5787848"/>
                </a:cubicBezTo>
                <a:lnTo>
                  <a:pt x="2044116" y="5787848"/>
                </a:lnTo>
                <a:lnTo>
                  <a:pt x="2044116" y="5748727"/>
                </a:lnTo>
                <a:lnTo>
                  <a:pt x="2042316" y="5681071"/>
                </a:lnTo>
                <a:lnTo>
                  <a:pt x="2028818" y="5681071"/>
                </a:lnTo>
                <a:lnTo>
                  <a:pt x="2028818" y="5734460"/>
                </a:lnTo>
                <a:cubicBezTo>
                  <a:pt x="2029268" y="5735840"/>
                  <a:pt x="2029268" y="5736761"/>
                  <a:pt x="2028818" y="5737681"/>
                </a:cubicBezTo>
                <a:lnTo>
                  <a:pt x="2028818" y="5744125"/>
                </a:lnTo>
                <a:cubicBezTo>
                  <a:pt x="2029268" y="5745505"/>
                  <a:pt x="2029268" y="5746886"/>
                  <a:pt x="2028818" y="5748267"/>
                </a:cubicBezTo>
                <a:lnTo>
                  <a:pt x="2028368" y="5751949"/>
                </a:lnTo>
                <a:cubicBezTo>
                  <a:pt x="2027918" y="5752869"/>
                  <a:pt x="2027469" y="5754250"/>
                  <a:pt x="2027018" y="5755631"/>
                </a:cubicBezTo>
                <a:cubicBezTo>
                  <a:pt x="2024769" y="5762074"/>
                  <a:pt x="2020719" y="5768057"/>
                  <a:pt x="2015320" y="5772199"/>
                </a:cubicBezTo>
                <a:cubicBezTo>
                  <a:pt x="2010371" y="5776342"/>
                  <a:pt x="2004522" y="5778183"/>
                  <a:pt x="1998222" y="5778183"/>
                </a:cubicBezTo>
                <a:cubicBezTo>
                  <a:pt x="1989224" y="5778643"/>
                  <a:pt x="1981125" y="5773580"/>
                  <a:pt x="1977525" y="5765756"/>
                </a:cubicBezTo>
                <a:cubicBezTo>
                  <a:pt x="1976626" y="5763915"/>
                  <a:pt x="1975726" y="5762534"/>
                  <a:pt x="1975276" y="5760693"/>
                </a:cubicBezTo>
                <a:cubicBezTo>
                  <a:pt x="1974826" y="5758852"/>
                  <a:pt x="1974376" y="5756551"/>
                  <a:pt x="1973926" y="5754710"/>
                </a:cubicBezTo>
                <a:cubicBezTo>
                  <a:pt x="1973926" y="5751949"/>
                  <a:pt x="1973926" y="5749187"/>
                  <a:pt x="1973926" y="5746426"/>
                </a:cubicBezTo>
                <a:lnTo>
                  <a:pt x="1973926" y="5734920"/>
                </a:lnTo>
                <a:lnTo>
                  <a:pt x="1973026" y="5681071"/>
                </a:lnTo>
                <a:close/>
                <a:moveTo>
                  <a:pt x="1774240" y="5681071"/>
                </a:moveTo>
                <a:lnTo>
                  <a:pt x="1774240" y="5747807"/>
                </a:lnTo>
                <a:cubicBezTo>
                  <a:pt x="1774240" y="5751028"/>
                  <a:pt x="1774690" y="5754250"/>
                  <a:pt x="1775140" y="5757472"/>
                </a:cubicBezTo>
                <a:cubicBezTo>
                  <a:pt x="1775140" y="5759773"/>
                  <a:pt x="1775589" y="5761614"/>
                  <a:pt x="1776489" y="5763915"/>
                </a:cubicBezTo>
                <a:cubicBezTo>
                  <a:pt x="1776939" y="5765756"/>
                  <a:pt x="1777839" y="5768057"/>
                  <a:pt x="1778739" y="5769898"/>
                </a:cubicBezTo>
                <a:cubicBezTo>
                  <a:pt x="1783688" y="5782785"/>
                  <a:pt x="1796736" y="5790609"/>
                  <a:pt x="1810234" y="5789689"/>
                </a:cubicBezTo>
                <a:cubicBezTo>
                  <a:pt x="1817883" y="5790149"/>
                  <a:pt x="1825532" y="5787848"/>
                  <a:pt x="1831832" y="5783706"/>
                </a:cubicBezTo>
                <a:cubicBezTo>
                  <a:pt x="1838131" y="5779563"/>
                  <a:pt x="1843080" y="5773580"/>
                  <a:pt x="1845779" y="5766216"/>
                </a:cubicBezTo>
                <a:cubicBezTo>
                  <a:pt x="1845779" y="5768057"/>
                  <a:pt x="1845779" y="5769438"/>
                  <a:pt x="1845779" y="5771279"/>
                </a:cubicBezTo>
                <a:lnTo>
                  <a:pt x="1845779" y="5787848"/>
                </a:lnTo>
                <a:lnTo>
                  <a:pt x="1858378" y="5787848"/>
                </a:lnTo>
                <a:lnTo>
                  <a:pt x="1858378" y="5748727"/>
                </a:lnTo>
                <a:lnTo>
                  <a:pt x="1857478" y="5681071"/>
                </a:lnTo>
                <a:lnTo>
                  <a:pt x="1843980" y="5681071"/>
                </a:lnTo>
                <a:lnTo>
                  <a:pt x="1843980" y="5744125"/>
                </a:lnTo>
                <a:cubicBezTo>
                  <a:pt x="1843980" y="5745505"/>
                  <a:pt x="1843980" y="5746886"/>
                  <a:pt x="1843980" y="5748267"/>
                </a:cubicBezTo>
                <a:lnTo>
                  <a:pt x="1843080" y="5751489"/>
                </a:lnTo>
                <a:cubicBezTo>
                  <a:pt x="1843080" y="5752409"/>
                  <a:pt x="1842630" y="5753790"/>
                  <a:pt x="1841730" y="5755170"/>
                </a:cubicBezTo>
                <a:cubicBezTo>
                  <a:pt x="1839481" y="5762074"/>
                  <a:pt x="1835431" y="5767597"/>
                  <a:pt x="1830482" y="5772199"/>
                </a:cubicBezTo>
                <a:cubicBezTo>
                  <a:pt x="1825532" y="5775881"/>
                  <a:pt x="1819233" y="5778183"/>
                  <a:pt x="1812934" y="5778183"/>
                </a:cubicBezTo>
                <a:cubicBezTo>
                  <a:pt x="1804385" y="5778643"/>
                  <a:pt x="1795837" y="5773580"/>
                  <a:pt x="1792237" y="5765756"/>
                </a:cubicBezTo>
                <a:cubicBezTo>
                  <a:pt x="1791337" y="5763915"/>
                  <a:pt x="1790887" y="5762074"/>
                  <a:pt x="1790437" y="5760693"/>
                </a:cubicBezTo>
                <a:cubicBezTo>
                  <a:pt x="1789538" y="5758852"/>
                  <a:pt x="1789087" y="5756551"/>
                  <a:pt x="1789087" y="5754710"/>
                </a:cubicBezTo>
                <a:cubicBezTo>
                  <a:pt x="1788638" y="5751949"/>
                  <a:pt x="1788638" y="5749187"/>
                  <a:pt x="1789087" y="5746426"/>
                </a:cubicBezTo>
                <a:lnTo>
                  <a:pt x="1789087" y="5734920"/>
                </a:lnTo>
                <a:lnTo>
                  <a:pt x="1787738" y="5681071"/>
                </a:lnTo>
                <a:close/>
                <a:moveTo>
                  <a:pt x="1622657" y="5681071"/>
                </a:moveTo>
                <a:cubicBezTo>
                  <a:pt x="1611769" y="5681990"/>
                  <a:pt x="1602188" y="5688880"/>
                  <a:pt x="1597398" y="5698986"/>
                </a:cubicBezTo>
                <a:cubicBezTo>
                  <a:pt x="1596962" y="5700364"/>
                  <a:pt x="1595655" y="5703121"/>
                  <a:pt x="1594349" y="5707714"/>
                </a:cubicBezTo>
                <a:lnTo>
                  <a:pt x="1594349" y="5681990"/>
                </a:lnTo>
                <a:lnTo>
                  <a:pt x="1582154" y="5681990"/>
                </a:lnTo>
                <a:lnTo>
                  <a:pt x="1582154" y="5789021"/>
                </a:lnTo>
                <a:lnTo>
                  <a:pt x="1595220" y="5789021"/>
                </a:lnTo>
                <a:lnTo>
                  <a:pt x="1595220" y="5724711"/>
                </a:lnTo>
                <a:cubicBezTo>
                  <a:pt x="1595220" y="5722873"/>
                  <a:pt x="1595220" y="5721036"/>
                  <a:pt x="1595655" y="5719658"/>
                </a:cubicBezTo>
                <a:cubicBezTo>
                  <a:pt x="1596091" y="5717820"/>
                  <a:pt x="1596526" y="5716442"/>
                  <a:pt x="1596962" y="5715064"/>
                </a:cubicBezTo>
                <a:cubicBezTo>
                  <a:pt x="1599575" y="5703580"/>
                  <a:pt x="1609592" y="5695311"/>
                  <a:pt x="1621351" y="5695311"/>
                </a:cubicBezTo>
                <a:lnTo>
                  <a:pt x="1627012" y="5695311"/>
                </a:lnTo>
                <a:cubicBezTo>
                  <a:pt x="1628319" y="5695771"/>
                  <a:pt x="1629625" y="5696230"/>
                  <a:pt x="1631367" y="5696690"/>
                </a:cubicBezTo>
                <a:lnTo>
                  <a:pt x="1631367" y="5681990"/>
                </a:lnTo>
                <a:lnTo>
                  <a:pt x="1626141" y="5681071"/>
                </a:lnTo>
                <a:close/>
                <a:moveTo>
                  <a:pt x="1212266" y="5681071"/>
                </a:moveTo>
                <a:lnTo>
                  <a:pt x="1212266" y="5789021"/>
                </a:lnTo>
                <a:lnTo>
                  <a:pt x="1224966" y="5789021"/>
                </a:lnTo>
                <a:lnTo>
                  <a:pt x="1224966" y="5681071"/>
                </a:lnTo>
                <a:close/>
                <a:moveTo>
                  <a:pt x="1305498" y="5679948"/>
                </a:moveTo>
                <a:cubicBezTo>
                  <a:pt x="1297890" y="5679484"/>
                  <a:pt x="1290729" y="5681805"/>
                  <a:pt x="1284016" y="5685982"/>
                </a:cubicBezTo>
                <a:cubicBezTo>
                  <a:pt x="1277750" y="5690160"/>
                  <a:pt x="1272828" y="5695729"/>
                  <a:pt x="1269695" y="5703156"/>
                </a:cubicBezTo>
                <a:cubicBezTo>
                  <a:pt x="1270142" y="5701299"/>
                  <a:pt x="1270142" y="5699907"/>
                  <a:pt x="1269695" y="5698514"/>
                </a:cubicBezTo>
                <a:lnTo>
                  <a:pt x="1269695" y="5688303"/>
                </a:lnTo>
                <a:cubicBezTo>
                  <a:pt x="1270142" y="5685982"/>
                  <a:pt x="1270142" y="5683662"/>
                  <a:pt x="1269695" y="5681341"/>
                </a:cubicBezTo>
                <a:lnTo>
                  <a:pt x="1256716" y="5680877"/>
                </a:lnTo>
                <a:lnTo>
                  <a:pt x="1256716" y="5789022"/>
                </a:lnTo>
                <a:lnTo>
                  <a:pt x="1269695" y="5789022"/>
                </a:lnTo>
                <a:lnTo>
                  <a:pt x="1269695" y="5735646"/>
                </a:lnTo>
                <a:cubicBezTo>
                  <a:pt x="1270142" y="5730076"/>
                  <a:pt x="1271037" y="5724506"/>
                  <a:pt x="1271933" y="5718936"/>
                </a:cubicBezTo>
                <a:cubicBezTo>
                  <a:pt x="1272828" y="5715223"/>
                  <a:pt x="1274170" y="5711510"/>
                  <a:pt x="1275961" y="5707797"/>
                </a:cubicBezTo>
                <a:cubicBezTo>
                  <a:pt x="1278646" y="5702691"/>
                  <a:pt x="1282674" y="5698514"/>
                  <a:pt x="1287596" y="5695265"/>
                </a:cubicBezTo>
                <a:cubicBezTo>
                  <a:pt x="1292072" y="5692480"/>
                  <a:pt x="1297442" y="5690624"/>
                  <a:pt x="1303260" y="5690624"/>
                </a:cubicBezTo>
                <a:cubicBezTo>
                  <a:pt x="1307736" y="5690624"/>
                  <a:pt x="1312211" y="5692016"/>
                  <a:pt x="1316239" y="5694337"/>
                </a:cubicBezTo>
                <a:cubicBezTo>
                  <a:pt x="1319820" y="5696658"/>
                  <a:pt x="1322952" y="5700371"/>
                  <a:pt x="1324743" y="5704548"/>
                </a:cubicBezTo>
                <a:cubicBezTo>
                  <a:pt x="1324743" y="5705940"/>
                  <a:pt x="1326085" y="5707797"/>
                  <a:pt x="1326533" y="5709189"/>
                </a:cubicBezTo>
                <a:cubicBezTo>
                  <a:pt x="1326980" y="5711046"/>
                  <a:pt x="1327428" y="5712903"/>
                  <a:pt x="1327428" y="5714759"/>
                </a:cubicBezTo>
                <a:cubicBezTo>
                  <a:pt x="1327875" y="5717544"/>
                  <a:pt x="1327875" y="5720329"/>
                  <a:pt x="1327428" y="5722650"/>
                </a:cubicBezTo>
                <a:lnTo>
                  <a:pt x="1327428" y="5788558"/>
                </a:lnTo>
                <a:lnTo>
                  <a:pt x="1340854" y="5788558"/>
                </a:lnTo>
                <a:lnTo>
                  <a:pt x="1340854" y="5721257"/>
                </a:lnTo>
                <a:cubicBezTo>
                  <a:pt x="1340854" y="5718472"/>
                  <a:pt x="1340854" y="5715223"/>
                  <a:pt x="1340854" y="5712438"/>
                </a:cubicBezTo>
                <a:cubicBezTo>
                  <a:pt x="1340854" y="5710118"/>
                  <a:pt x="1340407" y="5708261"/>
                  <a:pt x="1339511" y="5705940"/>
                </a:cubicBezTo>
                <a:cubicBezTo>
                  <a:pt x="1339511" y="5704084"/>
                  <a:pt x="1338616" y="5702227"/>
                  <a:pt x="1338169" y="5700371"/>
                </a:cubicBezTo>
                <a:cubicBezTo>
                  <a:pt x="1335931" y="5693873"/>
                  <a:pt x="1331456" y="5687839"/>
                  <a:pt x="1325638" y="5684126"/>
                </a:cubicBezTo>
                <a:cubicBezTo>
                  <a:pt x="1319820" y="5680877"/>
                  <a:pt x="1312659" y="5679484"/>
                  <a:pt x="1305498" y="5679948"/>
                </a:cubicBezTo>
                <a:close/>
                <a:moveTo>
                  <a:pt x="1131221" y="5679484"/>
                </a:moveTo>
                <a:cubicBezTo>
                  <a:pt x="1124947" y="5679484"/>
                  <a:pt x="1118673" y="5680871"/>
                  <a:pt x="1112847" y="5683644"/>
                </a:cubicBezTo>
                <a:cubicBezTo>
                  <a:pt x="1107469" y="5685956"/>
                  <a:pt x="1102987" y="5689654"/>
                  <a:pt x="1098954" y="5694276"/>
                </a:cubicBezTo>
                <a:cubicBezTo>
                  <a:pt x="1094921" y="5699361"/>
                  <a:pt x="1092232" y="5704908"/>
                  <a:pt x="1089991" y="5710917"/>
                </a:cubicBezTo>
                <a:cubicBezTo>
                  <a:pt x="1088199" y="5718313"/>
                  <a:pt x="1086854" y="5725709"/>
                  <a:pt x="1086854" y="5733105"/>
                </a:cubicBezTo>
                <a:cubicBezTo>
                  <a:pt x="1087302" y="5741425"/>
                  <a:pt x="1088647" y="5749283"/>
                  <a:pt x="1091336" y="5756679"/>
                </a:cubicBezTo>
                <a:cubicBezTo>
                  <a:pt x="1093128" y="5763150"/>
                  <a:pt x="1096265" y="5769160"/>
                  <a:pt x="1100299" y="5774707"/>
                </a:cubicBezTo>
                <a:cubicBezTo>
                  <a:pt x="1103884" y="5779791"/>
                  <a:pt x="1108813" y="5783489"/>
                  <a:pt x="1114191" y="5786263"/>
                </a:cubicBezTo>
                <a:cubicBezTo>
                  <a:pt x="1120017" y="5789036"/>
                  <a:pt x="1125843" y="5790423"/>
                  <a:pt x="1132117" y="5790423"/>
                </a:cubicBezTo>
                <a:cubicBezTo>
                  <a:pt x="1140184" y="5790423"/>
                  <a:pt x="1147802" y="5788112"/>
                  <a:pt x="1154076" y="5783489"/>
                </a:cubicBezTo>
                <a:cubicBezTo>
                  <a:pt x="1160350" y="5778867"/>
                  <a:pt x="1164832" y="5772395"/>
                  <a:pt x="1167073" y="5764999"/>
                </a:cubicBezTo>
                <a:lnTo>
                  <a:pt x="1167073" y="5786263"/>
                </a:lnTo>
                <a:cubicBezTo>
                  <a:pt x="1167073" y="5789961"/>
                  <a:pt x="1167073" y="5792272"/>
                  <a:pt x="1166176" y="5794583"/>
                </a:cubicBezTo>
                <a:cubicBezTo>
                  <a:pt x="1166176" y="5796894"/>
                  <a:pt x="1165728" y="5798743"/>
                  <a:pt x="1164832" y="5800592"/>
                </a:cubicBezTo>
                <a:cubicBezTo>
                  <a:pt x="1164832" y="5801979"/>
                  <a:pt x="1163936" y="5803828"/>
                  <a:pt x="1163487" y="5805215"/>
                </a:cubicBezTo>
                <a:cubicBezTo>
                  <a:pt x="1160799" y="5810762"/>
                  <a:pt x="1156317" y="5815384"/>
                  <a:pt x="1150939" y="5818620"/>
                </a:cubicBezTo>
                <a:cubicBezTo>
                  <a:pt x="1144665" y="5821855"/>
                  <a:pt x="1137943" y="5823242"/>
                  <a:pt x="1130773" y="5823242"/>
                </a:cubicBezTo>
                <a:cubicBezTo>
                  <a:pt x="1125843" y="5823242"/>
                  <a:pt x="1120913" y="5822780"/>
                  <a:pt x="1115984" y="5821393"/>
                </a:cubicBezTo>
                <a:cubicBezTo>
                  <a:pt x="1110606" y="5819544"/>
                  <a:pt x="1104780" y="5817695"/>
                  <a:pt x="1099850" y="5814922"/>
                </a:cubicBezTo>
                <a:lnTo>
                  <a:pt x="1098954" y="5829714"/>
                </a:lnTo>
                <a:cubicBezTo>
                  <a:pt x="1104332" y="5831563"/>
                  <a:pt x="1110158" y="5832949"/>
                  <a:pt x="1115536" y="5834336"/>
                </a:cubicBezTo>
                <a:cubicBezTo>
                  <a:pt x="1120913" y="5835261"/>
                  <a:pt x="1125843" y="5835723"/>
                  <a:pt x="1131221" y="5835723"/>
                </a:cubicBezTo>
                <a:cubicBezTo>
                  <a:pt x="1144217" y="5836647"/>
                  <a:pt x="1156765" y="5832025"/>
                  <a:pt x="1166624" y="5823242"/>
                </a:cubicBezTo>
                <a:cubicBezTo>
                  <a:pt x="1171554" y="5818620"/>
                  <a:pt x="1175139" y="5813073"/>
                  <a:pt x="1176932" y="5807064"/>
                </a:cubicBezTo>
                <a:cubicBezTo>
                  <a:pt x="1179621" y="5799668"/>
                  <a:pt x="1180517" y="5791810"/>
                  <a:pt x="1180517" y="5783951"/>
                </a:cubicBezTo>
                <a:lnTo>
                  <a:pt x="1180517" y="5769160"/>
                </a:lnTo>
                <a:lnTo>
                  <a:pt x="1178724" y="5680871"/>
                </a:lnTo>
                <a:lnTo>
                  <a:pt x="1166176" y="5680871"/>
                </a:lnTo>
                <a:lnTo>
                  <a:pt x="1166176" y="5701672"/>
                </a:lnTo>
                <a:cubicBezTo>
                  <a:pt x="1164832" y="5699361"/>
                  <a:pt x="1163936" y="5697050"/>
                  <a:pt x="1163039" y="5695663"/>
                </a:cubicBezTo>
                <a:cubicBezTo>
                  <a:pt x="1162143" y="5694276"/>
                  <a:pt x="1160799" y="5692889"/>
                  <a:pt x="1159902" y="5691503"/>
                </a:cubicBezTo>
                <a:cubicBezTo>
                  <a:pt x="1156317" y="5687342"/>
                  <a:pt x="1151836" y="5684569"/>
                  <a:pt x="1147354" y="5682720"/>
                </a:cubicBezTo>
                <a:cubicBezTo>
                  <a:pt x="1141976" y="5680409"/>
                  <a:pt x="1136599" y="5679484"/>
                  <a:pt x="1131221" y="5679484"/>
                </a:cubicBezTo>
                <a:close/>
                <a:moveTo>
                  <a:pt x="1028534" y="5679484"/>
                </a:moveTo>
                <a:cubicBezTo>
                  <a:pt x="1020864" y="5679484"/>
                  <a:pt x="1013193" y="5681785"/>
                  <a:pt x="1006877" y="5685928"/>
                </a:cubicBezTo>
                <a:cubicBezTo>
                  <a:pt x="1000109" y="5689610"/>
                  <a:pt x="995146" y="5695593"/>
                  <a:pt x="992439" y="5702496"/>
                </a:cubicBezTo>
                <a:cubicBezTo>
                  <a:pt x="992439" y="5701116"/>
                  <a:pt x="992439" y="5699735"/>
                  <a:pt x="992439" y="5697894"/>
                </a:cubicBezTo>
                <a:lnTo>
                  <a:pt x="992439" y="5681325"/>
                </a:lnTo>
                <a:lnTo>
                  <a:pt x="978903" y="5681785"/>
                </a:lnTo>
                <a:lnTo>
                  <a:pt x="978903" y="5789022"/>
                </a:lnTo>
                <a:lnTo>
                  <a:pt x="991988" y="5789022"/>
                </a:lnTo>
                <a:lnTo>
                  <a:pt x="991988" y="5736094"/>
                </a:lnTo>
                <a:cubicBezTo>
                  <a:pt x="992439" y="5730571"/>
                  <a:pt x="993341" y="5725048"/>
                  <a:pt x="994244" y="5719525"/>
                </a:cubicBezTo>
                <a:cubicBezTo>
                  <a:pt x="996049" y="5709860"/>
                  <a:pt x="1001463" y="5701576"/>
                  <a:pt x="1010035" y="5696513"/>
                </a:cubicBezTo>
                <a:cubicBezTo>
                  <a:pt x="1014547" y="5693752"/>
                  <a:pt x="1019961" y="5691911"/>
                  <a:pt x="1025376" y="5691911"/>
                </a:cubicBezTo>
                <a:cubicBezTo>
                  <a:pt x="1029887" y="5691911"/>
                  <a:pt x="1034399" y="5693292"/>
                  <a:pt x="1038009" y="5695593"/>
                </a:cubicBezTo>
                <a:cubicBezTo>
                  <a:pt x="1042069" y="5697894"/>
                  <a:pt x="1045227" y="5701576"/>
                  <a:pt x="1047032" y="5705718"/>
                </a:cubicBezTo>
                <a:cubicBezTo>
                  <a:pt x="1047032" y="5707099"/>
                  <a:pt x="1047935" y="5708940"/>
                  <a:pt x="1048386" y="5710321"/>
                </a:cubicBezTo>
                <a:cubicBezTo>
                  <a:pt x="1048837" y="5712162"/>
                  <a:pt x="1049288" y="5714003"/>
                  <a:pt x="1049739" y="5715844"/>
                </a:cubicBezTo>
                <a:cubicBezTo>
                  <a:pt x="1049739" y="5718605"/>
                  <a:pt x="1049739" y="5721366"/>
                  <a:pt x="1049739" y="5723668"/>
                </a:cubicBezTo>
                <a:lnTo>
                  <a:pt x="1049739" y="5789022"/>
                </a:lnTo>
                <a:lnTo>
                  <a:pt x="1064177" y="5789022"/>
                </a:lnTo>
                <a:lnTo>
                  <a:pt x="1064177" y="5722287"/>
                </a:lnTo>
                <a:cubicBezTo>
                  <a:pt x="1064628" y="5719525"/>
                  <a:pt x="1064628" y="5716304"/>
                  <a:pt x="1064177" y="5713542"/>
                </a:cubicBezTo>
                <a:cubicBezTo>
                  <a:pt x="1064177" y="5711241"/>
                  <a:pt x="1063726" y="5708940"/>
                  <a:pt x="1063275" y="5707099"/>
                </a:cubicBezTo>
                <a:cubicBezTo>
                  <a:pt x="1063275" y="5705258"/>
                  <a:pt x="1062373" y="5703417"/>
                  <a:pt x="1061470" y="5701576"/>
                </a:cubicBezTo>
                <a:cubicBezTo>
                  <a:pt x="1059214" y="5695133"/>
                  <a:pt x="1055154" y="5689149"/>
                  <a:pt x="1049288" y="5685467"/>
                </a:cubicBezTo>
                <a:cubicBezTo>
                  <a:pt x="1042972" y="5681325"/>
                  <a:pt x="1035753" y="5679484"/>
                  <a:pt x="1028534" y="5679484"/>
                </a:cubicBezTo>
                <a:close/>
                <a:moveTo>
                  <a:pt x="916720" y="5677897"/>
                </a:moveTo>
                <a:cubicBezTo>
                  <a:pt x="910019" y="5677897"/>
                  <a:pt x="903765" y="5679286"/>
                  <a:pt x="897957" y="5682062"/>
                </a:cubicBezTo>
                <a:cubicBezTo>
                  <a:pt x="892149" y="5684376"/>
                  <a:pt x="887235" y="5688078"/>
                  <a:pt x="883215" y="5693168"/>
                </a:cubicBezTo>
                <a:cubicBezTo>
                  <a:pt x="878747" y="5698258"/>
                  <a:pt x="875620" y="5704274"/>
                  <a:pt x="873833" y="5711215"/>
                </a:cubicBezTo>
                <a:cubicBezTo>
                  <a:pt x="871600" y="5718620"/>
                  <a:pt x="870259" y="5726024"/>
                  <a:pt x="870259" y="5733890"/>
                </a:cubicBezTo>
                <a:cubicBezTo>
                  <a:pt x="869366" y="5749161"/>
                  <a:pt x="874280" y="5764432"/>
                  <a:pt x="883662" y="5776464"/>
                </a:cubicBezTo>
                <a:cubicBezTo>
                  <a:pt x="893490" y="5787107"/>
                  <a:pt x="906892" y="5792197"/>
                  <a:pt x="920740" y="5791734"/>
                </a:cubicBezTo>
                <a:cubicBezTo>
                  <a:pt x="925654" y="5791734"/>
                  <a:pt x="931015" y="5791272"/>
                  <a:pt x="935929" y="5789883"/>
                </a:cubicBezTo>
                <a:cubicBezTo>
                  <a:pt x="940843" y="5788958"/>
                  <a:pt x="945311" y="5787107"/>
                  <a:pt x="949778" y="5785256"/>
                </a:cubicBezTo>
                <a:lnTo>
                  <a:pt x="949778" y="5771836"/>
                </a:lnTo>
                <a:cubicBezTo>
                  <a:pt x="940843" y="5776926"/>
                  <a:pt x="930569" y="5779703"/>
                  <a:pt x="920294" y="5779703"/>
                </a:cubicBezTo>
                <a:cubicBezTo>
                  <a:pt x="910466" y="5780166"/>
                  <a:pt x="900637" y="5776001"/>
                  <a:pt x="894383" y="5768597"/>
                </a:cubicBezTo>
                <a:cubicBezTo>
                  <a:pt x="887235" y="5760267"/>
                  <a:pt x="883662" y="5749624"/>
                  <a:pt x="883662" y="5738518"/>
                </a:cubicBezTo>
                <a:lnTo>
                  <a:pt x="958266" y="5738055"/>
                </a:lnTo>
                <a:lnTo>
                  <a:pt x="958266" y="5722784"/>
                </a:lnTo>
                <a:cubicBezTo>
                  <a:pt x="957819" y="5718620"/>
                  <a:pt x="957373" y="5714455"/>
                  <a:pt x="956479" y="5710290"/>
                </a:cubicBezTo>
                <a:cubicBezTo>
                  <a:pt x="954245" y="5701035"/>
                  <a:pt x="949331" y="5692705"/>
                  <a:pt x="942184" y="5686227"/>
                </a:cubicBezTo>
                <a:cubicBezTo>
                  <a:pt x="935036" y="5680674"/>
                  <a:pt x="925654" y="5677897"/>
                  <a:pt x="916720" y="5677897"/>
                </a:cubicBezTo>
                <a:close/>
                <a:moveTo>
                  <a:pt x="757969" y="5677897"/>
                </a:moveTo>
                <a:cubicBezTo>
                  <a:pt x="751268" y="5677897"/>
                  <a:pt x="745014" y="5679286"/>
                  <a:pt x="739206" y="5682062"/>
                </a:cubicBezTo>
                <a:cubicBezTo>
                  <a:pt x="733398" y="5684376"/>
                  <a:pt x="728484" y="5688078"/>
                  <a:pt x="724464" y="5693168"/>
                </a:cubicBezTo>
                <a:cubicBezTo>
                  <a:pt x="719996" y="5698258"/>
                  <a:pt x="716869" y="5704274"/>
                  <a:pt x="715082" y="5711215"/>
                </a:cubicBezTo>
                <a:cubicBezTo>
                  <a:pt x="712849" y="5718620"/>
                  <a:pt x="711508" y="5726024"/>
                  <a:pt x="711508" y="5733890"/>
                </a:cubicBezTo>
                <a:cubicBezTo>
                  <a:pt x="710615" y="5749161"/>
                  <a:pt x="715529" y="5764432"/>
                  <a:pt x="724911" y="5776464"/>
                </a:cubicBezTo>
                <a:cubicBezTo>
                  <a:pt x="734739" y="5787107"/>
                  <a:pt x="748141" y="5792197"/>
                  <a:pt x="761989" y="5791734"/>
                </a:cubicBezTo>
                <a:cubicBezTo>
                  <a:pt x="766903" y="5791734"/>
                  <a:pt x="772264" y="5791272"/>
                  <a:pt x="777178" y="5789883"/>
                </a:cubicBezTo>
                <a:cubicBezTo>
                  <a:pt x="782092" y="5788958"/>
                  <a:pt x="786560" y="5787107"/>
                  <a:pt x="791027" y="5785256"/>
                </a:cubicBezTo>
                <a:lnTo>
                  <a:pt x="791027" y="5771836"/>
                </a:lnTo>
                <a:cubicBezTo>
                  <a:pt x="782092" y="5776926"/>
                  <a:pt x="771818" y="5779703"/>
                  <a:pt x="761543" y="5779703"/>
                </a:cubicBezTo>
                <a:cubicBezTo>
                  <a:pt x="751715" y="5780166"/>
                  <a:pt x="741886" y="5776001"/>
                  <a:pt x="735632" y="5768597"/>
                </a:cubicBezTo>
                <a:cubicBezTo>
                  <a:pt x="728484" y="5760267"/>
                  <a:pt x="724911" y="5749624"/>
                  <a:pt x="724911" y="5738518"/>
                </a:cubicBezTo>
                <a:lnTo>
                  <a:pt x="799515" y="5738055"/>
                </a:lnTo>
                <a:lnTo>
                  <a:pt x="799515" y="5722784"/>
                </a:lnTo>
                <a:cubicBezTo>
                  <a:pt x="799068" y="5718620"/>
                  <a:pt x="798622" y="5714455"/>
                  <a:pt x="797728" y="5710290"/>
                </a:cubicBezTo>
                <a:cubicBezTo>
                  <a:pt x="795494" y="5701035"/>
                  <a:pt x="790580" y="5692705"/>
                  <a:pt x="783433" y="5686227"/>
                </a:cubicBezTo>
                <a:cubicBezTo>
                  <a:pt x="776285" y="5680674"/>
                  <a:pt x="766903" y="5677897"/>
                  <a:pt x="757969" y="5677897"/>
                </a:cubicBezTo>
                <a:close/>
                <a:moveTo>
                  <a:pt x="2181277" y="5677896"/>
                </a:moveTo>
                <a:cubicBezTo>
                  <a:pt x="2175054" y="5677896"/>
                  <a:pt x="2168386" y="5679271"/>
                  <a:pt x="2162608" y="5682020"/>
                </a:cubicBezTo>
                <a:cubicBezTo>
                  <a:pt x="2156828" y="5684311"/>
                  <a:pt x="2151940" y="5687976"/>
                  <a:pt x="2147938" y="5693016"/>
                </a:cubicBezTo>
                <a:cubicBezTo>
                  <a:pt x="2143938" y="5698056"/>
                  <a:pt x="2140826" y="5703554"/>
                  <a:pt x="2138605" y="5709969"/>
                </a:cubicBezTo>
                <a:cubicBezTo>
                  <a:pt x="2136382" y="5717300"/>
                  <a:pt x="2135492" y="5725089"/>
                  <a:pt x="2135492" y="5732878"/>
                </a:cubicBezTo>
                <a:cubicBezTo>
                  <a:pt x="2134603" y="5747998"/>
                  <a:pt x="2139493" y="5763118"/>
                  <a:pt x="2148828" y="5775031"/>
                </a:cubicBezTo>
                <a:cubicBezTo>
                  <a:pt x="2158163" y="5785111"/>
                  <a:pt x="2171942" y="5790609"/>
                  <a:pt x="2185722" y="5789693"/>
                </a:cubicBezTo>
                <a:cubicBezTo>
                  <a:pt x="2195945" y="5790151"/>
                  <a:pt x="2206169" y="5787860"/>
                  <a:pt x="2215502" y="5783278"/>
                </a:cubicBezTo>
                <a:lnTo>
                  <a:pt x="2215502" y="5769991"/>
                </a:lnTo>
                <a:cubicBezTo>
                  <a:pt x="2206613" y="5775489"/>
                  <a:pt x="2196390" y="5778238"/>
                  <a:pt x="2185722" y="5778238"/>
                </a:cubicBezTo>
                <a:cubicBezTo>
                  <a:pt x="2175942" y="5778696"/>
                  <a:pt x="2166607" y="5774573"/>
                  <a:pt x="2159941" y="5766784"/>
                </a:cubicBezTo>
                <a:cubicBezTo>
                  <a:pt x="2152829" y="5758536"/>
                  <a:pt x="2149273" y="5747998"/>
                  <a:pt x="2149273" y="5737002"/>
                </a:cubicBezTo>
                <a:lnTo>
                  <a:pt x="2223504" y="5737460"/>
                </a:lnTo>
                <a:cubicBezTo>
                  <a:pt x="2223504" y="5731504"/>
                  <a:pt x="2223504" y="5726464"/>
                  <a:pt x="2223059" y="5722340"/>
                </a:cubicBezTo>
                <a:cubicBezTo>
                  <a:pt x="2222614" y="5718216"/>
                  <a:pt x="2221726" y="5714093"/>
                  <a:pt x="2220836" y="5709969"/>
                </a:cubicBezTo>
                <a:cubicBezTo>
                  <a:pt x="2219059" y="5700805"/>
                  <a:pt x="2214169" y="5692558"/>
                  <a:pt x="2207058" y="5686144"/>
                </a:cubicBezTo>
                <a:cubicBezTo>
                  <a:pt x="2199500" y="5680645"/>
                  <a:pt x="2190610" y="5677896"/>
                  <a:pt x="2181277" y="5677896"/>
                </a:cubicBezTo>
                <a:close/>
                <a:moveTo>
                  <a:pt x="1517703" y="5677896"/>
                </a:moveTo>
                <a:cubicBezTo>
                  <a:pt x="1511480" y="5677896"/>
                  <a:pt x="1504812" y="5679271"/>
                  <a:pt x="1499034" y="5682020"/>
                </a:cubicBezTo>
                <a:cubicBezTo>
                  <a:pt x="1493255" y="5684311"/>
                  <a:pt x="1488366" y="5687976"/>
                  <a:pt x="1484365" y="5693016"/>
                </a:cubicBezTo>
                <a:cubicBezTo>
                  <a:pt x="1480365" y="5698056"/>
                  <a:pt x="1477253" y="5703554"/>
                  <a:pt x="1475031" y="5709969"/>
                </a:cubicBezTo>
                <a:cubicBezTo>
                  <a:pt x="1472808" y="5717300"/>
                  <a:pt x="1471919" y="5725089"/>
                  <a:pt x="1471919" y="5732878"/>
                </a:cubicBezTo>
                <a:cubicBezTo>
                  <a:pt x="1471030" y="5747998"/>
                  <a:pt x="1475920" y="5763118"/>
                  <a:pt x="1485254" y="5775031"/>
                </a:cubicBezTo>
                <a:cubicBezTo>
                  <a:pt x="1494589" y="5785111"/>
                  <a:pt x="1508368" y="5790609"/>
                  <a:pt x="1522148" y="5789693"/>
                </a:cubicBezTo>
                <a:cubicBezTo>
                  <a:pt x="1532371" y="5790151"/>
                  <a:pt x="1542595" y="5787860"/>
                  <a:pt x="1551929" y="5783278"/>
                </a:cubicBezTo>
                <a:lnTo>
                  <a:pt x="1551929" y="5769991"/>
                </a:lnTo>
                <a:cubicBezTo>
                  <a:pt x="1543039" y="5775489"/>
                  <a:pt x="1532816" y="5778238"/>
                  <a:pt x="1522148" y="5778238"/>
                </a:cubicBezTo>
                <a:cubicBezTo>
                  <a:pt x="1512369" y="5778696"/>
                  <a:pt x="1503034" y="5774573"/>
                  <a:pt x="1496367" y="5766784"/>
                </a:cubicBezTo>
                <a:cubicBezTo>
                  <a:pt x="1489255" y="5758536"/>
                  <a:pt x="1485699" y="5747998"/>
                  <a:pt x="1485699" y="5737002"/>
                </a:cubicBezTo>
                <a:lnTo>
                  <a:pt x="1559930" y="5737460"/>
                </a:lnTo>
                <a:cubicBezTo>
                  <a:pt x="1559930" y="5731504"/>
                  <a:pt x="1559930" y="5726464"/>
                  <a:pt x="1559486" y="5722340"/>
                </a:cubicBezTo>
                <a:cubicBezTo>
                  <a:pt x="1559041" y="5718216"/>
                  <a:pt x="1558152" y="5714093"/>
                  <a:pt x="1557263" y="5709969"/>
                </a:cubicBezTo>
                <a:cubicBezTo>
                  <a:pt x="1555485" y="5700805"/>
                  <a:pt x="1550596" y="5692558"/>
                  <a:pt x="1543484" y="5686144"/>
                </a:cubicBezTo>
                <a:cubicBezTo>
                  <a:pt x="1535927" y="5680645"/>
                  <a:pt x="1527037" y="5677896"/>
                  <a:pt x="1517703" y="5677896"/>
                </a:cubicBezTo>
                <a:close/>
                <a:moveTo>
                  <a:pt x="1411811" y="5677896"/>
                </a:moveTo>
                <a:cubicBezTo>
                  <a:pt x="1405076" y="5677896"/>
                  <a:pt x="1398790" y="5679271"/>
                  <a:pt x="1392953" y="5682020"/>
                </a:cubicBezTo>
                <a:cubicBezTo>
                  <a:pt x="1387117" y="5684311"/>
                  <a:pt x="1382178" y="5687976"/>
                  <a:pt x="1378137" y="5693016"/>
                </a:cubicBezTo>
                <a:cubicBezTo>
                  <a:pt x="1374096" y="5698056"/>
                  <a:pt x="1370504" y="5703554"/>
                  <a:pt x="1368708" y="5709969"/>
                </a:cubicBezTo>
                <a:cubicBezTo>
                  <a:pt x="1366463" y="5717300"/>
                  <a:pt x="1365565" y="5725089"/>
                  <a:pt x="1365565" y="5732878"/>
                </a:cubicBezTo>
                <a:cubicBezTo>
                  <a:pt x="1364667" y="5747998"/>
                  <a:pt x="1369157" y="5763118"/>
                  <a:pt x="1378586" y="5775031"/>
                </a:cubicBezTo>
                <a:cubicBezTo>
                  <a:pt x="1388464" y="5785111"/>
                  <a:pt x="1401933" y="5790609"/>
                  <a:pt x="1416301" y="5789693"/>
                </a:cubicBezTo>
                <a:cubicBezTo>
                  <a:pt x="1426628" y="5790151"/>
                  <a:pt x="1436505" y="5787860"/>
                  <a:pt x="1445934" y="5783278"/>
                </a:cubicBezTo>
                <a:lnTo>
                  <a:pt x="1445934" y="5769991"/>
                </a:lnTo>
                <a:cubicBezTo>
                  <a:pt x="1436954" y="5775489"/>
                  <a:pt x="1426628" y="5778238"/>
                  <a:pt x="1416301" y="5778238"/>
                </a:cubicBezTo>
                <a:cubicBezTo>
                  <a:pt x="1406423" y="5778696"/>
                  <a:pt x="1396545" y="5774573"/>
                  <a:pt x="1389810" y="5766784"/>
                </a:cubicBezTo>
                <a:cubicBezTo>
                  <a:pt x="1383076" y="5758536"/>
                  <a:pt x="1379484" y="5747998"/>
                  <a:pt x="1379484" y="5737002"/>
                </a:cubicBezTo>
                <a:lnTo>
                  <a:pt x="1453567" y="5737460"/>
                </a:lnTo>
                <a:lnTo>
                  <a:pt x="1453567" y="5722340"/>
                </a:lnTo>
                <a:cubicBezTo>
                  <a:pt x="1453118" y="5718216"/>
                  <a:pt x="1452669" y="5714093"/>
                  <a:pt x="1451771" y="5709969"/>
                </a:cubicBezTo>
                <a:cubicBezTo>
                  <a:pt x="1449975" y="5700805"/>
                  <a:pt x="1444587" y="5692558"/>
                  <a:pt x="1437403" y="5686144"/>
                </a:cubicBezTo>
                <a:cubicBezTo>
                  <a:pt x="1430220" y="5680645"/>
                  <a:pt x="1421240" y="5677896"/>
                  <a:pt x="1411811" y="5677896"/>
                </a:cubicBezTo>
                <a:close/>
                <a:moveTo>
                  <a:pt x="1912214" y="5650909"/>
                </a:moveTo>
                <a:lnTo>
                  <a:pt x="1899004" y="5655964"/>
                </a:lnTo>
                <a:lnTo>
                  <a:pt x="1899004" y="5682617"/>
                </a:lnTo>
                <a:lnTo>
                  <a:pt x="1877428" y="5682617"/>
                </a:lnTo>
                <a:lnTo>
                  <a:pt x="1877428" y="5694106"/>
                </a:lnTo>
                <a:lnTo>
                  <a:pt x="1898564" y="5693187"/>
                </a:lnTo>
                <a:lnTo>
                  <a:pt x="1898564" y="5768092"/>
                </a:lnTo>
                <a:cubicBezTo>
                  <a:pt x="1898564" y="5769930"/>
                  <a:pt x="1899004" y="5771309"/>
                  <a:pt x="1899444" y="5773147"/>
                </a:cubicBezTo>
                <a:cubicBezTo>
                  <a:pt x="1899444" y="5774066"/>
                  <a:pt x="1900765" y="5775444"/>
                  <a:pt x="1901206" y="5776823"/>
                </a:cubicBezTo>
                <a:cubicBezTo>
                  <a:pt x="1906049" y="5785554"/>
                  <a:pt x="1915296" y="5790609"/>
                  <a:pt x="1924983" y="5789690"/>
                </a:cubicBezTo>
                <a:cubicBezTo>
                  <a:pt x="1927185" y="5789690"/>
                  <a:pt x="1928946" y="5789690"/>
                  <a:pt x="1931148" y="5789690"/>
                </a:cubicBezTo>
                <a:cubicBezTo>
                  <a:pt x="1933349" y="5789231"/>
                  <a:pt x="1935551" y="5788771"/>
                  <a:pt x="1937753" y="5787852"/>
                </a:cubicBezTo>
                <a:lnTo>
                  <a:pt x="1937312" y="5776364"/>
                </a:lnTo>
                <a:cubicBezTo>
                  <a:pt x="1935551" y="5776823"/>
                  <a:pt x="1933790" y="5777742"/>
                  <a:pt x="1932029" y="5777742"/>
                </a:cubicBezTo>
                <a:cubicBezTo>
                  <a:pt x="1930708" y="5778202"/>
                  <a:pt x="1928946" y="5778202"/>
                  <a:pt x="1927625" y="5777742"/>
                </a:cubicBezTo>
                <a:cubicBezTo>
                  <a:pt x="1921901" y="5778202"/>
                  <a:pt x="1916177" y="5775444"/>
                  <a:pt x="1913535" y="5770390"/>
                </a:cubicBezTo>
                <a:cubicBezTo>
                  <a:pt x="1913094" y="5769470"/>
                  <a:pt x="1912654" y="5768551"/>
                  <a:pt x="1912214" y="5767173"/>
                </a:cubicBezTo>
                <a:cubicBezTo>
                  <a:pt x="1912214" y="5765794"/>
                  <a:pt x="1912214" y="5764415"/>
                  <a:pt x="1912214" y="5763037"/>
                </a:cubicBezTo>
                <a:lnTo>
                  <a:pt x="1912214" y="5694106"/>
                </a:lnTo>
                <a:lnTo>
                  <a:pt x="1936872" y="5694106"/>
                </a:lnTo>
                <a:lnTo>
                  <a:pt x="1936872" y="5683077"/>
                </a:lnTo>
                <a:lnTo>
                  <a:pt x="1912214" y="5683077"/>
                </a:lnTo>
                <a:close/>
                <a:moveTo>
                  <a:pt x="510592" y="5641384"/>
                </a:moveTo>
                <a:lnTo>
                  <a:pt x="552986" y="5787434"/>
                </a:lnTo>
                <a:lnTo>
                  <a:pt x="570390" y="5787434"/>
                </a:lnTo>
                <a:lnTo>
                  <a:pt x="598058" y="5690373"/>
                </a:lnTo>
                <a:cubicBezTo>
                  <a:pt x="599397" y="5684879"/>
                  <a:pt x="600735" y="5679843"/>
                  <a:pt x="602074" y="5675722"/>
                </a:cubicBezTo>
                <a:cubicBezTo>
                  <a:pt x="602967" y="5671601"/>
                  <a:pt x="603859" y="5667939"/>
                  <a:pt x="604752" y="5664734"/>
                </a:cubicBezTo>
                <a:cubicBezTo>
                  <a:pt x="605198" y="5661529"/>
                  <a:pt x="605644" y="5658782"/>
                  <a:pt x="606537" y="5656035"/>
                </a:cubicBezTo>
                <a:cubicBezTo>
                  <a:pt x="606983" y="5653746"/>
                  <a:pt x="607429" y="5651457"/>
                  <a:pt x="607429" y="5649167"/>
                </a:cubicBezTo>
                <a:cubicBezTo>
                  <a:pt x="607429" y="5651915"/>
                  <a:pt x="608322" y="5654204"/>
                  <a:pt x="608768" y="5656951"/>
                </a:cubicBezTo>
                <a:cubicBezTo>
                  <a:pt x="609214" y="5659240"/>
                  <a:pt x="609661" y="5661987"/>
                  <a:pt x="610553" y="5664734"/>
                </a:cubicBezTo>
                <a:cubicBezTo>
                  <a:pt x="610999" y="5667481"/>
                  <a:pt x="611892" y="5671601"/>
                  <a:pt x="613231" y="5675264"/>
                </a:cubicBezTo>
                <a:cubicBezTo>
                  <a:pt x="614123" y="5679385"/>
                  <a:pt x="615462" y="5684421"/>
                  <a:pt x="617247" y="5690373"/>
                </a:cubicBezTo>
                <a:lnTo>
                  <a:pt x="645361" y="5787434"/>
                </a:lnTo>
                <a:lnTo>
                  <a:pt x="662765" y="5787434"/>
                </a:lnTo>
                <a:lnTo>
                  <a:pt x="704267" y="5641842"/>
                </a:lnTo>
                <a:lnTo>
                  <a:pt x="690433" y="5642758"/>
                </a:lnTo>
                <a:lnTo>
                  <a:pt x="669013" y="5718301"/>
                </a:lnTo>
                <a:cubicBezTo>
                  <a:pt x="667228" y="5724711"/>
                  <a:pt x="665889" y="5728831"/>
                  <a:pt x="664996" y="5732494"/>
                </a:cubicBezTo>
                <a:cubicBezTo>
                  <a:pt x="664104" y="5736614"/>
                  <a:pt x="663211" y="5739819"/>
                  <a:pt x="662319" y="5742566"/>
                </a:cubicBezTo>
                <a:cubicBezTo>
                  <a:pt x="661872" y="5745313"/>
                  <a:pt x="660980" y="5747602"/>
                  <a:pt x="660534" y="5750349"/>
                </a:cubicBezTo>
                <a:lnTo>
                  <a:pt x="658302" y="5758591"/>
                </a:lnTo>
                <a:cubicBezTo>
                  <a:pt x="657410" y="5761338"/>
                  <a:pt x="656964" y="5764085"/>
                  <a:pt x="656517" y="5765916"/>
                </a:cubicBezTo>
                <a:cubicBezTo>
                  <a:pt x="656071" y="5768205"/>
                  <a:pt x="656071" y="5770036"/>
                  <a:pt x="655625" y="5771868"/>
                </a:cubicBezTo>
                <a:cubicBezTo>
                  <a:pt x="655625" y="5773699"/>
                  <a:pt x="655625" y="5775073"/>
                  <a:pt x="655625" y="5776446"/>
                </a:cubicBezTo>
                <a:lnTo>
                  <a:pt x="655625" y="5780567"/>
                </a:lnTo>
                <a:cubicBezTo>
                  <a:pt x="655625" y="5776904"/>
                  <a:pt x="654732" y="5773241"/>
                  <a:pt x="653840" y="5770494"/>
                </a:cubicBezTo>
                <a:cubicBezTo>
                  <a:pt x="653394" y="5767289"/>
                  <a:pt x="652501" y="5764085"/>
                  <a:pt x="651609" y="5759506"/>
                </a:cubicBezTo>
                <a:cubicBezTo>
                  <a:pt x="650270" y="5755386"/>
                  <a:pt x="648931" y="5750349"/>
                  <a:pt x="647146" y="5743940"/>
                </a:cubicBezTo>
                <a:cubicBezTo>
                  <a:pt x="645361" y="5737530"/>
                  <a:pt x="642684" y="5728831"/>
                  <a:pt x="640006" y="5718759"/>
                </a:cubicBezTo>
                <a:lnTo>
                  <a:pt x="616354" y="5641842"/>
                </a:lnTo>
                <a:lnTo>
                  <a:pt x="598950" y="5641842"/>
                </a:lnTo>
                <a:lnTo>
                  <a:pt x="577084" y="5718759"/>
                </a:lnTo>
                <a:lnTo>
                  <a:pt x="569944" y="5743940"/>
                </a:lnTo>
                <a:cubicBezTo>
                  <a:pt x="568159" y="5750349"/>
                  <a:pt x="566820" y="5755843"/>
                  <a:pt x="565927" y="5759964"/>
                </a:cubicBezTo>
                <a:cubicBezTo>
                  <a:pt x="565035" y="5764085"/>
                  <a:pt x="564143" y="5767747"/>
                  <a:pt x="563250" y="5770952"/>
                </a:cubicBezTo>
                <a:cubicBezTo>
                  <a:pt x="562804" y="5773699"/>
                  <a:pt x="562358" y="5776904"/>
                  <a:pt x="561465" y="5780567"/>
                </a:cubicBezTo>
                <a:cubicBezTo>
                  <a:pt x="561465" y="5777362"/>
                  <a:pt x="560572" y="5774157"/>
                  <a:pt x="560126" y="5770952"/>
                </a:cubicBezTo>
                <a:cubicBezTo>
                  <a:pt x="559234" y="5768205"/>
                  <a:pt x="558341" y="5764085"/>
                  <a:pt x="557449" y="5759506"/>
                </a:cubicBezTo>
                <a:cubicBezTo>
                  <a:pt x="556110" y="5754928"/>
                  <a:pt x="554771" y="5749434"/>
                  <a:pt x="553432" y="5743482"/>
                </a:cubicBezTo>
                <a:lnTo>
                  <a:pt x="547185" y="5718759"/>
                </a:lnTo>
                <a:lnTo>
                  <a:pt x="525318" y="5641384"/>
                </a:lnTo>
                <a:close/>
                <a:moveTo>
                  <a:pt x="1210679" y="5633446"/>
                </a:moveTo>
                <a:lnTo>
                  <a:pt x="1210679" y="5650909"/>
                </a:lnTo>
                <a:lnTo>
                  <a:pt x="1226554" y="5650909"/>
                </a:lnTo>
                <a:lnTo>
                  <a:pt x="1226554" y="5633446"/>
                </a:lnTo>
                <a:close/>
                <a:moveTo>
                  <a:pt x="1743692" y="5630727"/>
                </a:moveTo>
                <a:cubicBezTo>
                  <a:pt x="1733521" y="5630271"/>
                  <a:pt x="1723792" y="5635745"/>
                  <a:pt x="1718927" y="5644869"/>
                </a:cubicBezTo>
                <a:cubicBezTo>
                  <a:pt x="1717601" y="5648062"/>
                  <a:pt x="1716274" y="5651255"/>
                  <a:pt x="1715832" y="5654905"/>
                </a:cubicBezTo>
                <a:cubicBezTo>
                  <a:pt x="1715389" y="5660379"/>
                  <a:pt x="1715389" y="5666309"/>
                  <a:pt x="1715389" y="5672240"/>
                </a:cubicBezTo>
                <a:lnTo>
                  <a:pt x="1715389" y="5684556"/>
                </a:lnTo>
                <a:lnTo>
                  <a:pt x="1693278" y="5684556"/>
                </a:lnTo>
                <a:lnTo>
                  <a:pt x="1693278" y="5694592"/>
                </a:lnTo>
                <a:lnTo>
                  <a:pt x="1715389" y="5694592"/>
                </a:lnTo>
                <a:lnTo>
                  <a:pt x="1715389" y="5789021"/>
                </a:lnTo>
                <a:lnTo>
                  <a:pt x="1728214" y="5789021"/>
                </a:lnTo>
                <a:lnTo>
                  <a:pt x="1728214" y="5694592"/>
                </a:lnTo>
                <a:lnTo>
                  <a:pt x="1752979" y="5694592"/>
                </a:lnTo>
                <a:lnTo>
                  <a:pt x="1752979" y="5683644"/>
                </a:lnTo>
                <a:lnTo>
                  <a:pt x="1728214" y="5683644"/>
                </a:lnTo>
                <a:lnTo>
                  <a:pt x="1728214" y="5671327"/>
                </a:lnTo>
                <a:cubicBezTo>
                  <a:pt x="1728214" y="5666766"/>
                  <a:pt x="1728214" y="5662660"/>
                  <a:pt x="1728214" y="5658098"/>
                </a:cubicBezTo>
                <a:cubicBezTo>
                  <a:pt x="1728656" y="5655361"/>
                  <a:pt x="1729541" y="5652624"/>
                  <a:pt x="1730425" y="5650343"/>
                </a:cubicBezTo>
                <a:cubicBezTo>
                  <a:pt x="1733079" y="5644869"/>
                  <a:pt x="1738828" y="5641676"/>
                  <a:pt x="1744577" y="5642132"/>
                </a:cubicBezTo>
                <a:cubicBezTo>
                  <a:pt x="1745904" y="5642132"/>
                  <a:pt x="1747230" y="5642132"/>
                  <a:pt x="1748999" y="5642132"/>
                </a:cubicBezTo>
                <a:cubicBezTo>
                  <a:pt x="1750768" y="5642588"/>
                  <a:pt x="1752095" y="5643500"/>
                  <a:pt x="1753864" y="5643957"/>
                </a:cubicBezTo>
                <a:lnTo>
                  <a:pt x="1755190" y="5632096"/>
                </a:lnTo>
                <a:cubicBezTo>
                  <a:pt x="1752979" y="5631640"/>
                  <a:pt x="1751210" y="5631184"/>
                  <a:pt x="1748999" y="5630727"/>
                </a:cubicBezTo>
                <a:cubicBezTo>
                  <a:pt x="1747230" y="5630727"/>
                  <a:pt x="1745461" y="5630727"/>
                  <a:pt x="1743692" y="5630727"/>
                </a:cubicBezTo>
                <a:close/>
                <a:moveTo>
                  <a:pt x="1845681" y="5488985"/>
                </a:moveTo>
                <a:lnTo>
                  <a:pt x="1863370" y="5488985"/>
                </a:lnTo>
                <a:cubicBezTo>
                  <a:pt x="1882420" y="5488985"/>
                  <a:pt x="1893306" y="5497272"/>
                  <a:pt x="1893306" y="5512464"/>
                </a:cubicBezTo>
                <a:cubicBezTo>
                  <a:pt x="1893306" y="5527196"/>
                  <a:pt x="1881967" y="5535022"/>
                  <a:pt x="1861556" y="5535022"/>
                </a:cubicBezTo>
                <a:lnTo>
                  <a:pt x="1845681" y="5535022"/>
                </a:lnTo>
                <a:close/>
                <a:moveTo>
                  <a:pt x="2010336" y="5433421"/>
                </a:moveTo>
                <a:cubicBezTo>
                  <a:pt x="2011225" y="5437062"/>
                  <a:pt x="2012114" y="5440249"/>
                  <a:pt x="2013447" y="5443435"/>
                </a:cubicBezTo>
                <a:lnTo>
                  <a:pt x="2033005" y="5498508"/>
                </a:lnTo>
                <a:lnTo>
                  <a:pt x="1988555" y="5498508"/>
                </a:lnTo>
                <a:lnTo>
                  <a:pt x="2006780" y="5446166"/>
                </a:lnTo>
                <a:cubicBezTo>
                  <a:pt x="2007669" y="5443435"/>
                  <a:pt x="2008113" y="5442069"/>
                  <a:pt x="2009447" y="5437973"/>
                </a:cubicBezTo>
                <a:close/>
                <a:moveTo>
                  <a:pt x="780025" y="5433421"/>
                </a:moveTo>
                <a:cubicBezTo>
                  <a:pt x="780914" y="5437062"/>
                  <a:pt x="781803" y="5440249"/>
                  <a:pt x="783136" y="5443435"/>
                </a:cubicBezTo>
                <a:lnTo>
                  <a:pt x="802694" y="5498508"/>
                </a:lnTo>
                <a:lnTo>
                  <a:pt x="758244" y="5498508"/>
                </a:lnTo>
                <a:lnTo>
                  <a:pt x="776469" y="5446166"/>
                </a:lnTo>
                <a:cubicBezTo>
                  <a:pt x="777802" y="5443435"/>
                  <a:pt x="777802" y="5442069"/>
                  <a:pt x="779136" y="5437973"/>
                </a:cubicBezTo>
                <a:close/>
                <a:moveTo>
                  <a:pt x="1847268" y="5427072"/>
                </a:moveTo>
                <a:lnTo>
                  <a:pt x="1863143" y="5427072"/>
                </a:lnTo>
                <a:cubicBezTo>
                  <a:pt x="1879925" y="5427072"/>
                  <a:pt x="1888543" y="5434456"/>
                  <a:pt x="1888543" y="5447377"/>
                </a:cubicBezTo>
                <a:cubicBezTo>
                  <a:pt x="1888543" y="5459837"/>
                  <a:pt x="1879472" y="5466759"/>
                  <a:pt x="1861782" y="5466759"/>
                </a:cubicBezTo>
                <a:lnTo>
                  <a:pt x="1847268" y="5466759"/>
                </a:lnTo>
                <a:close/>
                <a:moveTo>
                  <a:pt x="2099873" y="5403259"/>
                </a:moveTo>
                <a:lnTo>
                  <a:pt x="2099873" y="5498022"/>
                </a:lnTo>
                <a:cubicBezTo>
                  <a:pt x="2098093" y="5514583"/>
                  <a:pt x="2102986" y="5531603"/>
                  <a:pt x="2113221" y="5544944"/>
                </a:cubicBezTo>
                <a:cubicBezTo>
                  <a:pt x="2126124" y="5558284"/>
                  <a:pt x="2143921" y="5565184"/>
                  <a:pt x="2162609" y="5563344"/>
                </a:cubicBezTo>
                <a:cubicBezTo>
                  <a:pt x="2206213" y="5563344"/>
                  <a:pt x="2226680" y="5543104"/>
                  <a:pt x="2226680" y="5498022"/>
                </a:cubicBezTo>
                <a:lnTo>
                  <a:pt x="2226680" y="5403259"/>
                </a:lnTo>
                <a:lnTo>
                  <a:pt x="2195089" y="5403259"/>
                </a:lnTo>
                <a:lnTo>
                  <a:pt x="2195089" y="5493882"/>
                </a:lnTo>
                <a:cubicBezTo>
                  <a:pt x="2196424" y="5503542"/>
                  <a:pt x="2194645" y="5513663"/>
                  <a:pt x="2190640" y="5522403"/>
                </a:cubicBezTo>
                <a:cubicBezTo>
                  <a:pt x="2185301" y="5532523"/>
                  <a:pt x="2174621" y="5538503"/>
                  <a:pt x="2163499" y="5538043"/>
                </a:cubicBezTo>
                <a:cubicBezTo>
                  <a:pt x="2153711" y="5538503"/>
                  <a:pt x="2144811" y="5534363"/>
                  <a:pt x="2138582" y="5527003"/>
                </a:cubicBezTo>
                <a:cubicBezTo>
                  <a:pt x="2132353" y="5517803"/>
                  <a:pt x="2129683" y="5506302"/>
                  <a:pt x="2131018" y="5494802"/>
                </a:cubicBezTo>
                <a:lnTo>
                  <a:pt x="2131018" y="5403259"/>
                </a:lnTo>
                <a:close/>
                <a:moveTo>
                  <a:pt x="1993439" y="5403259"/>
                </a:moveTo>
                <a:lnTo>
                  <a:pt x="1932992" y="5558834"/>
                </a:lnTo>
                <a:lnTo>
                  <a:pt x="1965231" y="5558834"/>
                </a:lnTo>
                <a:lnTo>
                  <a:pt x="1978216" y="5523601"/>
                </a:lnTo>
                <a:lnTo>
                  <a:pt x="2042693" y="5523601"/>
                </a:lnTo>
                <a:lnTo>
                  <a:pt x="2056125" y="5558834"/>
                </a:lnTo>
                <a:lnTo>
                  <a:pt x="2090155" y="5558834"/>
                </a:lnTo>
                <a:lnTo>
                  <a:pt x="2028364" y="5403259"/>
                </a:lnTo>
                <a:close/>
                <a:moveTo>
                  <a:pt x="1656768" y="5403259"/>
                </a:moveTo>
                <a:lnTo>
                  <a:pt x="1656768" y="5558834"/>
                </a:lnTo>
                <a:lnTo>
                  <a:pt x="1686442" y="5558834"/>
                </a:lnTo>
                <a:lnTo>
                  <a:pt x="1686442" y="5477625"/>
                </a:lnTo>
                <a:cubicBezTo>
                  <a:pt x="1686442" y="5464394"/>
                  <a:pt x="1685093" y="5450707"/>
                  <a:pt x="1683294" y="5437477"/>
                </a:cubicBezTo>
                <a:cubicBezTo>
                  <a:pt x="1686891" y="5447057"/>
                  <a:pt x="1690938" y="5456182"/>
                  <a:pt x="1695434" y="5464851"/>
                </a:cubicBezTo>
                <a:lnTo>
                  <a:pt x="1746689" y="5558834"/>
                </a:lnTo>
                <a:lnTo>
                  <a:pt x="1785355" y="5558834"/>
                </a:lnTo>
                <a:lnTo>
                  <a:pt x="1785355" y="5403259"/>
                </a:lnTo>
                <a:lnTo>
                  <a:pt x="1755681" y="5403259"/>
                </a:lnTo>
                <a:lnTo>
                  <a:pt x="1755681" y="5486750"/>
                </a:lnTo>
                <a:cubicBezTo>
                  <a:pt x="1755232" y="5496787"/>
                  <a:pt x="1755681" y="5506824"/>
                  <a:pt x="1757030" y="5516861"/>
                </a:cubicBezTo>
                <a:cubicBezTo>
                  <a:pt x="1757480" y="5518230"/>
                  <a:pt x="1757929" y="5521423"/>
                  <a:pt x="1757929" y="5525073"/>
                </a:cubicBezTo>
                <a:cubicBezTo>
                  <a:pt x="1757030" y="5522336"/>
                  <a:pt x="1755681" y="5519598"/>
                  <a:pt x="1755681" y="5519142"/>
                </a:cubicBezTo>
                <a:cubicBezTo>
                  <a:pt x="1752984" y="5511842"/>
                  <a:pt x="1749836" y="5504543"/>
                  <a:pt x="1746239" y="5497699"/>
                </a:cubicBezTo>
                <a:lnTo>
                  <a:pt x="1694085" y="5403259"/>
                </a:lnTo>
                <a:close/>
                <a:moveTo>
                  <a:pt x="1531355" y="5403259"/>
                </a:moveTo>
                <a:lnTo>
                  <a:pt x="1531355" y="5558834"/>
                </a:lnTo>
                <a:lnTo>
                  <a:pt x="1624127" y="5558834"/>
                </a:lnTo>
                <a:lnTo>
                  <a:pt x="1625018" y="5531917"/>
                </a:lnTo>
                <a:lnTo>
                  <a:pt x="1563468" y="5531917"/>
                </a:lnTo>
                <a:lnTo>
                  <a:pt x="1563468" y="5490856"/>
                </a:lnTo>
                <a:lnTo>
                  <a:pt x="1618328" y="5490856"/>
                </a:lnTo>
                <a:lnTo>
                  <a:pt x="1618328" y="5465763"/>
                </a:lnTo>
                <a:lnTo>
                  <a:pt x="1563468" y="5465763"/>
                </a:lnTo>
                <a:lnTo>
                  <a:pt x="1563468" y="5428352"/>
                </a:lnTo>
                <a:lnTo>
                  <a:pt x="1622788" y="5428352"/>
                </a:lnTo>
                <a:lnTo>
                  <a:pt x="1622788" y="5403259"/>
                </a:lnTo>
                <a:close/>
                <a:moveTo>
                  <a:pt x="1366256" y="5403259"/>
                </a:moveTo>
                <a:lnTo>
                  <a:pt x="1366256" y="5558834"/>
                </a:lnTo>
                <a:lnTo>
                  <a:pt x="1396379" y="5558834"/>
                </a:lnTo>
                <a:lnTo>
                  <a:pt x="1396379" y="5477625"/>
                </a:lnTo>
                <a:cubicBezTo>
                  <a:pt x="1395930" y="5464394"/>
                  <a:pt x="1395031" y="5450707"/>
                  <a:pt x="1392783" y="5437477"/>
                </a:cubicBezTo>
                <a:cubicBezTo>
                  <a:pt x="1396379" y="5447057"/>
                  <a:pt x="1400426" y="5456182"/>
                  <a:pt x="1405372" y="5464851"/>
                </a:cubicBezTo>
                <a:lnTo>
                  <a:pt x="1456177" y="5558834"/>
                </a:lnTo>
                <a:lnTo>
                  <a:pt x="1494844" y="5558834"/>
                </a:lnTo>
                <a:lnTo>
                  <a:pt x="1494844" y="5403259"/>
                </a:lnTo>
                <a:lnTo>
                  <a:pt x="1465169" y="5403259"/>
                </a:lnTo>
                <a:lnTo>
                  <a:pt x="1465169" y="5486750"/>
                </a:lnTo>
                <a:cubicBezTo>
                  <a:pt x="1464720" y="5496787"/>
                  <a:pt x="1465169" y="5506824"/>
                  <a:pt x="1466968" y="5516861"/>
                </a:cubicBezTo>
                <a:cubicBezTo>
                  <a:pt x="1466968" y="5518230"/>
                  <a:pt x="1467417" y="5521423"/>
                  <a:pt x="1467417" y="5525073"/>
                </a:cubicBezTo>
                <a:cubicBezTo>
                  <a:pt x="1466968" y="5522336"/>
                  <a:pt x="1465169" y="5519598"/>
                  <a:pt x="1465169" y="5519142"/>
                </a:cubicBezTo>
                <a:cubicBezTo>
                  <a:pt x="1462921" y="5511386"/>
                  <a:pt x="1459774" y="5504543"/>
                  <a:pt x="1455728" y="5497699"/>
                </a:cubicBezTo>
                <a:lnTo>
                  <a:pt x="1404023" y="5403259"/>
                </a:lnTo>
                <a:close/>
                <a:moveTo>
                  <a:pt x="1296406" y="5403259"/>
                </a:moveTo>
                <a:lnTo>
                  <a:pt x="1296406" y="5558834"/>
                </a:lnTo>
                <a:lnTo>
                  <a:pt x="1328156" y="5558834"/>
                </a:lnTo>
                <a:lnTo>
                  <a:pt x="1328156" y="5403259"/>
                </a:lnTo>
                <a:close/>
                <a:moveTo>
                  <a:pt x="1134481" y="5403259"/>
                </a:moveTo>
                <a:lnTo>
                  <a:pt x="1134481" y="5558834"/>
                </a:lnTo>
                <a:lnTo>
                  <a:pt x="1165104" y="5558834"/>
                </a:lnTo>
                <a:lnTo>
                  <a:pt x="1165104" y="5492224"/>
                </a:lnTo>
                <a:lnTo>
                  <a:pt x="1226795" y="5492224"/>
                </a:lnTo>
                <a:lnTo>
                  <a:pt x="1226795" y="5558834"/>
                </a:lnTo>
                <a:lnTo>
                  <a:pt x="1258306" y="5558834"/>
                </a:lnTo>
                <a:lnTo>
                  <a:pt x="1258306" y="5403259"/>
                </a:lnTo>
                <a:lnTo>
                  <a:pt x="1227239" y="5403259"/>
                </a:lnTo>
                <a:lnTo>
                  <a:pt x="1227239" y="5467132"/>
                </a:lnTo>
                <a:lnTo>
                  <a:pt x="1165548" y="5467132"/>
                </a:lnTo>
                <a:lnTo>
                  <a:pt x="1165548" y="5403259"/>
                </a:lnTo>
                <a:close/>
                <a:moveTo>
                  <a:pt x="763129" y="5403259"/>
                </a:moveTo>
                <a:lnTo>
                  <a:pt x="702682" y="5558834"/>
                </a:lnTo>
                <a:lnTo>
                  <a:pt x="734921" y="5558834"/>
                </a:lnTo>
                <a:lnTo>
                  <a:pt x="748353" y="5523601"/>
                </a:lnTo>
                <a:lnTo>
                  <a:pt x="812383" y="5523601"/>
                </a:lnTo>
                <a:lnTo>
                  <a:pt x="825815" y="5558834"/>
                </a:lnTo>
                <a:lnTo>
                  <a:pt x="859845" y="5558834"/>
                </a:lnTo>
                <a:lnTo>
                  <a:pt x="798054" y="5403259"/>
                </a:lnTo>
                <a:close/>
                <a:moveTo>
                  <a:pt x="510594" y="5403259"/>
                </a:moveTo>
                <a:lnTo>
                  <a:pt x="510594" y="5558834"/>
                </a:lnTo>
                <a:lnTo>
                  <a:pt x="540441" y="5558834"/>
                </a:lnTo>
                <a:lnTo>
                  <a:pt x="540441" y="5465580"/>
                </a:lnTo>
                <a:cubicBezTo>
                  <a:pt x="540441" y="5455572"/>
                  <a:pt x="539550" y="5436467"/>
                  <a:pt x="538213" y="5425094"/>
                </a:cubicBezTo>
                <a:lnTo>
                  <a:pt x="539104" y="5425094"/>
                </a:lnTo>
                <a:cubicBezTo>
                  <a:pt x="542668" y="5438741"/>
                  <a:pt x="545341" y="5449204"/>
                  <a:pt x="549795" y="5461486"/>
                </a:cubicBezTo>
                <a:lnTo>
                  <a:pt x="583206" y="5558834"/>
                </a:lnTo>
                <a:lnTo>
                  <a:pt x="611716" y="5558834"/>
                </a:lnTo>
                <a:lnTo>
                  <a:pt x="651363" y="5441016"/>
                </a:lnTo>
                <a:cubicBezTo>
                  <a:pt x="653145" y="5435102"/>
                  <a:pt x="654036" y="5432828"/>
                  <a:pt x="655818" y="5425094"/>
                </a:cubicBezTo>
                <a:lnTo>
                  <a:pt x="656709" y="5425094"/>
                </a:lnTo>
                <a:cubicBezTo>
                  <a:pt x="655818" y="5435102"/>
                  <a:pt x="654481" y="5449204"/>
                  <a:pt x="654481" y="5466945"/>
                </a:cubicBezTo>
                <a:lnTo>
                  <a:pt x="654481" y="5558379"/>
                </a:lnTo>
                <a:lnTo>
                  <a:pt x="685219" y="5558379"/>
                </a:lnTo>
                <a:lnTo>
                  <a:pt x="685219" y="5403714"/>
                </a:lnTo>
                <a:lnTo>
                  <a:pt x="635771" y="5403714"/>
                </a:lnTo>
                <a:lnTo>
                  <a:pt x="606370" y="5491964"/>
                </a:lnTo>
                <a:cubicBezTo>
                  <a:pt x="603698" y="5500152"/>
                  <a:pt x="601025" y="5508796"/>
                  <a:pt x="599243" y="5517439"/>
                </a:cubicBezTo>
                <a:cubicBezTo>
                  <a:pt x="599243" y="5519258"/>
                  <a:pt x="598797" y="5521078"/>
                  <a:pt x="598352" y="5522897"/>
                </a:cubicBezTo>
                <a:cubicBezTo>
                  <a:pt x="596125" y="5510160"/>
                  <a:pt x="592561" y="5497423"/>
                  <a:pt x="588551" y="5484686"/>
                </a:cubicBezTo>
                <a:lnTo>
                  <a:pt x="560487" y="5403259"/>
                </a:lnTo>
                <a:close/>
                <a:moveTo>
                  <a:pt x="1815518" y="5403047"/>
                </a:moveTo>
                <a:lnTo>
                  <a:pt x="1815518" y="5558834"/>
                </a:lnTo>
                <a:lnTo>
                  <a:pt x="1862083" y="5558834"/>
                </a:lnTo>
                <a:cubicBezTo>
                  <a:pt x="1886030" y="5558834"/>
                  <a:pt x="1894013" y="5557460"/>
                  <a:pt x="1904656" y="5551503"/>
                </a:cubicBezTo>
                <a:cubicBezTo>
                  <a:pt x="1917074" y="5544172"/>
                  <a:pt x="1924613" y="5530426"/>
                  <a:pt x="1924169" y="5515764"/>
                </a:cubicBezTo>
                <a:cubicBezTo>
                  <a:pt x="1925056" y="5495145"/>
                  <a:pt x="1908648" y="5477733"/>
                  <a:pt x="1888248" y="5477275"/>
                </a:cubicBezTo>
                <a:cubicBezTo>
                  <a:pt x="1888691" y="5477275"/>
                  <a:pt x="1888691" y="5477275"/>
                  <a:pt x="1888691" y="5477275"/>
                </a:cubicBezTo>
                <a:cubicBezTo>
                  <a:pt x="1906430" y="5475900"/>
                  <a:pt x="1919734" y="5460780"/>
                  <a:pt x="1918847" y="5442452"/>
                </a:cubicBezTo>
                <a:cubicBezTo>
                  <a:pt x="1918847" y="5430081"/>
                  <a:pt x="1913082" y="5418626"/>
                  <a:pt x="1903326" y="5411294"/>
                </a:cubicBezTo>
                <a:cubicBezTo>
                  <a:pt x="1891796" y="5404421"/>
                  <a:pt x="1878048" y="5401672"/>
                  <a:pt x="1864744" y="5403047"/>
                </a:cubicBezTo>
                <a:close/>
                <a:moveTo>
                  <a:pt x="1068903" y="5402584"/>
                </a:moveTo>
                <a:cubicBezTo>
                  <a:pt x="1047168" y="5401671"/>
                  <a:pt x="1026321" y="5409426"/>
                  <a:pt x="1009909" y="5423568"/>
                </a:cubicBezTo>
                <a:cubicBezTo>
                  <a:pt x="994827" y="5439078"/>
                  <a:pt x="986843" y="5459606"/>
                  <a:pt x="988174" y="5481046"/>
                </a:cubicBezTo>
                <a:cubicBezTo>
                  <a:pt x="988174" y="5530770"/>
                  <a:pt x="1019224" y="5560421"/>
                  <a:pt x="1071564" y="5560421"/>
                </a:cubicBezTo>
                <a:cubicBezTo>
                  <a:pt x="1083984" y="5560421"/>
                  <a:pt x="1095961" y="5559053"/>
                  <a:pt x="1107493" y="5555403"/>
                </a:cubicBezTo>
                <a:lnTo>
                  <a:pt x="1106606" y="5527576"/>
                </a:lnTo>
                <a:cubicBezTo>
                  <a:pt x="1095961" y="5532138"/>
                  <a:pt x="1084428" y="5534419"/>
                  <a:pt x="1072895" y="5534419"/>
                </a:cubicBezTo>
                <a:cubicBezTo>
                  <a:pt x="1071121" y="5534419"/>
                  <a:pt x="1069790" y="5534419"/>
                  <a:pt x="1068016" y="5533963"/>
                </a:cubicBezTo>
                <a:cubicBezTo>
                  <a:pt x="1040071" y="5532138"/>
                  <a:pt x="1019224" y="5507961"/>
                  <a:pt x="1021441" y="5480134"/>
                </a:cubicBezTo>
                <a:cubicBezTo>
                  <a:pt x="1020998" y="5477397"/>
                  <a:pt x="1020998" y="5475116"/>
                  <a:pt x="1020998" y="5472835"/>
                </a:cubicBezTo>
                <a:cubicBezTo>
                  <a:pt x="1022772" y="5446377"/>
                  <a:pt x="1045394" y="5425849"/>
                  <a:pt x="1071564" y="5427673"/>
                </a:cubicBezTo>
                <a:cubicBezTo>
                  <a:pt x="1083097" y="5427217"/>
                  <a:pt x="1094186" y="5430410"/>
                  <a:pt x="1103945" y="5435885"/>
                </a:cubicBezTo>
                <a:lnTo>
                  <a:pt x="1107050" y="5409426"/>
                </a:lnTo>
                <a:cubicBezTo>
                  <a:pt x="1094630" y="5404864"/>
                  <a:pt x="1081766" y="5402584"/>
                  <a:pt x="1068903" y="5402584"/>
                </a:cubicBezTo>
                <a:close/>
                <a:moveTo>
                  <a:pt x="921278" y="5400084"/>
                </a:moveTo>
                <a:cubicBezTo>
                  <a:pt x="888890" y="5400994"/>
                  <a:pt x="870256" y="5417823"/>
                  <a:pt x="870256" y="5445569"/>
                </a:cubicBezTo>
                <a:cubicBezTo>
                  <a:pt x="869368" y="5457395"/>
                  <a:pt x="874693" y="5469221"/>
                  <a:pt x="884010" y="5476953"/>
                </a:cubicBezTo>
                <a:cubicBezTo>
                  <a:pt x="892439" y="5483776"/>
                  <a:pt x="902200" y="5488779"/>
                  <a:pt x="912404" y="5491963"/>
                </a:cubicBezTo>
                <a:cubicBezTo>
                  <a:pt x="918616" y="5494237"/>
                  <a:pt x="924827" y="5496966"/>
                  <a:pt x="930151" y="5500605"/>
                </a:cubicBezTo>
                <a:cubicBezTo>
                  <a:pt x="935031" y="5504244"/>
                  <a:pt x="937693" y="5509702"/>
                  <a:pt x="937693" y="5515615"/>
                </a:cubicBezTo>
                <a:cubicBezTo>
                  <a:pt x="937693" y="5528806"/>
                  <a:pt x="927045" y="5537448"/>
                  <a:pt x="910630" y="5537448"/>
                </a:cubicBezTo>
                <a:cubicBezTo>
                  <a:pt x="898207" y="5536993"/>
                  <a:pt x="886228" y="5533354"/>
                  <a:pt x="876024" y="5526986"/>
                </a:cubicBezTo>
                <a:lnTo>
                  <a:pt x="873361" y="5554732"/>
                </a:lnTo>
                <a:cubicBezTo>
                  <a:pt x="886228" y="5559735"/>
                  <a:pt x="899538" y="5562009"/>
                  <a:pt x="913292" y="5562009"/>
                </a:cubicBezTo>
                <a:cubicBezTo>
                  <a:pt x="948785" y="5562009"/>
                  <a:pt x="970968" y="5543815"/>
                  <a:pt x="970968" y="5513341"/>
                </a:cubicBezTo>
                <a:cubicBezTo>
                  <a:pt x="970968" y="5491963"/>
                  <a:pt x="959877" y="5477408"/>
                  <a:pt x="932813" y="5466947"/>
                </a:cubicBezTo>
                <a:cubicBezTo>
                  <a:pt x="925271" y="5464672"/>
                  <a:pt x="918616" y="5461488"/>
                  <a:pt x="911517" y="5457850"/>
                </a:cubicBezTo>
                <a:cubicBezTo>
                  <a:pt x="905749" y="5455121"/>
                  <a:pt x="902200" y="5449208"/>
                  <a:pt x="902200" y="5442385"/>
                </a:cubicBezTo>
                <a:cubicBezTo>
                  <a:pt x="902200" y="5431014"/>
                  <a:pt x="911961" y="5424191"/>
                  <a:pt x="927045" y="5424191"/>
                </a:cubicBezTo>
                <a:cubicBezTo>
                  <a:pt x="938137" y="5424191"/>
                  <a:pt x="948785" y="5426920"/>
                  <a:pt x="958989" y="5431469"/>
                </a:cubicBezTo>
                <a:lnTo>
                  <a:pt x="961651" y="5405997"/>
                </a:lnTo>
                <a:cubicBezTo>
                  <a:pt x="951447" y="5402358"/>
                  <a:pt x="940799" y="5400539"/>
                  <a:pt x="930151" y="5400084"/>
                </a:cubicBezTo>
                <a:close/>
                <a:moveTo>
                  <a:pt x="8999995" y="432087"/>
                </a:moveTo>
                <a:lnTo>
                  <a:pt x="8999995" y="1368088"/>
                </a:lnTo>
                <a:lnTo>
                  <a:pt x="11519995" y="1368088"/>
                </a:lnTo>
                <a:lnTo>
                  <a:pt x="11519995" y="432087"/>
                </a:lnTo>
                <a:close/>
                <a:moveTo>
                  <a:pt x="0" y="0"/>
                </a:moveTo>
                <a:lnTo>
                  <a:pt x="11520483" y="0"/>
                </a:lnTo>
                <a:lnTo>
                  <a:pt x="11520483" y="6480172"/>
                </a:lnTo>
                <a:lnTo>
                  <a:pt x="0" y="648017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 tIns="1296000" anchor="ctr" anchorCtr="1">
            <a:noAutofit/>
          </a:bodyPr>
          <a:lstStyle>
            <a:lvl1pPr algn="ctr"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4AAF41-BD8B-8E53-14D4-7E072C94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F498CD-908B-343E-32C0-A94653901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244" y="1656087"/>
            <a:ext cx="8352000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81" name="Rechteck 280">
            <a:extLst>
              <a:ext uri="{FF2B5EF4-FFF2-40B4-BE49-F238E27FC236}">
                <a16:creationId xmlns:a16="http://schemas.microsoft.com/office/drawing/2014/main" id="{E652DBC7-79FF-1194-9D71-C823693577FE}"/>
              </a:ext>
            </a:extLst>
          </p:cNvPr>
          <p:cNvSpPr/>
          <p:nvPr userDrawn="1"/>
        </p:nvSpPr>
        <p:spPr>
          <a:xfrm>
            <a:off x="9000000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82" name="Logo TU Darmstadt">
            <a:extLst>
              <a:ext uri="{FF2B5EF4-FFF2-40B4-BE49-F238E27FC236}">
                <a16:creationId xmlns:a16="http://schemas.microsoft.com/office/drawing/2014/main" id="{C516EECB-EB91-E84D-9EFC-1F73DC3114C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283" name="Freeform 97">
              <a:extLst>
                <a:ext uri="{FF2B5EF4-FFF2-40B4-BE49-F238E27FC236}">
                  <a16:creationId xmlns:a16="http://schemas.microsoft.com/office/drawing/2014/main" id="{97A3F11E-2702-A0FC-2A2D-999F3D5C67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4" name="Freeform 98">
              <a:extLst>
                <a:ext uri="{FF2B5EF4-FFF2-40B4-BE49-F238E27FC236}">
                  <a16:creationId xmlns:a16="http://schemas.microsoft.com/office/drawing/2014/main" id="{D36B3466-484E-49AB-0F76-43B7C160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5" name="Freeform 99">
              <a:extLst>
                <a:ext uri="{FF2B5EF4-FFF2-40B4-BE49-F238E27FC236}">
                  <a16:creationId xmlns:a16="http://schemas.microsoft.com/office/drawing/2014/main" id="{4B30C183-0CF8-A3E6-B8E1-EDF40AB2FF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6" name="Freeform 100">
              <a:extLst>
                <a:ext uri="{FF2B5EF4-FFF2-40B4-BE49-F238E27FC236}">
                  <a16:creationId xmlns:a16="http://schemas.microsoft.com/office/drawing/2014/main" id="{4DF8286A-E678-9922-B2A8-2A0D4833F2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7" name="Freeform 101">
              <a:extLst>
                <a:ext uri="{FF2B5EF4-FFF2-40B4-BE49-F238E27FC236}">
                  <a16:creationId xmlns:a16="http://schemas.microsoft.com/office/drawing/2014/main" id="{96127EDF-3FAF-A0EF-AEC8-653271D77B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8" name="Freeform 102">
              <a:extLst>
                <a:ext uri="{FF2B5EF4-FFF2-40B4-BE49-F238E27FC236}">
                  <a16:creationId xmlns:a16="http://schemas.microsoft.com/office/drawing/2014/main" id="{8315407D-A821-A643-C030-5A0051CF5B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9" name="Freeform 103">
              <a:extLst>
                <a:ext uri="{FF2B5EF4-FFF2-40B4-BE49-F238E27FC236}">
                  <a16:creationId xmlns:a16="http://schemas.microsoft.com/office/drawing/2014/main" id="{7B43E648-48BA-C0E8-F293-10231CF38F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0" name="Freeform 104">
              <a:extLst>
                <a:ext uri="{FF2B5EF4-FFF2-40B4-BE49-F238E27FC236}">
                  <a16:creationId xmlns:a16="http://schemas.microsoft.com/office/drawing/2014/main" id="{0398B07E-A56F-DE9C-201A-29297C7737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1" name="Freeform 105">
              <a:extLst>
                <a:ext uri="{FF2B5EF4-FFF2-40B4-BE49-F238E27FC236}">
                  <a16:creationId xmlns:a16="http://schemas.microsoft.com/office/drawing/2014/main" id="{E7EF9ABB-FD27-1F84-8822-E82EF7E7CA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2" name="Freeform 106">
              <a:extLst>
                <a:ext uri="{FF2B5EF4-FFF2-40B4-BE49-F238E27FC236}">
                  <a16:creationId xmlns:a16="http://schemas.microsoft.com/office/drawing/2014/main" id="{37934B3D-75B9-5E39-2CE5-9BEA565A8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3" name="Freeform 107">
              <a:extLst>
                <a:ext uri="{FF2B5EF4-FFF2-40B4-BE49-F238E27FC236}">
                  <a16:creationId xmlns:a16="http://schemas.microsoft.com/office/drawing/2014/main" id="{8947BA63-C756-BAD6-FDEC-C62C7A180D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4" name="Freeform 108">
              <a:extLst>
                <a:ext uri="{FF2B5EF4-FFF2-40B4-BE49-F238E27FC236}">
                  <a16:creationId xmlns:a16="http://schemas.microsoft.com/office/drawing/2014/main" id="{7033575C-F33D-D4FE-70AE-77CCC9EA0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5" name="Freeform 109">
              <a:extLst>
                <a:ext uri="{FF2B5EF4-FFF2-40B4-BE49-F238E27FC236}">
                  <a16:creationId xmlns:a16="http://schemas.microsoft.com/office/drawing/2014/main" id="{26F527A0-E344-222C-369C-335729EA65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6" name="Freeform 110">
              <a:extLst>
                <a:ext uri="{FF2B5EF4-FFF2-40B4-BE49-F238E27FC236}">
                  <a16:creationId xmlns:a16="http://schemas.microsoft.com/office/drawing/2014/main" id="{4D72B40D-2F0E-BD67-49AA-7A1A0DECB6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7" name="Freeform 111">
              <a:extLst>
                <a:ext uri="{FF2B5EF4-FFF2-40B4-BE49-F238E27FC236}">
                  <a16:creationId xmlns:a16="http://schemas.microsoft.com/office/drawing/2014/main" id="{03CFBB7F-7337-0DD0-DB57-104147721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8" name="Freeform 112">
              <a:extLst>
                <a:ext uri="{FF2B5EF4-FFF2-40B4-BE49-F238E27FC236}">
                  <a16:creationId xmlns:a16="http://schemas.microsoft.com/office/drawing/2014/main" id="{8C05591A-37AE-757A-4C92-1D44FF0483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9" name="Freeform 113">
              <a:extLst>
                <a:ext uri="{FF2B5EF4-FFF2-40B4-BE49-F238E27FC236}">
                  <a16:creationId xmlns:a16="http://schemas.microsoft.com/office/drawing/2014/main" id="{9D1F9451-01B7-6778-9E95-E7DF50AD03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0" name="Freeform 114">
              <a:extLst>
                <a:ext uri="{FF2B5EF4-FFF2-40B4-BE49-F238E27FC236}">
                  <a16:creationId xmlns:a16="http://schemas.microsoft.com/office/drawing/2014/main" id="{564EAD7C-7A13-5C29-5DD0-F1C5A8274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1" name="Freeform 115">
              <a:extLst>
                <a:ext uri="{FF2B5EF4-FFF2-40B4-BE49-F238E27FC236}">
                  <a16:creationId xmlns:a16="http://schemas.microsoft.com/office/drawing/2014/main" id="{0EB279B4-E60C-383C-99B0-507906102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2" name="Freeform 116">
              <a:extLst>
                <a:ext uri="{FF2B5EF4-FFF2-40B4-BE49-F238E27FC236}">
                  <a16:creationId xmlns:a16="http://schemas.microsoft.com/office/drawing/2014/main" id="{9F5C6A1A-E6F4-D8F8-7B00-FE048103C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3" name="Freeform 117">
              <a:extLst>
                <a:ext uri="{FF2B5EF4-FFF2-40B4-BE49-F238E27FC236}">
                  <a16:creationId xmlns:a16="http://schemas.microsoft.com/office/drawing/2014/main" id="{8873FCE5-7267-5770-73F2-89691D0439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4" name="Freeform 118">
              <a:extLst>
                <a:ext uri="{FF2B5EF4-FFF2-40B4-BE49-F238E27FC236}">
                  <a16:creationId xmlns:a16="http://schemas.microsoft.com/office/drawing/2014/main" id="{75468A8D-6FD7-4C64-84BB-165F1E2DC9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5" name="Freeform 119">
              <a:extLst>
                <a:ext uri="{FF2B5EF4-FFF2-40B4-BE49-F238E27FC236}">
                  <a16:creationId xmlns:a16="http://schemas.microsoft.com/office/drawing/2014/main" id="{90C6D24A-3717-BE72-6813-B3EDE9481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6" name="Freeform 120">
              <a:extLst>
                <a:ext uri="{FF2B5EF4-FFF2-40B4-BE49-F238E27FC236}">
                  <a16:creationId xmlns:a16="http://schemas.microsoft.com/office/drawing/2014/main" id="{573D95C7-74C1-B416-A281-69FF14F265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7" name="Freeform 121">
              <a:extLst>
                <a:ext uri="{FF2B5EF4-FFF2-40B4-BE49-F238E27FC236}">
                  <a16:creationId xmlns:a16="http://schemas.microsoft.com/office/drawing/2014/main" id="{3149D5F5-359D-6275-C433-BDEFFD6870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8" name="Freeform 122">
              <a:extLst>
                <a:ext uri="{FF2B5EF4-FFF2-40B4-BE49-F238E27FC236}">
                  <a16:creationId xmlns:a16="http://schemas.microsoft.com/office/drawing/2014/main" id="{39E4DA2B-0536-FC8B-3BD4-1449622AB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9" name="Freeform 123">
              <a:extLst>
                <a:ext uri="{FF2B5EF4-FFF2-40B4-BE49-F238E27FC236}">
                  <a16:creationId xmlns:a16="http://schemas.microsoft.com/office/drawing/2014/main" id="{5D33E678-0BF8-6F28-1314-B503C010DD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0" name="Freeform 124">
              <a:extLst>
                <a:ext uri="{FF2B5EF4-FFF2-40B4-BE49-F238E27FC236}">
                  <a16:creationId xmlns:a16="http://schemas.microsoft.com/office/drawing/2014/main" id="{44C13748-D4F6-3555-98D8-AD2BC7ACD2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1" name="Freeform 125">
              <a:extLst>
                <a:ext uri="{FF2B5EF4-FFF2-40B4-BE49-F238E27FC236}">
                  <a16:creationId xmlns:a16="http://schemas.microsoft.com/office/drawing/2014/main" id="{F5EB5B93-8BD0-F233-E290-25D8776C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2" name="Freeform 126">
              <a:extLst>
                <a:ext uri="{FF2B5EF4-FFF2-40B4-BE49-F238E27FC236}">
                  <a16:creationId xmlns:a16="http://schemas.microsoft.com/office/drawing/2014/main" id="{7A328A3D-D6BF-6A46-0DDA-B54668B2B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3" name="Freeform 127">
              <a:extLst>
                <a:ext uri="{FF2B5EF4-FFF2-40B4-BE49-F238E27FC236}">
                  <a16:creationId xmlns:a16="http://schemas.microsoft.com/office/drawing/2014/main" id="{8DF8B3A5-E91F-4AAB-2068-32B358BC40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4" name="Freeform 128">
              <a:extLst>
                <a:ext uri="{FF2B5EF4-FFF2-40B4-BE49-F238E27FC236}">
                  <a16:creationId xmlns:a16="http://schemas.microsoft.com/office/drawing/2014/main" id="{01031D8D-5CB0-2052-B7E0-C7FC71793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5" name="Freeform 129">
              <a:extLst>
                <a:ext uri="{FF2B5EF4-FFF2-40B4-BE49-F238E27FC236}">
                  <a16:creationId xmlns:a16="http://schemas.microsoft.com/office/drawing/2014/main" id="{D81DC086-4814-B7F5-56CE-C9B1D9B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6" name="Freeform 130">
              <a:extLst>
                <a:ext uri="{FF2B5EF4-FFF2-40B4-BE49-F238E27FC236}">
                  <a16:creationId xmlns:a16="http://schemas.microsoft.com/office/drawing/2014/main" id="{3133048B-9000-5B49-5031-B330DEE613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7" name="Freeform 131">
              <a:extLst>
                <a:ext uri="{FF2B5EF4-FFF2-40B4-BE49-F238E27FC236}">
                  <a16:creationId xmlns:a16="http://schemas.microsoft.com/office/drawing/2014/main" id="{1F732DD0-836C-9447-461B-B4936F7CCE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8" name="Freeform 132">
              <a:extLst>
                <a:ext uri="{FF2B5EF4-FFF2-40B4-BE49-F238E27FC236}">
                  <a16:creationId xmlns:a16="http://schemas.microsoft.com/office/drawing/2014/main" id="{E10D38F6-94C2-EA44-71F8-8B2E7D4885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9" name="Freeform 133">
              <a:extLst>
                <a:ext uri="{FF2B5EF4-FFF2-40B4-BE49-F238E27FC236}">
                  <a16:creationId xmlns:a16="http://schemas.microsoft.com/office/drawing/2014/main" id="{500A9FD5-8311-6CF2-0964-D8A38018A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0" name="Freeform 134">
              <a:extLst>
                <a:ext uri="{FF2B5EF4-FFF2-40B4-BE49-F238E27FC236}">
                  <a16:creationId xmlns:a16="http://schemas.microsoft.com/office/drawing/2014/main" id="{C75EF17D-03BD-D22B-BC31-CB5381A84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1" name="Freeform 135">
              <a:extLst>
                <a:ext uri="{FF2B5EF4-FFF2-40B4-BE49-F238E27FC236}">
                  <a16:creationId xmlns:a16="http://schemas.microsoft.com/office/drawing/2014/main" id="{87786305-B769-769E-A510-6A225C82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2" name="Freeform 136">
              <a:extLst>
                <a:ext uri="{FF2B5EF4-FFF2-40B4-BE49-F238E27FC236}">
                  <a16:creationId xmlns:a16="http://schemas.microsoft.com/office/drawing/2014/main" id="{F6B1BE7A-F99A-0DF5-C8EE-DDE41B512E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3" name="Freeform 137">
              <a:extLst>
                <a:ext uri="{FF2B5EF4-FFF2-40B4-BE49-F238E27FC236}">
                  <a16:creationId xmlns:a16="http://schemas.microsoft.com/office/drawing/2014/main" id="{445E225C-04EC-93B3-C6E0-0EFD6BA9A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4" name="Freeform 138">
              <a:extLst>
                <a:ext uri="{FF2B5EF4-FFF2-40B4-BE49-F238E27FC236}">
                  <a16:creationId xmlns:a16="http://schemas.microsoft.com/office/drawing/2014/main" id="{12777923-E57D-775E-7354-E184D342CE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5" name="Freeform 139">
              <a:extLst>
                <a:ext uri="{FF2B5EF4-FFF2-40B4-BE49-F238E27FC236}">
                  <a16:creationId xmlns:a16="http://schemas.microsoft.com/office/drawing/2014/main" id="{71A9CB08-897D-C4B6-F68B-BADF1AF77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6" name="Freeform 140">
              <a:extLst>
                <a:ext uri="{FF2B5EF4-FFF2-40B4-BE49-F238E27FC236}">
                  <a16:creationId xmlns:a16="http://schemas.microsoft.com/office/drawing/2014/main" id="{06C66763-D111-ECBD-236C-79DF2E3D82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7" name="Freeform 141">
              <a:extLst>
                <a:ext uri="{FF2B5EF4-FFF2-40B4-BE49-F238E27FC236}">
                  <a16:creationId xmlns:a16="http://schemas.microsoft.com/office/drawing/2014/main" id="{8DFB48AF-FE72-756D-9071-4087C5F92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8" name="Freeform 142">
              <a:extLst>
                <a:ext uri="{FF2B5EF4-FFF2-40B4-BE49-F238E27FC236}">
                  <a16:creationId xmlns:a16="http://schemas.microsoft.com/office/drawing/2014/main" id="{45E85BAD-2609-E5FE-BC3C-4C479806DF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9" name="Freeform 143">
              <a:extLst>
                <a:ext uri="{FF2B5EF4-FFF2-40B4-BE49-F238E27FC236}">
                  <a16:creationId xmlns:a16="http://schemas.microsoft.com/office/drawing/2014/main" id="{A2D006C1-350C-F086-D209-C9303B5596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0" name="Freeform 144">
              <a:extLst>
                <a:ext uri="{FF2B5EF4-FFF2-40B4-BE49-F238E27FC236}">
                  <a16:creationId xmlns:a16="http://schemas.microsoft.com/office/drawing/2014/main" id="{47622E1D-8B35-840F-EF15-ECEB4E2FBF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1" name="Freeform 145">
              <a:extLst>
                <a:ext uri="{FF2B5EF4-FFF2-40B4-BE49-F238E27FC236}">
                  <a16:creationId xmlns:a16="http://schemas.microsoft.com/office/drawing/2014/main" id="{2778E3EB-FDE3-C96B-4A37-AC9B10D4D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2" name="Freeform 146">
              <a:extLst>
                <a:ext uri="{FF2B5EF4-FFF2-40B4-BE49-F238E27FC236}">
                  <a16:creationId xmlns:a16="http://schemas.microsoft.com/office/drawing/2014/main" id="{66D0FC82-0FA9-1AB3-1959-DC54C8BC8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3" name="Freeform 147">
              <a:extLst>
                <a:ext uri="{FF2B5EF4-FFF2-40B4-BE49-F238E27FC236}">
                  <a16:creationId xmlns:a16="http://schemas.microsoft.com/office/drawing/2014/main" id="{39A3F035-F26D-B8D7-E9A3-A03A96F0BB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4" name="Freeform 148">
              <a:extLst>
                <a:ext uri="{FF2B5EF4-FFF2-40B4-BE49-F238E27FC236}">
                  <a16:creationId xmlns:a16="http://schemas.microsoft.com/office/drawing/2014/main" id="{3054FC5E-C517-F6CB-4BF2-7F142B95C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5" name="Freeform 149">
              <a:extLst>
                <a:ext uri="{FF2B5EF4-FFF2-40B4-BE49-F238E27FC236}">
                  <a16:creationId xmlns:a16="http://schemas.microsoft.com/office/drawing/2014/main" id="{CC3DF3C8-67C1-30B0-AF06-6E24236FDF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6" name="Freeform 150">
              <a:extLst>
                <a:ext uri="{FF2B5EF4-FFF2-40B4-BE49-F238E27FC236}">
                  <a16:creationId xmlns:a16="http://schemas.microsoft.com/office/drawing/2014/main" id="{73566874-FBE0-C289-630E-D9D988ABAA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7" name="Freeform 151">
              <a:extLst>
                <a:ext uri="{FF2B5EF4-FFF2-40B4-BE49-F238E27FC236}">
                  <a16:creationId xmlns:a16="http://schemas.microsoft.com/office/drawing/2014/main" id="{5B4D0E4A-DC3C-ADBA-38FC-F062281747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8" name="Freeform 152">
              <a:extLst>
                <a:ext uri="{FF2B5EF4-FFF2-40B4-BE49-F238E27FC236}">
                  <a16:creationId xmlns:a16="http://schemas.microsoft.com/office/drawing/2014/main" id="{5E5EFDDC-D88A-85ED-3C91-FB007C426C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9" name="Freeform 153">
              <a:extLst>
                <a:ext uri="{FF2B5EF4-FFF2-40B4-BE49-F238E27FC236}">
                  <a16:creationId xmlns:a16="http://schemas.microsoft.com/office/drawing/2014/main" id="{03FC448C-5BE8-5633-FD6C-386F147403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0" name="Freeform 154">
              <a:extLst>
                <a:ext uri="{FF2B5EF4-FFF2-40B4-BE49-F238E27FC236}">
                  <a16:creationId xmlns:a16="http://schemas.microsoft.com/office/drawing/2014/main" id="{15D9BAB8-8FBF-FCA9-7358-921A54E99D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1" name="Freeform 155">
              <a:extLst>
                <a:ext uri="{FF2B5EF4-FFF2-40B4-BE49-F238E27FC236}">
                  <a16:creationId xmlns:a16="http://schemas.microsoft.com/office/drawing/2014/main" id="{78D3BC81-F8B8-1BA2-514C-37DF963B2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2" name="Freeform 156">
              <a:extLst>
                <a:ext uri="{FF2B5EF4-FFF2-40B4-BE49-F238E27FC236}">
                  <a16:creationId xmlns:a16="http://schemas.microsoft.com/office/drawing/2014/main" id="{9348136D-CAEE-851D-6C90-A3F823DCC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3" name="Freeform 157">
              <a:extLst>
                <a:ext uri="{FF2B5EF4-FFF2-40B4-BE49-F238E27FC236}">
                  <a16:creationId xmlns:a16="http://schemas.microsoft.com/office/drawing/2014/main" id="{E7C7249C-16FF-0FE7-C6E6-B19A20AEAD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4" name="Freeform 158">
              <a:extLst>
                <a:ext uri="{FF2B5EF4-FFF2-40B4-BE49-F238E27FC236}">
                  <a16:creationId xmlns:a16="http://schemas.microsoft.com/office/drawing/2014/main" id="{0F0C335D-E624-A70F-A38A-0400ED4532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5" name="Freeform 159">
              <a:extLst>
                <a:ext uri="{FF2B5EF4-FFF2-40B4-BE49-F238E27FC236}">
                  <a16:creationId xmlns:a16="http://schemas.microsoft.com/office/drawing/2014/main" id="{B66EE7BD-F3BC-0DD5-820E-BF9C91F33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6" name="Freeform 160">
              <a:extLst>
                <a:ext uri="{FF2B5EF4-FFF2-40B4-BE49-F238E27FC236}">
                  <a16:creationId xmlns:a16="http://schemas.microsoft.com/office/drawing/2014/main" id="{967DFD0B-C746-1D4D-2466-2AFA500B35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7" name="Freeform 161">
              <a:extLst>
                <a:ext uri="{FF2B5EF4-FFF2-40B4-BE49-F238E27FC236}">
                  <a16:creationId xmlns:a16="http://schemas.microsoft.com/office/drawing/2014/main" id="{AAE98D0A-2969-865B-07D0-65DCE593B6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8" name="Freeform 162">
              <a:extLst>
                <a:ext uri="{FF2B5EF4-FFF2-40B4-BE49-F238E27FC236}">
                  <a16:creationId xmlns:a16="http://schemas.microsoft.com/office/drawing/2014/main" id="{CFC08F4D-1579-BB6A-2457-DFCD88291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9" name="Freeform 163">
              <a:extLst>
                <a:ext uri="{FF2B5EF4-FFF2-40B4-BE49-F238E27FC236}">
                  <a16:creationId xmlns:a16="http://schemas.microsoft.com/office/drawing/2014/main" id="{F54848FA-DEE5-4234-AAE9-A0481A1AE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0" name="Freeform 164">
              <a:extLst>
                <a:ext uri="{FF2B5EF4-FFF2-40B4-BE49-F238E27FC236}">
                  <a16:creationId xmlns:a16="http://schemas.microsoft.com/office/drawing/2014/main" id="{E8746C21-A2ED-83C4-A4A2-6570AE768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1" name="Freeform 165">
              <a:extLst>
                <a:ext uri="{FF2B5EF4-FFF2-40B4-BE49-F238E27FC236}">
                  <a16:creationId xmlns:a16="http://schemas.microsoft.com/office/drawing/2014/main" id="{E0BCFF2D-3999-9F17-DC63-C5AA26660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2" name="Freeform 166">
              <a:extLst>
                <a:ext uri="{FF2B5EF4-FFF2-40B4-BE49-F238E27FC236}">
                  <a16:creationId xmlns:a16="http://schemas.microsoft.com/office/drawing/2014/main" id="{C18926B5-0999-ECDA-C82E-8198918731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3" name="Freeform 167">
              <a:extLst>
                <a:ext uri="{FF2B5EF4-FFF2-40B4-BE49-F238E27FC236}">
                  <a16:creationId xmlns:a16="http://schemas.microsoft.com/office/drawing/2014/main" id="{D7CF880A-F34D-52B5-AA1E-6ABD8DB0DE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4" name="Freeform 168">
              <a:extLst>
                <a:ext uri="{FF2B5EF4-FFF2-40B4-BE49-F238E27FC236}">
                  <a16:creationId xmlns:a16="http://schemas.microsoft.com/office/drawing/2014/main" id="{1AD0FBB7-9A67-95B1-CCB9-1F4D91D366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5" name="Freeform 169">
              <a:extLst>
                <a:ext uri="{FF2B5EF4-FFF2-40B4-BE49-F238E27FC236}">
                  <a16:creationId xmlns:a16="http://schemas.microsoft.com/office/drawing/2014/main" id="{3907F54C-4EE9-AB7C-4155-A1288E9D3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6" name="Freeform 170">
              <a:extLst>
                <a:ext uri="{FF2B5EF4-FFF2-40B4-BE49-F238E27FC236}">
                  <a16:creationId xmlns:a16="http://schemas.microsoft.com/office/drawing/2014/main" id="{614F3195-5BC0-2FD7-3707-9C8681E62F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7" name="Oval 171">
              <a:extLst>
                <a:ext uri="{FF2B5EF4-FFF2-40B4-BE49-F238E27FC236}">
                  <a16:creationId xmlns:a16="http://schemas.microsoft.com/office/drawing/2014/main" id="{E961F30D-D237-183F-689C-47AB49AA9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8" name="Oval 172">
              <a:extLst>
                <a:ext uri="{FF2B5EF4-FFF2-40B4-BE49-F238E27FC236}">
                  <a16:creationId xmlns:a16="http://schemas.microsoft.com/office/drawing/2014/main" id="{F3020BD2-532F-40D4-5472-8CA768566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9" name="Oval 173">
              <a:extLst>
                <a:ext uri="{FF2B5EF4-FFF2-40B4-BE49-F238E27FC236}">
                  <a16:creationId xmlns:a16="http://schemas.microsoft.com/office/drawing/2014/main" id="{9AEA9C95-85F1-C36C-C7FE-2A79ABFC8B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0" name="Oval 174">
              <a:extLst>
                <a:ext uri="{FF2B5EF4-FFF2-40B4-BE49-F238E27FC236}">
                  <a16:creationId xmlns:a16="http://schemas.microsoft.com/office/drawing/2014/main" id="{71BBF6BB-B0A6-3023-8E8D-FEFA7DCC97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1" name="Oval 175">
              <a:extLst>
                <a:ext uri="{FF2B5EF4-FFF2-40B4-BE49-F238E27FC236}">
                  <a16:creationId xmlns:a16="http://schemas.microsoft.com/office/drawing/2014/main" id="{E137B143-AB6B-9735-2C73-FF8A492EB9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2" name="Oval 176">
              <a:extLst>
                <a:ext uri="{FF2B5EF4-FFF2-40B4-BE49-F238E27FC236}">
                  <a16:creationId xmlns:a16="http://schemas.microsoft.com/office/drawing/2014/main" id="{B2ED97B3-5812-8769-2B3B-90926D5F7C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3" name="Rectangle 177">
              <a:extLst>
                <a:ext uri="{FF2B5EF4-FFF2-40B4-BE49-F238E27FC236}">
                  <a16:creationId xmlns:a16="http://schemas.microsoft.com/office/drawing/2014/main" id="{1674B16C-63F2-3132-A142-7AF2ECB23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4" name="Freeform 178">
              <a:extLst>
                <a:ext uri="{FF2B5EF4-FFF2-40B4-BE49-F238E27FC236}">
                  <a16:creationId xmlns:a16="http://schemas.microsoft.com/office/drawing/2014/main" id="{085E3306-B2E5-546E-30F6-35046521B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5" name="Freeform 179">
              <a:extLst>
                <a:ext uri="{FF2B5EF4-FFF2-40B4-BE49-F238E27FC236}">
                  <a16:creationId xmlns:a16="http://schemas.microsoft.com/office/drawing/2014/main" id="{941ACBFE-9798-1D58-2EA5-A6AA6F923A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6" name="Freeform 180">
              <a:extLst>
                <a:ext uri="{FF2B5EF4-FFF2-40B4-BE49-F238E27FC236}">
                  <a16:creationId xmlns:a16="http://schemas.microsoft.com/office/drawing/2014/main" id="{BEAE8959-BFFB-6377-A68D-5F7753EFC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7" name="Freeform 181">
              <a:extLst>
                <a:ext uri="{FF2B5EF4-FFF2-40B4-BE49-F238E27FC236}">
                  <a16:creationId xmlns:a16="http://schemas.microsoft.com/office/drawing/2014/main" id="{8EB4CC01-F98E-B1E9-284C-9210A7A34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8" name="Freihandform: Form 367">
              <a:extLst>
                <a:ext uri="{FF2B5EF4-FFF2-40B4-BE49-F238E27FC236}">
                  <a16:creationId xmlns:a16="http://schemas.microsoft.com/office/drawing/2014/main" id="{F978B1FC-CA69-DD47-01C2-51158B9B95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69" name="Freihandform: Form 368">
              <a:extLst>
                <a:ext uri="{FF2B5EF4-FFF2-40B4-BE49-F238E27FC236}">
                  <a16:creationId xmlns:a16="http://schemas.microsoft.com/office/drawing/2014/main" id="{BA294F4A-CD38-FF11-CAA7-AFD452D2CB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0" name="Freeform 186">
              <a:extLst>
                <a:ext uri="{FF2B5EF4-FFF2-40B4-BE49-F238E27FC236}">
                  <a16:creationId xmlns:a16="http://schemas.microsoft.com/office/drawing/2014/main" id="{E415BBED-E95F-5471-1812-D225E8CE9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1" name="Freeform 187">
              <a:extLst>
                <a:ext uri="{FF2B5EF4-FFF2-40B4-BE49-F238E27FC236}">
                  <a16:creationId xmlns:a16="http://schemas.microsoft.com/office/drawing/2014/main" id="{0E3DCE8D-45D1-4F89-0780-19E0AA66C3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2" name="Freeform 188">
              <a:extLst>
                <a:ext uri="{FF2B5EF4-FFF2-40B4-BE49-F238E27FC236}">
                  <a16:creationId xmlns:a16="http://schemas.microsoft.com/office/drawing/2014/main" id="{4EDF20B3-A198-08E1-B870-E48983022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3" name="Freihandform: Form 372">
              <a:extLst>
                <a:ext uri="{FF2B5EF4-FFF2-40B4-BE49-F238E27FC236}">
                  <a16:creationId xmlns:a16="http://schemas.microsoft.com/office/drawing/2014/main" id="{6AD36607-261E-701E-AFF5-07C695588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4" name="Freihandform: Form 373">
              <a:extLst>
                <a:ext uri="{FF2B5EF4-FFF2-40B4-BE49-F238E27FC236}">
                  <a16:creationId xmlns:a16="http://schemas.microsoft.com/office/drawing/2014/main" id="{712CEFBF-EDF7-0C9C-4EF2-1609CCEE3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5" name="Freihandform: Form 374">
              <a:extLst>
                <a:ext uri="{FF2B5EF4-FFF2-40B4-BE49-F238E27FC236}">
                  <a16:creationId xmlns:a16="http://schemas.microsoft.com/office/drawing/2014/main" id="{39CF642F-3589-C452-B714-8BB579BC7E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6" name="Freeform 195">
              <a:extLst>
                <a:ext uri="{FF2B5EF4-FFF2-40B4-BE49-F238E27FC236}">
                  <a16:creationId xmlns:a16="http://schemas.microsoft.com/office/drawing/2014/main" id="{5ECB7383-3C3F-1B8B-D8A4-55B4091E24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7" name="Rectangle 196">
              <a:extLst>
                <a:ext uri="{FF2B5EF4-FFF2-40B4-BE49-F238E27FC236}">
                  <a16:creationId xmlns:a16="http://schemas.microsoft.com/office/drawing/2014/main" id="{8819CFB0-B24B-3725-A8DF-E317B6D5C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8" name="Rectangle 197">
              <a:extLst>
                <a:ext uri="{FF2B5EF4-FFF2-40B4-BE49-F238E27FC236}">
                  <a16:creationId xmlns:a16="http://schemas.microsoft.com/office/drawing/2014/main" id="{630411FA-C60F-94CF-3A48-80067A43D5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9" name="Freihandform: Form 378">
              <a:extLst>
                <a:ext uri="{FF2B5EF4-FFF2-40B4-BE49-F238E27FC236}">
                  <a16:creationId xmlns:a16="http://schemas.microsoft.com/office/drawing/2014/main" id="{45307632-9524-EF47-E2A3-BC31A1A25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80" name="Freeform 200">
              <a:extLst>
                <a:ext uri="{FF2B5EF4-FFF2-40B4-BE49-F238E27FC236}">
                  <a16:creationId xmlns:a16="http://schemas.microsoft.com/office/drawing/2014/main" id="{96706CB4-38E9-C901-0E30-9A72BEF6F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1" name="Rectangle 201">
              <a:extLst>
                <a:ext uri="{FF2B5EF4-FFF2-40B4-BE49-F238E27FC236}">
                  <a16:creationId xmlns:a16="http://schemas.microsoft.com/office/drawing/2014/main" id="{6B58EF8D-2E38-5DD3-7723-26EDFE2D5A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2" name="Freeform 202">
              <a:extLst>
                <a:ext uri="{FF2B5EF4-FFF2-40B4-BE49-F238E27FC236}">
                  <a16:creationId xmlns:a16="http://schemas.microsoft.com/office/drawing/2014/main" id="{50C03598-8C64-74FC-4DD8-893B83B34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3" name="Freihandform: Form 382">
              <a:extLst>
                <a:ext uri="{FF2B5EF4-FFF2-40B4-BE49-F238E27FC236}">
                  <a16:creationId xmlns:a16="http://schemas.microsoft.com/office/drawing/2014/main" id="{A49B314B-3120-A3D8-6769-5D3489AF4B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84" name="Freeform 205">
              <a:extLst>
                <a:ext uri="{FF2B5EF4-FFF2-40B4-BE49-F238E27FC236}">
                  <a16:creationId xmlns:a16="http://schemas.microsoft.com/office/drawing/2014/main" id="{13CBE57B-3EED-D597-537B-832A211E5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5" name="Freeform 206">
              <a:extLst>
                <a:ext uri="{FF2B5EF4-FFF2-40B4-BE49-F238E27FC236}">
                  <a16:creationId xmlns:a16="http://schemas.microsoft.com/office/drawing/2014/main" id="{B02CA492-242A-A9E6-6A27-343239541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6" name="Rectangle 207">
              <a:extLst>
                <a:ext uri="{FF2B5EF4-FFF2-40B4-BE49-F238E27FC236}">
                  <a16:creationId xmlns:a16="http://schemas.microsoft.com/office/drawing/2014/main" id="{EDE322ED-E779-792B-6A40-F3B0C1F5F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7" name="Freeform 208">
              <a:extLst>
                <a:ext uri="{FF2B5EF4-FFF2-40B4-BE49-F238E27FC236}">
                  <a16:creationId xmlns:a16="http://schemas.microsoft.com/office/drawing/2014/main" id="{095206F2-5929-6C3C-A06F-560DD86B4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8" name="Freeform 209">
              <a:extLst>
                <a:ext uri="{FF2B5EF4-FFF2-40B4-BE49-F238E27FC236}">
                  <a16:creationId xmlns:a16="http://schemas.microsoft.com/office/drawing/2014/main" id="{E7B2AF3B-40FE-2945-70AA-54BE00059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9" name="Freeform 210">
              <a:extLst>
                <a:ext uri="{FF2B5EF4-FFF2-40B4-BE49-F238E27FC236}">
                  <a16:creationId xmlns:a16="http://schemas.microsoft.com/office/drawing/2014/main" id="{312F0ECE-C57C-0AC9-8CD9-66199F4872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0" name="Freeform 211">
              <a:extLst>
                <a:ext uri="{FF2B5EF4-FFF2-40B4-BE49-F238E27FC236}">
                  <a16:creationId xmlns:a16="http://schemas.microsoft.com/office/drawing/2014/main" id="{C0C6D016-C5AD-A331-62B3-49553E6DAC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1" name="Freeform 212">
              <a:extLst>
                <a:ext uri="{FF2B5EF4-FFF2-40B4-BE49-F238E27FC236}">
                  <a16:creationId xmlns:a16="http://schemas.microsoft.com/office/drawing/2014/main" id="{9C99CF35-EA8A-D000-AAE8-81A64A9038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2" name="Freeform 213">
              <a:extLst>
                <a:ext uri="{FF2B5EF4-FFF2-40B4-BE49-F238E27FC236}">
                  <a16:creationId xmlns:a16="http://schemas.microsoft.com/office/drawing/2014/main" id="{80FEAC27-DCC4-1DF6-73D9-6CD53DB18D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3" name="Rectangle 214">
              <a:extLst>
                <a:ext uri="{FF2B5EF4-FFF2-40B4-BE49-F238E27FC236}">
                  <a16:creationId xmlns:a16="http://schemas.microsoft.com/office/drawing/2014/main" id="{7F9C6B8C-1F89-2880-934C-9BCCE62698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4" name="Freeform 215">
              <a:extLst>
                <a:ext uri="{FF2B5EF4-FFF2-40B4-BE49-F238E27FC236}">
                  <a16:creationId xmlns:a16="http://schemas.microsoft.com/office/drawing/2014/main" id="{E20120FE-4770-62E0-7019-46105F265F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5" name="Freeform 216">
              <a:extLst>
                <a:ext uri="{FF2B5EF4-FFF2-40B4-BE49-F238E27FC236}">
                  <a16:creationId xmlns:a16="http://schemas.microsoft.com/office/drawing/2014/main" id="{085B7643-82A5-0236-D09B-128733603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6" name="Freeform 217">
              <a:extLst>
                <a:ext uri="{FF2B5EF4-FFF2-40B4-BE49-F238E27FC236}">
                  <a16:creationId xmlns:a16="http://schemas.microsoft.com/office/drawing/2014/main" id="{31604A2C-F3B6-D39C-308D-F941230B8F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7" name="Freeform 218">
              <a:extLst>
                <a:ext uri="{FF2B5EF4-FFF2-40B4-BE49-F238E27FC236}">
                  <a16:creationId xmlns:a16="http://schemas.microsoft.com/office/drawing/2014/main" id="{3423578A-B69D-C667-E22E-A50FFC5290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8" name="Freeform 219">
              <a:extLst>
                <a:ext uri="{FF2B5EF4-FFF2-40B4-BE49-F238E27FC236}">
                  <a16:creationId xmlns:a16="http://schemas.microsoft.com/office/drawing/2014/main" id="{F54823CC-C5AE-A1B9-5B50-5F353C922A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399" name="Gruppieren 398">
              <a:extLst>
                <a:ext uri="{FF2B5EF4-FFF2-40B4-BE49-F238E27FC236}">
                  <a16:creationId xmlns:a16="http://schemas.microsoft.com/office/drawing/2014/main" id="{A5B927FC-194F-111A-6A37-56D50C7EC637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400" name="Freeform 96">
                <a:extLst>
                  <a:ext uri="{FF2B5EF4-FFF2-40B4-BE49-F238E27FC236}">
                    <a16:creationId xmlns:a16="http://schemas.microsoft.com/office/drawing/2014/main" id="{F8485E34-49F3-5F8C-04BD-447BEAA1A8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01" name="Rechteck: eine Ecke abgeschnitten 400">
                <a:extLst>
                  <a:ext uri="{FF2B5EF4-FFF2-40B4-BE49-F238E27FC236}">
                    <a16:creationId xmlns:a16="http://schemas.microsoft.com/office/drawing/2014/main" id="{3144CE66-3469-4F41-A029-A60A957145D5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30389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(Wechselbild 4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440C50C-FC95-1E83-D6A5-F59B1E4C570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E556B616-6D4D-4E47-AE90-C6722D7F46F9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4F91CD8-3AA2-9699-FD04-896AEE0D919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334A6FD-54ED-CEFA-A710-F1E07AFC9E9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E0720ED6-069D-75DD-B2DA-3F3EADF64C3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" y="3"/>
            <a:ext cx="11520483" cy="6480172"/>
          </a:xfrm>
          <a:custGeom>
            <a:avLst/>
            <a:gdLst>
              <a:gd name="connsiteX0" fmla="*/ 504242 w 11520483"/>
              <a:gd name="connsiteY0" fmla="*/ 5884271 h 6480172"/>
              <a:gd name="connsiteX1" fmla="*/ 504242 w 11520483"/>
              <a:gd name="connsiteY1" fmla="*/ 5914433 h 6480172"/>
              <a:gd name="connsiteX2" fmla="*/ 10497552 w 11520483"/>
              <a:gd name="connsiteY2" fmla="*/ 5914433 h 6480172"/>
              <a:gd name="connsiteX3" fmla="*/ 10497552 w 11520483"/>
              <a:gd name="connsiteY3" fmla="*/ 5884271 h 6480172"/>
              <a:gd name="connsiteX4" fmla="*/ 10499720 w 11520483"/>
              <a:gd name="connsiteY4" fmla="*/ 5830829 h 6480172"/>
              <a:gd name="connsiteX5" fmla="*/ 10499720 w 11520483"/>
              <a:gd name="connsiteY5" fmla="*/ 5968941 h 6480172"/>
              <a:gd name="connsiteX6" fmla="*/ 11015658 w 11520483"/>
              <a:gd name="connsiteY6" fmla="*/ 5899659 h 6480172"/>
              <a:gd name="connsiteX7" fmla="*/ 1133239 w 11520483"/>
              <a:gd name="connsiteY7" fmla="*/ 5692638 h 6480172"/>
              <a:gd name="connsiteX8" fmla="*/ 1147059 w 11520483"/>
              <a:gd name="connsiteY8" fmla="*/ 5696720 h 6480172"/>
              <a:gd name="connsiteX9" fmla="*/ 1146614 w 11520483"/>
              <a:gd name="connsiteY9" fmla="*/ 5696266 h 6480172"/>
              <a:gd name="connsiteX10" fmla="*/ 1157759 w 11520483"/>
              <a:gd name="connsiteY10" fmla="*/ 5707152 h 6480172"/>
              <a:gd name="connsiteX11" fmla="*/ 1165783 w 11520483"/>
              <a:gd name="connsiteY11" fmla="*/ 5734820 h 6480172"/>
              <a:gd name="connsiteX12" fmla="*/ 1163108 w 11520483"/>
              <a:gd name="connsiteY12" fmla="*/ 5752056 h 6480172"/>
              <a:gd name="connsiteX13" fmla="*/ 1156421 w 11520483"/>
              <a:gd name="connsiteY13" fmla="*/ 5765663 h 6480172"/>
              <a:gd name="connsiteX14" fmla="*/ 1145722 w 11520483"/>
              <a:gd name="connsiteY14" fmla="*/ 5774734 h 6480172"/>
              <a:gd name="connsiteX15" fmla="*/ 1132793 w 11520483"/>
              <a:gd name="connsiteY15" fmla="*/ 5777909 h 6480172"/>
              <a:gd name="connsiteX16" fmla="*/ 1120311 w 11520483"/>
              <a:gd name="connsiteY16" fmla="*/ 5774734 h 6480172"/>
              <a:gd name="connsiteX17" fmla="*/ 1110503 w 11520483"/>
              <a:gd name="connsiteY17" fmla="*/ 5766116 h 6480172"/>
              <a:gd name="connsiteX18" fmla="*/ 1103816 w 11520483"/>
              <a:gd name="connsiteY18" fmla="*/ 5752056 h 6480172"/>
              <a:gd name="connsiteX19" fmla="*/ 1101587 w 11520483"/>
              <a:gd name="connsiteY19" fmla="*/ 5734366 h 6480172"/>
              <a:gd name="connsiteX20" fmla="*/ 1110057 w 11520483"/>
              <a:gd name="connsiteY20" fmla="*/ 5703977 h 6480172"/>
              <a:gd name="connsiteX21" fmla="*/ 1133239 w 11520483"/>
              <a:gd name="connsiteY21" fmla="*/ 5692638 h 6480172"/>
              <a:gd name="connsiteX22" fmla="*/ 914917 w 11520483"/>
              <a:gd name="connsiteY22" fmla="*/ 5690597 h 6480172"/>
              <a:gd name="connsiteX23" fmla="*/ 929448 w 11520483"/>
              <a:gd name="connsiteY23" fmla="*/ 5694705 h 6480172"/>
              <a:gd name="connsiteX24" fmla="*/ 940016 w 11520483"/>
              <a:gd name="connsiteY24" fmla="*/ 5707485 h 6480172"/>
              <a:gd name="connsiteX25" fmla="*/ 942658 w 11520483"/>
              <a:gd name="connsiteY25" fmla="*/ 5715700 h 6480172"/>
              <a:gd name="connsiteX26" fmla="*/ 943979 w 11520483"/>
              <a:gd name="connsiteY26" fmla="*/ 5727110 h 6480172"/>
              <a:gd name="connsiteX27" fmla="*/ 883654 w 11520483"/>
              <a:gd name="connsiteY27" fmla="*/ 5727110 h 6480172"/>
              <a:gd name="connsiteX28" fmla="*/ 884975 w 11520483"/>
              <a:gd name="connsiteY28" fmla="*/ 5717069 h 6480172"/>
              <a:gd name="connsiteX29" fmla="*/ 888057 w 11520483"/>
              <a:gd name="connsiteY29" fmla="*/ 5709767 h 6480172"/>
              <a:gd name="connsiteX30" fmla="*/ 899066 w 11520483"/>
              <a:gd name="connsiteY30" fmla="*/ 5695618 h 6480172"/>
              <a:gd name="connsiteX31" fmla="*/ 914917 w 11520483"/>
              <a:gd name="connsiteY31" fmla="*/ 5690597 h 6480172"/>
              <a:gd name="connsiteX32" fmla="*/ 756989 w 11520483"/>
              <a:gd name="connsiteY32" fmla="*/ 5690597 h 6480172"/>
              <a:gd name="connsiteX33" fmla="*/ 771903 w 11520483"/>
              <a:gd name="connsiteY33" fmla="*/ 5694705 h 6480172"/>
              <a:gd name="connsiteX34" fmla="*/ 782749 w 11520483"/>
              <a:gd name="connsiteY34" fmla="*/ 5707485 h 6480172"/>
              <a:gd name="connsiteX35" fmla="*/ 785460 w 11520483"/>
              <a:gd name="connsiteY35" fmla="*/ 5715700 h 6480172"/>
              <a:gd name="connsiteX36" fmla="*/ 786816 w 11520483"/>
              <a:gd name="connsiteY36" fmla="*/ 5727110 h 6480172"/>
              <a:gd name="connsiteX37" fmla="*/ 724903 w 11520483"/>
              <a:gd name="connsiteY37" fmla="*/ 5727110 h 6480172"/>
              <a:gd name="connsiteX38" fmla="*/ 726259 w 11520483"/>
              <a:gd name="connsiteY38" fmla="*/ 5717069 h 6480172"/>
              <a:gd name="connsiteX39" fmla="*/ 729422 w 11520483"/>
              <a:gd name="connsiteY39" fmla="*/ 5709767 h 6480172"/>
              <a:gd name="connsiteX40" fmla="*/ 740720 w 11520483"/>
              <a:gd name="connsiteY40" fmla="*/ 5695618 h 6480172"/>
              <a:gd name="connsiteX41" fmla="*/ 756989 w 11520483"/>
              <a:gd name="connsiteY41" fmla="*/ 5690597 h 6480172"/>
              <a:gd name="connsiteX42" fmla="*/ 2181212 w 11520483"/>
              <a:gd name="connsiteY42" fmla="*/ 5690596 h 6480172"/>
              <a:gd name="connsiteX43" fmla="*/ 2196236 w 11520483"/>
              <a:gd name="connsiteY43" fmla="*/ 5694704 h 6480172"/>
              <a:gd name="connsiteX44" fmla="*/ 2206707 w 11520483"/>
              <a:gd name="connsiteY44" fmla="*/ 5707484 h 6480172"/>
              <a:gd name="connsiteX45" fmla="*/ 2209438 w 11520483"/>
              <a:gd name="connsiteY45" fmla="*/ 5715699 h 6480172"/>
              <a:gd name="connsiteX46" fmla="*/ 2210804 w 11520483"/>
              <a:gd name="connsiteY46" fmla="*/ 5727109 h 6480172"/>
              <a:gd name="connsiteX47" fmla="*/ 2148891 w 11520483"/>
              <a:gd name="connsiteY47" fmla="*/ 5727109 h 6480172"/>
              <a:gd name="connsiteX48" fmla="*/ 2150257 w 11520483"/>
              <a:gd name="connsiteY48" fmla="*/ 5717068 h 6480172"/>
              <a:gd name="connsiteX49" fmla="*/ 2152987 w 11520483"/>
              <a:gd name="connsiteY49" fmla="*/ 5709766 h 6480172"/>
              <a:gd name="connsiteX50" fmla="*/ 2164824 w 11520483"/>
              <a:gd name="connsiteY50" fmla="*/ 5695617 h 6480172"/>
              <a:gd name="connsiteX51" fmla="*/ 2181212 w 11520483"/>
              <a:gd name="connsiteY51" fmla="*/ 5690596 h 6480172"/>
              <a:gd name="connsiteX52" fmla="*/ 1518398 w 11520483"/>
              <a:gd name="connsiteY52" fmla="*/ 5690596 h 6480172"/>
              <a:gd name="connsiteX53" fmla="*/ 1533036 w 11520483"/>
              <a:gd name="connsiteY53" fmla="*/ 5694704 h 6480172"/>
              <a:gd name="connsiteX54" fmla="*/ 1543238 w 11520483"/>
              <a:gd name="connsiteY54" fmla="*/ 5707484 h 6480172"/>
              <a:gd name="connsiteX55" fmla="*/ 1545899 w 11520483"/>
              <a:gd name="connsiteY55" fmla="*/ 5715699 h 6480172"/>
              <a:gd name="connsiteX56" fmla="*/ 1547230 w 11520483"/>
              <a:gd name="connsiteY56" fmla="*/ 5727109 h 6480172"/>
              <a:gd name="connsiteX57" fmla="*/ 1486905 w 11520483"/>
              <a:gd name="connsiteY57" fmla="*/ 5727109 h 6480172"/>
              <a:gd name="connsiteX58" fmla="*/ 1488236 w 11520483"/>
              <a:gd name="connsiteY58" fmla="*/ 5717068 h 6480172"/>
              <a:gd name="connsiteX59" fmla="*/ 1490897 w 11520483"/>
              <a:gd name="connsiteY59" fmla="*/ 5709766 h 6480172"/>
              <a:gd name="connsiteX60" fmla="*/ 1502430 w 11520483"/>
              <a:gd name="connsiteY60" fmla="*/ 5695617 h 6480172"/>
              <a:gd name="connsiteX61" fmla="*/ 1518398 w 11520483"/>
              <a:gd name="connsiteY61" fmla="*/ 5690596 h 6480172"/>
              <a:gd name="connsiteX62" fmla="*/ 1411041 w 11520483"/>
              <a:gd name="connsiteY62" fmla="*/ 5690596 h 6480172"/>
              <a:gd name="connsiteX63" fmla="*/ 1425955 w 11520483"/>
              <a:gd name="connsiteY63" fmla="*/ 5694704 h 6480172"/>
              <a:gd name="connsiteX64" fmla="*/ 1436349 w 11520483"/>
              <a:gd name="connsiteY64" fmla="*/ 5707484 h 6480172"/>
              <a:gd name="connsiteX65" fmla="*/ 1439512 w 11520483"/>
              <a:gd name="connsiteY65" fmla="*/ 5715699 h 6480172"/>
              <a:gd name="connsiteX66" fmla="*/ 1440868 w 11520483"/>
              <a:gd name="connsiteY66" fmla="*/ 5727109 h 6480172"/>
              <a:gd name="connsiteX67" fmla="*/ 1378955 w 11520483"/>
              <a:gd name="connsiteY67" fmla="*/ 5727109 h 6480172"/>
              <a:gd name="connsiteX68" fmla="*/ 1380311 w 11520483"/>
              <a:gd name="connsiteY68" fmla="*/ 5717068 h 6480172"/>
              <a:gd name="connsiteX69" fmla="*/ 1383022 w 11520483"/>
              <a:gd name="connsiteY69" fmla="*/ 5709766 h 6480172"/>
              <a:gd name="connsiteX70" fmla="*/ 1394772 w 11520483"/>
              <a:gd name="connsiteY70" fmla="*/ 5695617 h 6480172"/>
              <a:gd name="connsiteX71" fmla="*/ 1411041 w 11520483"/>
              <a:gd name="connsiteY71" fmla="*/ 5690596 h 6480172"/>
              <a:gd name="connsiteX72" fmla="*/ 2115112 w 11520483"/>
              <a:gd name="connsiteY72" fmla="*/ 5681071 h 6480172"/>
              <a:gd name="connsiteX73" fmla="*/ 2092622 w 11520483"/>
              <a:gd name="connsiteY73" fmla="*/ 5693933 h 6480172"/>
              <a:gd name="connsiteX74" fmla="*/ 2089535 w 11520483"/>
              <a:gd name="connsiteY74" fmla="*/ 5698986 h 6480172"/>
              <a:gd name="connsiteX75" fmla="*/ 2086449 w 11520483"/>
              <a:gd name="connsiteY75" fmla="*/ 5707714 h 6480172"/>
              <a:gd name="connsiteX76" fmla="*/ 2086449 w 11520483"/>
              <a:gd name="connsiteY76" fmla="*/ 5682449 h 6480172"/>
              <a:gd name="connsiteX77" fmla="*/ 2075865 w 11520483"/>
              <a:gd name="connsiteY77" fmla="*/ 5681990 h 6480172"/>
              <a:gd name="connsiteX78" fmla="*/ 2075865 w 11520483"/>
              <a:gd name="connsiteY78" fmla="*/ 5789021 h 6480172"/>
              <a:gd name="connsiteX79" fmla="*/ 2089094 w 11520483"/>
              <a:gd name="connsiteY79" fmla="*/ 5789021 h 6480172"/>
              <a:gd name="connsiteX80" fmla="*/ 2089094 w 11520483"/>
              <a:gd name="connsiteY80" fmla="*/ 5731601 h 6480172"/>
              <a:gd name="connsiteX81" fmla="*/ 2089094 w 11520483"/>
              <a:gd name="connsiteY81" fmla="*/ 5724711 h 6480172"/>
              <a:gd name="connsiteX82" fmla="*/ 2089976 w 11520483"/>
              <a:gd name="connsiteY82" fmla="*/ 5719658 h 6480172"/>
              <a:gd name="connsiteX83" fmla="*/ 2115993 w 11520483"/>
              <a:gd name="connsiteY83" fmla="*/ 5695311 h 6480172"/>
              <a:gd name="connsiteX84" fmla="*/ 2119522 w 11520483"/>
              <a:gd name="connsiteY84" fmla="*/ 5695311 h 6480172"/>
              <a:gd name="connsiteX85" fmla="*/ 2123490 w 11520483"/>
              <a:gd name="connsiteY85" fmla="*/ 5696690 h 6480172"/>
              <a:gd name="connsiteX86" fmla="*/ 2123490 w 11520483"/>
              <a:gd name="connsiteY86" fmla="*/ 5681990 h 6480172"/>
              <a:gd name="connsiteX87" fmla="*/ 2118640 w 11520483"/>
              <a:gd name="connsiteY87" fmla="*/ 5681071 h 6480172"/>
              <a:gd name="connsiteX88" fmla="*/ 1959978 w 11520483"/>
              <a:gd name="connsiteY88" fmla="*/ 5681071 h 6480172"/>
              <a:gd name="connsiteX89" fmla="*/ 1959978 w 11520483"/>
              <a:gd name="connsiteY89" fmla="*/ 5747807 h 6480172"/>
              <a:gd name="connsiteX90" fmla="*/ 1960428 w 11520483"/>
              <a:gd name="connsiteY90" fmla="*/ 5757472 h 6480172"/>
              <a:gd name="connsiteX91" fmla="*/ 1961778 w 11520483"/>
              <a:gd name="connsiteY91" fmla="*/ 5763915 h 6480172"/>
              <a:gd name="connsiteX92" fmla="*/ 1964027 w 11520483"/>
              <a:gd name="connsiteY92" fmla="*/ 5769898 h 6480172"/>
              <a:gd name="connsiteX93" fmla="*/ 1995973 w 11520483"/>
              <a:gd name="connsiteY93" fmla="*/ 5789689 h 6480172"/>
              <a:gd name="connsiteX94" fmla="*/ 2031518 w 11520483"/>
              <a:gd name="connsiteY94" fmla="*/ 5766216 h 6480172"/>
              <a:gd name="connsiteX95" fmla="*/ 2031518 w 11520483"/>
              <a:gd name="connsiteY95" fmla="*/ 5771279 h 6480172"/>
              <a:gd name="connsiteX96" fmla="*/ 2031518 w 11520483"/>
              <a:gd name="connsiteY96" fmla="*/ 5781865 h 6480172"/>
              <a:gd name="connsiteX97" fmla="*/ 2031518 w 11520483"/>
              <a:gd name="connsiteY97" fmla="*/ 5787848 h 6480172"/>
              <a:gd name="connsiteX98" fmla="*/ 2044116 w 11520483"/>
              <a:gd name="connsiteY98" fmla="*/ 5787848 h 6480172"/>
              <a:gd name="connsiteX99" fmla="*/ 2044116 w 11520483"/>
              <a:gd name="connsiteY99" fmla="*/ 5748727 h 6480172"/>
              <a:gd name="connsiteX100" fmla="*/ 2042316 w 11520483"/>
              <a:gd name="connsiteY100" fmla="*/ 5681071 h 6480172"/>
              <a:gd name="connsiteX101" fmla="*/ 2028818 w 11520483"/>
              <a:gd name="connsiteY101" fmla="*/ 5681071 h 6480172"/>
              <a:gd name="connsiteX102" fmla="*/ 2028818 w 11520483"/>
              <a:gd name="connsiteY102" fmla="*/ 5734460 h 6480172"/>
              <a:gd name="connsiteX103" fmla="*/ 2028818 w 11520483"/>
              <a:gd name="connsiteY103" fmla="*/ 5737681 h 6480172"/>
              <a:gd name="connsiteX104" fmla="*/ 2028818 w 11520483"/>
              <a:gd name="connsiteY104" fmla="*/ 5744125 h 6480172"/>
              <a:gd name="connsiteX105" fmla="*/ 2028818 w 11520483"/>
              <a:gd name="connsiteY105" fmla="*/ 5748267 h 6480172"/>
              <a:gd name="connsiteX106" fmla="*/ 2028368 w 11520483"/>
              <a:gd name="connsiteY106" fmla="*/ 5751949 h 6480172"/>
              <a:gd name="connsiteX107" fmla="*/ 2027018 w 11520483"/>
              <a:gd name="connsiteY107" fmla="*/ 5755631 h 6480172"/>
              <a:gd name="connsiteX108" fmla="*/ 2015320 w 11520483"/>
              <a:gd name="connsiteY108" fmla="*/ 5772199 h 6480172"/>
              <a:gd name="connsiteX109" fmla="*/ 1998222 w 11520483"/>
              <a:gd name="connsiteY109" fmla="*/ 5778183 h 6480172"/>
              <a:gd name="connsiteX110" fmla="*/ 1977525 w 11520483"/>
              <a:gd name="connsiteY110" fmla="*/ 5765756 h 6480172"/>
              <a:gd name="connsiteX111" fmla="*/ 1975276 w 11520483"/>
              <a:gd name="connsiteY111" fmla="*/ 5760693 h 6480172"/>
              <a:gd name="connsiteX112" fmla="*/ 1973926 w 11520483"/>
              <a:gd name="connsiteY112" fmla="*/ 5754710 h 6480172"/>
              <a:gd name="connsiteX113" fmla="*/ 1973926 w 11520483"/>
              <a:gd name="connsiteY113" fmla="*/ 5746426 h 6480172"/>
              <a:gd name="connsiteX114" fmla="*/ 1973926 w 11520483"/>
              <a:gd name="connsiteY114" fmla="*/ 5734920 h 6480172"/>
              <a:gd name="connsiteX115" fmla="*/ 1973026 w 11520483"/>
              <a:gd name="connsiteY115" fmla="*/ 5681071 h 6480172"/>
              <a:gd name="connsiteX116" fmla="*/ 1774240 w 11520483"/>
              <a:gd name="connsiteY116" fmla="*/ 5681071 h 6480172"/>
              <a:gd name="connsiteX117" fmla="*/ 1774240 w 11520483"/>
              <a:gd name="connsiteY117" fmla="*/ 5747807 h 6480172"/>
              <a:gd name="connsiteX118" fmla="*/ 1775140 w 11520483"/>
              <a:gd name="connsiteY118" fmla="*/ 5757472 h 6480172"/>
              <a:gd name="connsiteX119" fmla="*/ 1776489 w 11520483"/>
              <a:gd name="connsiteY119" fmla="*/ 5763915 h 6480172"/>
              <a:gd name="connsiteX120" fmla="*/ 1778739 w 11520483"/>
              <a:gd name="connsiteY120" fmla="*/ 5769898 h 6480172"/>
              <a:gd name="connsiteX121" fmla="*/ 1810234 w 11520483"/>
              <a:gd name="connsiteY121" fmla="*/ 5789689 h 6480172"/>
              <a:gd name="connsiteX122" fmla="*/ 1831832 w 11520483"/>
              <a:gd name="connsiteY122" fmla="*/ 5783706 h 6480172"/>
              <a:gd name="connsiteX123" fmla="*/ 1845779 w 11520483"/>
              <a:gd name="connsiteY123" fmla="*/ 5766216 h 6480172"/>
              <a:gd name="connsiteX124" fmla="*/ 1845779 w 11520483"/>
              <a:gd name="connsiteY124" fmla="*/ 5771279 h 6480172"/>
              <a:gd name="connsiteX125" fmla="*/ 1845779 w 11520483"/>
              <a:gd name="connsiteY125" fmla="*/ 5787848 h 6480172"/>
              <a:gd name="connsiteX126" fmla="*/ 1858378 w 11520483"/>
              <a:gd name="connsiteY126" fmla="*/ 5787848 h 6480172"/>
              <a:gd name="connsiteX127" fmla="*/ 1858378 w 11520483"/>
              <a:gd name="connsiteY127" fmla="*/ 5748727 h 6480172"/>
              <a:gd name="connsiteX128" fmla="*/ 1857478 w 11520483"/>
              <a:gd name="connsiteY128" fmla="*/ 5681071 h 6480172"/>
              <a:gd name="connsiteX129" fmla="*/ 1843980 w 11520483"/>
              <a:gd name="connsiteY129" fmla="*/ 5681071 h 6480172"/>
              <a:gd name="connsiteX130" fmla="*/ 1843980 w 11520483"/>
              <a:gd name="connsiteY130" fmla="*/ 5744125 h 6480172"/>
              <a:gd name="connsiteX131" fmla="*/ 1843980 w 11520483"/>
              <a:gd name="connsiteY131" fmla="*/ 5748267 h 6480172"/>
              <a:gd name="connsiteX132" fmla="*/ 1843080 w 11520483"/>
              <a:gd name="connsiteY132" fmla="*/ 5751489 h 6480172"/>
              <a:gd name="connsiteX133" fmla="*/ 1841730 w 11520483"/>
              <a:gd name="connsiteY133" fmla="*/ 5755170 h 6480172"/>
              <a:gd name="connsiteX134" fmla="*/ 1830482 w 11520483"/>
              <a:gd name="connsiteY134" fmla="*/ 5772199 h 6480172"/>
              <a:gd name="connsiteX135" fmla="*/ 1812934 w 11520483"/>
              <a:gd name="connsiteY135" fmla="*/ 5778183 h 6480172"/>
              <a:gd name="connsiteX136" fmla="*/ 1792237 w 11520483"/>
              <a:gd name="connsiteY136" fmla="*/ 5765756 h 6480172"/>
              <a:gd name="connsiteX137" fmla="*/ 1790437 w 11520483"/>
              <a:gd name="connsiteY137" fmla="*/ 5760693 h 6480172"/>
              <a:gd name="connsiteX138" fmla="*/ 1789087 w 11520483"/>
              <a:gd name="connsiteY138" fmla="*/ 5754710 h 6480172"/>
              <a:gd name="connsiteX139" fmla="*/ 1789087 w 11520483"/>
              <a:gd name="connsiteY139" fmla="*/ 5746426 h 6480172"/>
              <a:gd name="connsiteX140" fmla="*/ 1789087 w 11520483"/>
              <a:gd name="connsiteY140" fmla="*/ 5734920 h 6480172"/>
              <a:gd name="connsiteX141" fmla="*/ 1787738 w 11520483"/>
              <a:gd name="connsiteY141" fmla="*/ 5681071 h 6480172"/>
              <a:gd name="connsiteX142" fmla="*/ 1622657 w 11520483"/>
              <a:gd name="connsiteY142" fmla="*/ 5681071 h 6480172"/>
              <a:gd name="connsiteX143" fmla="*/ 1597398 w 11520483"/>
              <a:gd name="connsiteY143" fmla="*/ 5698986 h 6480172"/>
              <a:gd name="connsiteX144" fmla="*/ 1594349 w 11520483"/>
              <a:gd name="connsiteY144" fmla="*/ 5707714 h 6480172"/>
              <a:gd name="connsiteX145" fmla="*/ 1594349 w 11520483"/>
              <a:gd name="connsiteY145" fmla="*/ 5681990 h 6480172"/>
              <a:gd name="connsiteX146" fmla="*/ 1582154 w 11520483"/>
              <a:gd name="connsiteY146" fmla="*/ 5681990 h 6480172"/>
              <a:gd name="connsiteX147" fmla="*/ 1582154 w 11520483"/>
              <a:gd name="connsiteY147" fmla="*/ 5789021 h 6480172"/>
              <a:gd name="connsiteX148" fmla="*/ 1595220 w 11520483"/>
              <a:gd name="connsiteY148" fmla="*/ 5789021 h 6480172"/>
              <a:gd name="connsiteX149" fmla="*/ 1595220 w 11520483"/>
              <a:gd name="connsiteY149" fmla="*/ 5724711 h 6480172"/>
              <a:gd name="connsiteX150" fmla="*/ 1595655 w 11520483"/>
              <a:gd name="connsiteY150" fmla="*/ 5719658 h 6480172"/>
              <a:gd name="connsiteX151" fmla="*/ 1596962 w 11520483"/>
              <a:gd name="connsiteY151" fmla="*/ 5715064 h 6480172"/>
              <a:gd name="connsiteX152" fmla="*/ 1621351 w 11520483"/>
              <a:gd name="connsiteY152" fmla="*/ 5695311 h 6480172"/>
              <a:gd name="connsiteX153" fmla="*/ 1627012 w 11520483"/>
              <a:gd name="connsiteY153" fmla="*/ 5695311 h 6480172"/>
              <a:gd name="connsiteX154" fmla="*/ 1631367 w 11520483"/>
              <a:gd name="connsiteY154" fmla="*/ 5696690 h 6480172"/>
              <a:gd name="connsiteX155" fmla="*/ 1631367 w 11520483"/>
              <a:gd name="connsiteY155" fmla="*/ 5681990 h 6480172"/>
              <a:gd name="connsiteX156" fmla="*/ 1626141 w 11520483"/>
              <a:gd name="connsiteY156" fmla="*/ 5681071 h 6480172"/>
              <a:gd name="connsiteX157" fmla="*/ 1212266 w 11520483"/>
              <a:gd name="connsiteY157" fmla="*/ 5681071 h 6480172"/>
              <a:gd name="connsiteX158" fmla="*/ 1212266 w 11520483"/>
              <a:gd name="connsiteY158" fmla="*/ 5789021 h 6480172"/>
              <a:gd name="connsiteX159" fmla="*/ 1224966 w 11520483"/>
              <a:gd name="connsiteY159" fmla="*/ 5789021 h 6480172"/>
              <a:gd name="connsiteX160" fmla="*/ 1224966 w 11520483"/>
              <a:gd name="connsiteY160" fmla="*/ 5681071 h 6480172"/>
              <a:gd name="connsiteX161" fmla="*/ 1305498 w 11520483"/>
              <a:gd name="connsiteY161" fmla="*/ 5679948 h 6480172"/>
              <a:gd name="connsiteX162" fmla="*/ 1284016 w 11520483"/>
              <a:gd name="connsiteY162" fmla="*/ 5685982 h 6480172"/>
              <a:gd name="connsiteX163" fmla="*/ 1269695 w 11520483"/>
              <a:gd name="connsiteY163" fmla="*/ 5703156 h 6480172"/>
              <a:gd name="connsiteX164" fmla="*/ 1269695 w 11520483"/>
              <a:gd name="connsiteY164" fmla="*/ 5698514 h 6480172"/>
              <a:gd name="connsiteX165" fmla="*/ 1269695 w 11520483"/>
              <a:gd name="connsiteY165" fmla="*/ 5688303 h 6480172"/>
              <a:gd name="connsiteX166" fmla="*/ 1269695 w 11520483"/>
              <a:gd name="connsiteY166" fmla="*/ 5681341 h 6480172"/>
              <a:gd name="connsiteX167" fmla="*/ 1256716 w 11520483"/>
              <a:gd name="connsiteY167" fmla="*/ 5680877 h 6480172"/>
              <a:gd name="connsiteX168" fmla="*/ 1256716 w 11520483"/>
              <a:gd name="connsiteY168" fmla="*/ 5789022 h 6480172"/>
              <a:gd name="connsiteX169" fmla="*/ 1269695 w 11520483"/>
              <a:gd name="connsiteY169" fmla="*/ 5789022 h 6480172"/>
              <a:gd name="connsiteX170" fmla="*/ 1269695 w 11520483"/>
              <a:gd name="connsiteY170" fmla="*/ 5735646 h 6480172"/>
              <a:gd name="connsiteX171" fmla="*/ 1271933 w 11520483"/>
              <a:gd name="connsiteY171" fmla="*/ 5718936 h 6480172"/>
              <a:gd name="connsiteX172" fmla="*/ 1275961 w 11520483"/>
              <a:gd name="connsiteY172" fmla="*/ 5707797 h 6480172"/>
              <a:gd name="connsiteX173" fmla="*/ 1287596 w 11520483"/>
              <a:gd name="connsiteY173" fmla="*/ 5695265 h 6480172"/>
              <a:gd name="connsiteX174" fmla="*/ 1303260 w 11520483"/>
              <a:gd name="connsiteY174" fmla="*/ 5690624 h 6480172"/>
              <a:gd name="connsiteX175" fmla="*/ 1316239 w 11520483"/>
              <a:gd name="connsiteY175" fmla="*/ 5694337 h 6480172"/>
              <a:gd name="connsiteX176" fmla="*/ 1324743 w 11520483"/>
              <a:gd name="connsiteY176" fmla="*/ 5704548 h 6480172"/>
              <a:gd name="connsiteX177" fmla="*/ 1326533 w 11520483"/>
              <a:gd name="connsiteY177" fmla="*/ 5709189 h 6480172"/>
              <a:gd name="connsiteX178" fmla="*/ 1327428 w 11520483"/>
              <a:gd name="connsiteY178" fmla="*/ 5714759 h 6480172"/>
              <a:gd name="connsiteX179" fmla="*/ 1327428 w 11520483"/>
              <a:gd name="connsiteY179" fmla="*/ 5722650 h 6480172"/>
              <a:gd name="connsiteX180" fmla="*/ 1327428 w 11520483"/>
              <a:gd name="connsiteY180" fmla="*/ 5788558 h 6480172"/>
              <a:gd name="connsiteX181" fmla="*/ 1340854 w 11520483"/>
              <a:gd name="connsiteY181" fmla="*/ 5788558 h 6480172"/>
              <a:gd name="connsiteX182" fmla="*/ 1340854 w 11520483"/>
              <a:gd name="connsiteY182" fmla="*/ 5721257 h 6480172"/>
              <a:gd name="connsiteX183" fmla="*/ 1340854 w 11520483"/>
              <a:gd name="connsiteY183" fmla="*/ 5712438 h 6480172"/>
              <a:gd name="connsiteX184" fmla="*/ 1339511 w 11520483"/>
              <a:gd name="connsiteY184" fmla="*/ 5705940 h 6480172"/>
              <a:gd name="connsiteX185" fmla="*/ 1338169 w 11520483"/>
              <a:gd name="connsiteY185" fmla="*/ 5700371 h 6480172"/>
              <a:gd name="connsiteX186" fmla="*/ 1325638 w 11520483"/>
              <a:gd name="connsiteY186" fmla="*/ 5684126 h 6480172"/>
              <a:gd name="connsiteX187" fmla="*/ 1305498 w 11520483"/>
              <a:gd name="connsiteY187" fmla="*/ 5679948 h 6480172"/>
              <a:gd name="connsiteX188" fmla="*/ 1131221 w 11520483"/>
              <a:gd name="connsiteY188" fmla="*/ 5679484 h 6480172"/>
              <a:gd name="connsiteX189" fmla="*/ 1112847 w 11520483"/>
              <a:gd name="connsiteY189" fmla="*/ 5683644 h 6480172"/>
              <a:gd name="connsiteX190" fmla="*/ 1098954 w 11520483"/>
              <a:gd name="connsiteY190" fmla="*/ 5694276 h 6480172"/>
              <a:gd name="connsiteX191" fmla="*/ 1089991 w 11520483"/>
              <a:gd name="connsiteY191" fmla="*/ 5710917 h 6480172"/>
              <a:gd name="connsiteX192" fmla="*/ 1086854 w 11520483"/>
              <a:gd name="connsiteY192" fmla="*/ 5733105 h 6480172"/>
              <a:gd name="connsiteX193" fmla="*/ 1091336 w 11520483"/>
              <a:gd name="connsiteY193" fmla="*/ 5756679 h 6480172"/>
              <a:gd name="connsiteX194" fmla="*/ 1100299 w 11520483"/>
              <a:gd name="connsiteY194" fmla="*/ 5774707 h 6480172"/>
              <a:gd name="connsiteX195" fmla="*/ 1114191 w 11520483"/>
              <a:gd name="connsiteY195" fmla="*/ 5786263 h 6480172"/>
              <a:gd name="connsiteX196" fmla="*/ 1132117 w 11520483"/>
              <a:gd name="connsiteY196" fmla="*/ 5790423 h 6480172"/>
              <a:gd name="connsiteX197" fmla="*/ 1154076 w 11520483"/>
              <a:gd name="connsiteY197" fmla="*/ 5783489 h 6480172"/>
              <a:gd name="connsiteX198" fmla="*/ 1167073 w 11520483"/>
              <a:gd name="connsiteY198" fmla="*/ 5764999 h 6480172"/>
              <a:gd name="connsiteX199" fmla="*/ 1167073 w 11520483"/>
              <a:gd name="connsiteY199" fmla="*/ 5786263 h 6480172"/>
              <a:gd name="connsiteX200" fmla="*/ 1166176 w 11520483"/>
              <a:gd name="connsiteY200" fmla="*/ 5794583 h 6480172"/>
              <a:gd name="connsiteX201" fmla="*/ 1164832 w 11520483"/>
              <a:gd name="connsiteY201" fmla="*/ 5800592 h 6480172"/>
              <a:gd name="connsiteX202" fmla="*/ 1163487 w 11520483"/>
              <a:gd name="connsiteY202" fmla="*/ 5805215 h 6480172"/>
              <a:gd name="connsiteX203" fmla="*/ 1150939 w 11520483"/>
              <a:gd name="connsiteY203" fmla="*/ 5818620 h 6480172"/>
              <a:gd name="connsiteX204" fmla="*/ 1130773 w 11520483"/>
              <a:gd name="connsiteY204" fmla="*/ 5823242 h 6480172"/>
              <a:gd name="connsiteX205" fmla="*/ 1115984 w 11520483"/>
              <a:gd name="connsiteY205" fmla="*/ 5821393 h 6480172"/>
              <a:gd name="connsiteX206" fmla="*/ 1099850 w 11520483"/>
              <a:gd name="connsiteY206" fmla="*/ 5814922 h 6480172"/>
              <a:gd name="connsiteX207" fmla="*/ 1098954 w 11520483"/>
              <a:gd name="connsiteY207" fmla="*/ 5829714 h 6480172"/>
              <a:gd name="connsiteX208" fmla="*/ 1115536 w 11520483"/>
              <a:gd name="connsiteY208" fmla="*/ 5834336 h 6480172"/>
              <a:gd name="connsiteX209" fmla="*/ 1131221 w 11520483"/>
              <a:gd name="connsiteY209" fmla="*/ 5835723 h 6480172"/>
              <a:gd name="connsiteX210" fmla="*/ 1166624 w 11520483"/>
              <a:gd name="connsiteY210" fmla="*/ 5823242 h 6480172"/>
              <a:gd name="connsiteX211" fmla="*/ 1176932 w 11520483"/>
              <a:gd name="connsiteY211" fmla="*/ 5807064 h 6480172"/>
              <a:gd name="connsiteX212" fmla="*/ 1180517 w 11520483"/>
              <a:gd name="connsiteY212" fmla="*/ 5783951 h 6480172"/>
              <a:gd name="connsiteX213" fmla="*/ 1180517 w 11520483"/>
              <a:gd name="connsiteY213" fmla="*/ 5769160 h 6480172"/>
              <a:gd name="connsiteX214" fmla="*/ 1178724 w 11520483"/>
              <a:gd name="connsiteY214" fmla="*/ 5680871 h 6480172"/>
              <a:gd name="connsiteX215" fmla="*/ 1166176 w 11520483"/>
              <a:gd name="connsiteY215" fmla="*/ 5680871 h 6480172"/>
              <a:gd name="connsiteX216" fmla="*/ 1166176 w 11520483"/>
              <a:gd name="connsiteY216" fmla="*/ 5701672 h 6480172"/>
              <a:gd name="connsiteX217" fmla="*/ 1163039 w 11520483"/>
              <a:gd name="connsiteY217" fmla="*/ 5695663 h 6480172"/>
              <a:gd name="connsiteX218" fmla="*/ 1159902 w 11520483"/>
              <a:gd name="connsiteY218" fmla="*/ 5691503 h 6480172"/>
              <a:gd name="connsiteX219" fmla="*/ 1147354 w 11520483"/>
              <a:gd name="connsiteY219" fmla="*/ 5682720 h 6480172"/>
              <a:gd name="connsiteX220" fmla="*/ 1131221 w 11520483"/>
              <a:gd name="connsiteY220" fmla="*/ 5679484 h 6480172"/>
              <a:gd name="connsiteX221" fmla="*/ 1028534 w 11520483"/>
              <a:gd name="connsiteY221" fmla="*/ 5679484 h 6480172"/>
              <a:gd name="connsiteX222" fmla="*/ 1006877 w 11520483"/>
              <a:gd name="connsiteY222" fmla="*/ 5685928 h 6480172"/>
              <a:gd name="connsiteX223" fmla="*/ 992439 w 11520483"/>
              <a:gd name="connsiteY223" fmla="*/ 5702496 h 6480172"/>
              <a:gd name="connsiteX224" fmla="*/ 992439 w 11520483"/>
              <a:gd name="connsiteY224" fmla="*/ 5697894 h 6480172"/>
              <a:gd name="connsiteX225" fmla="*/ 992439 w 11520483"/>
              <a:gd name="connsiteY225" fmla="*/ 5681325 h 6480172"/>
              <a:gd name="connsiteX226" fmla="*/ 978903 w 11520483"/>
              <a:gd name="connsiteY226" fmla="*/ 5681785 h 6480172"/>
              <a:gd name="connsiteX227" fmla="*/ 978903 w 11520483"/>
              <a:gd name="connsiteY227" fmla="*/ 5789022 h 6480172"/>
              <a:gd name="connsiteX228" fmla="*/ 991988 w 11520483"/>
              <a:gd name="connsiteY228" fmla="*/ 5789022 h 6480172"/>
              <a:gd name="connsiteX229" fmla="*/ 991988 w 11520483"/>
              <a:gd name="connsiteY229" fmla="*/ 5736094 h 6480172"/>
              <a:gd name="connsiteX230" fmla="*/ 994244 w 11520483"/>
              <a:gd name="connsiteY230" fmla="*/ 5719525 h 6480172"/>
              <a:gd name="connsiteX231" fmla="*/ 1010035 w 11520483"/>
              <a:gd name="connsiteY231" fmla="*/ 5696513 h 6480172"/>
              <a:gd name="connsiteX232" fmla="*/ 1025376 w 11520483"/>
              <a:gd name="connsiteY232" fmla="*/ 5691911 h 6480172"/>
              <a:gd name="connsiteX233" fmla="*/ 1038009 w 11520483"/>
              <a:gd name="connsiteY233" fmla="*/ 5695593 h 6480172"/>
              <a:gd name="connsiteX234" fmla="*/ 1047032 w 11520483"/>
              <a:gd name="connsiteY234" fmla="*/ 5705718 h 6480172"/>
              <a:gd name="connsiteX235" fmla="*/ 1048386 w 11520483"/>
              <a:gd name="connsiteY235" fmla="*/ 5710321 h 6480172"/>
              <a:gd name="connsiteX236" fmla="*/ 1049739 w 11520483"/>
              <a:gd name="connsiteY236" fmla="*/ 5715844 h 6480172"/>
              <a:gd name="connsiteX237" fmla="*/ 1049739 w 11520483"/>
              <a:gd name="connsiteY237" fmla="*/ 5723668 h 6480172"/>
              <a:gd name="connsiteX238" fmla="*/ 1049739 w 11520483"/>
              <a:gd name="connsiteY238" fmla="*/ 5789022 h 6480172"/>
              <a:gd name="connsiteX239" fmla="*/ 1064177 w 11520483"/>
              <a:gd name="connsiteY239" fmla="*/ 5789022 h 6480172"/>
              <a:gd name="connsiteX240" fmla="*/ 1064177 w 11520483"/>
              <a:gd name="connsiteY240" fmla="*/ 5722287 h 6480172"/>
              <a:gd name="connsiteX241" fmla="*/ 1064177 w 11520483"/>
              <a:gd name="connsiteY241" fmla="*/ 5713542 h 6480172"/>
              <a:gd name="connsiteX242" fmla="*/ 1063275 w 11520483"/>
              <a:gd name="connsiteY242" fmla="*/ 5707099 h 6480172"/>
              <a:gd name="connsiteX243" fmla="*/ 1061470 w 11520483"/>
              <a:gd name="connsiteY243" fmla="*/ 5701576 h 6480172"/>
              <a:gd name="connsiteX244" fmla="*/ 1049288 w 11520483"/>
              <a:gd name="connsiteY244" fmla="*/ 5685467 h 6480172"/>
              <a:gd name="connsiteX245" fmla="*/ 1028534 w 11520483"/>
              <a:gd name="connsiteY245" fmla="*/ 5679484 h 6480172"/>
              <a:gd name="connsiteX246" fmla="*/ 916720 w 11520483"/>
              <a:gd name="connsiteY246" fmla="*/ 5677897 h 6480172"/>
              <a:gd name="connsiteX247" fmla="*/ 897957 w 11520483"/>
              <a:gd name="connsiteY247" fmla="*/ 5682062 h 6480172"/>
              <a:gd name="connsiteX248" fmla="*/ 883215 w 11520483"/>
              <a:gd name="connsiteY248" fmla="*/ 5693168 h 6480172"/>
              <a:gd name="connsiteX249" fmla="*/ 873833 w 11520483"/>
              <a:gd name="connsiteY249" fmla="*/ 5711215 h 6480172"/>
              <a:gd name="connsiteX250" fmla="*/ 870259 w 11520483"/>
              <a:gd name="connsiteY250" fmla="*/ 5733890 h 6480172"/>
              <a:gd name="connsiteX251" fmla="*/ 883662 w 11520483"/>
              <a:gd name="connsiteY251" fmla="*/ 5776464 h 6480172"/>
              <a:gd name="connsiteX252" fmla="*/ 920740 w 11520483"/>
              <a:gd name="connsiteY252" fmla="*/ 5791734 h 6480172"/>
              <a:gd name="connsiteX253" fmla="*/ 935929 w 11520483"/>
              <a:gd name="connsiteY253" fmla="*/ 5789883 h 6480172"/>
              <a:gd name="connsiteX254" fmla="*/ 949778 w 11520483"/>
              <a:gd name="connsiteY254" fmla="*/ 5785256 h 6480172"/>
              <a:gd name="connsiteX255" fmla="*/ 949778 w 11520483"/>
              <a:gd name="connsiteY255" fmla="*/ 5771836 h 6480172"/>
              <a:gd name="connsiteX256" fmla="*/ 920294 w 11520483"/>
              <a:gd name="connsiteY256" fmla="*/ 5779703 h 6480172"/>
              <a:gd name="connsiteX257" fmla="*/ 894383 w 11520483"/>
              <a:gd name="connsiteY257" fmla="*/ 5768597 h 6480172"/>
              <a:gd name="connsiteX258" fmla="*/ 883662 w 11520483"/>
              <a:gd name="connsiteY258" fmla="*/ 5738518 h 6480172"/>
              <a:gd name="connsiteX259" fmla="*/ 958266 w 11520483"/>
              <a:gd name="connsiteY259" fmla="*/ 5738055 h 6480172"/>
              <a:gd name="connsiteX260" fmla="*/ 958266 w 11520483"/>
              <a:gd name="connsiteY260" fmla="*/ 5722784 h 6480172"/>
              <a:gd name="connsiteX261" fmla="*/ 956479 w 11520483"/>
              <a:gd name="connsiteY261" fmla="*/ 5710290 h 6480172"/>
              <a:gd name="connsiteX262" fmla="*/ 942184 w 11520483"/>
              <a:gd name="connsiteY262" fmla="*/ 5686227 h 6480172"/>
              <a:gd name="connsiteX263" fmla="*/ 916720 w 11520483"/>
              <a:gd name="connsiteY263" fmla="*/ 5677897 h 6480172"/>
              <a:gd name="connsiteX264" fmla="*/ 757969 w 11520483"/>
              <a:gd name="connsiteY264" fmla="*/ 5677897 h 6480172"/>
              <a:gd name="connsiteX265" fmla="*/ 739206 w 11520483"/>
              <a:gd name="connsiteY265" fmla="*/ 5682062 h 6480172"/>
              <a:gd name="connsiteX266" fmla="*/ 724464 w 11520483"/>
              <a:gd name="connsiteY266" fmla="*/ 5693168 h 6480172"/>
              <a:gd name="connsiteX267" fmla="*/ 715082 w 11520483"/>
              <a:gd name="connsiteY267" fmla="*/ 5711215 h 6480172"/>
              <a:gd name="connsiteX268" fmla="*/ 711508 w 11520483"/>
              <a:gd name="connsiteY268" fmla="*/ 5733890 h 6480172"/>
              <a:gd name="connsiteX269" fmla="*/ 724911 w 11520483"/>
              <a:gd name="connsiteY269" fmla="*/ 5776464 h 6480172"/>
              <a:gd name="connsiteX270" fmla="*/ 761989 w 11520483"/>
              <a:gd name="connsiteY270" fmla="*/ 5791734 h 6480172"/>
              <a:gd name="connsiteX271" fmla="*/ 777178 w 11520483"/>
              <a:gd name="connsiteY271" fmla="*/ 5789883 h 6480172"/>
              <a:gd name="connsiteX272" fmla="*/ 791027 w 11520483"/>
              <a:gd name="connsiteY272" fmla="*/ 5785256 h 6480172"/>
              <a:gd name="connsiteX273" fmla="*/ 791027 w 11520483"/>
              <a:gd name="connsiteY273" fmla="*/ 5771836 h 6480172"/>
              <a:gd name="connsiteX274" fmla="*/ 761543 w 11520483"/>
              <a:gd name="connsiteY274" fmla="*/ 5779703 h 6480172"/>
              <a:gd name="connsiteX275" fmla="*/ 735632 w 11520483"/>
              <a:gd name="connsiteY275" fmla="*/ 5768597 h 6480172"/>
              <a:gd name="connsiteX276" fmla="*/ 724911 w 11520483"/>
              <a:gd name="connsiteY276" fmla="*/ 5738518 h 6480172"/>
              <a:gd name="connsiteX277" fmla="*/ 799515 w 11520483"/>
              <a:gd name="connsiteY277" fmla="*/ 5738055 h 6480172"/>
              <a:gd name="connsiteX278" fmla="*/ 799515 w 11520483"/>
              <a:gd name="connsiteY278" fmla="*/ 5722784 h 6480172"/>
              <a:gd name="connsiteX279" fmla="*/ 797728 w 11520483"/>
              <a:gd name="connsiteY279" fmla="*/ 5710290 h 6480172"/>
              <a:gd name="connsiteX280" fmla="*/ 783433 w 11520483"/>
              <a:gd name="connsiteY280" fmla="*/ 5686227 h 6480172"/>
              <a:gd name="connsiteX281" fmla="*/ 757969 w 11520483"/>
              <a:gd name="connsiteY281" fmla="*/ 5677897 h 6480172"/>
              <a:gd name="connsiteX282" fmla="*/ 2181277 w 11520483"/>
              <a:gd name="connsiteY282" fmla="*/ 5677896 h 6480172"/>
              <a:gd name="connsiteX283" fmla="*/ 2162608 w 11520483"/>
              <a:gd name="connsiteY283" fmla="*/ 5682020 h 6480172"/>
              <a:gd name="connsiteX284" fmla="*/ 2147938 w 11520483"/>
              <a:gd name="connsiteY284" fmla="*/ 5693016 h 6480172"/>
              <a:gd name="connsiteX285" fmla="*/ 2138605 w 11520483"/>
              <a:gd name="connsiteY285" fmla="*/ 5709969 h 6480172"/>
              <a:gd name="connsiteX286" fmla="*/ 2135492 w 11520483"/>
              <a:gd name="connsiteY286" fmla="*/ 5732878 h 6480172"/>
              <a:gd name="connsiteX287" fmla="*/ 2148828 w 11520483"/>
              <a:gd name="connsiteY287" fmla="*/ 5775031 h 6480172"/>
              <a:gd name="connsiteX288" fmla="*/ 2185722 w 11520483"/>
              <a:gd name="connsiteY288" fmla="*/ 5789693 h 6480172"/>
              <a:gd name="connsiteX289" fmla="*/ 2215502 w 11520483"/>
              <a:gd name="connsiteY289" fmla="*/ 5783278 h 6480172"/>
              <a:gd name="connsiteX290" fmla="*/ 2215502 w 11520483"/>
              <a:gd name="connsiteY290" fmla="*/ 5769991 h 6480172"/>
              <a:gd name="connsiteX291" fmla="*/ 2185722 w 11520483"/>
              <a:gd name="connsiteY291" fmla="*/ 5778238 h 6480172"/>
              <a:gd name="connsiteX292" fmla="*/ 2159941 w 11520483"/>
              <a:gd name="connsiteY292" fmla="*/ 5766784 h 6480172"/>
              <a:gd name="connsiteX293" fmla="*/ 2149273 w 11520483"/>
              <a:gd name="connsiteY293" fmla="*/ 5737002 h 6480172"/>
              <a:gd name="connsiteX294" fmla="*/ 2223504 w 11520483"/>
              <a:gd name="connsiteY294" fmla="*/ 5737460 h 6480172"/>
              <a:gd name="connsiteX295" fmla="*/ 2223059 w 11520483"/>
              <a:gd name="connsiteY295" fmla="*/ 5722340 h 6480172"/>
              <a:gd name="connsiteX296" fmla="*/ 2220836 w 11520483"/>
              <a:gd name="connsiteY296" fmla="*/ 5709969 h 6480172"/>
              <a:gd name="connsiteX297" fmla="*/ 2207058 w 11520483"/>
              <a:gd name="connsiteY297" fmla="*/ 5686144 h 6480172"/>
              <a:gd name="connsiteX298" fmla="*/ 2181277 w 11520483"/>
              <a:gd name="connsiteY298" fmla="*/ 5677896 h 6480172"/>
              <a:gd name="connsiteX299" fmla="*/ 1517703 w 11520483"/>
              <a:gd name="connsiteY299" fmla="*/ 5677896 h 6480172"/>
              <a:gd name="connsiteX300" fmla="*/ 1499034 w 11520483"/>
              <a:gd name="connsiteY300" fmla="*/ 5682020 h 6480172"/>
              <a:gd name="connsiteX301" fmla="*/ 1484365 w 11520483"/>
              <a:gd name="connsiteY301" fmla="*/ 5693016 h 6480172"/>
              <a:gd name="connsiteX302" fmla="*/ 1475031 w 11520483"/>
              <a:gd name="connsiteY302" fmla="*/ 5709969 h 6480172"/>
              <a:gd name="connsiteX303" fmla="*/ 1471919 w 11520483"/>
              <a:gd name="connsiteY303" fmla="*/ 5732878 h 6480172"/>
              <a:gd name="connsiteX304" fmla="*/ 1485254 w 11520483"/>
              <a:gd name="connsiteY304" fmla="*/ 5775031 h 6480172"/>
              <a:gd name="connsiteX305" fmla="*/ 1522148 w 11520483"/>
              <a:gd name="connsiteY305" fmla="*/ 5789693 h 6480172"/>
              <a:gd name="connsiteX306" fmla="*/ 1551929 w 11520483"/>
              <a:gd name="connsiteY306" fmla="*/ 5783278 h 6480172"/>
              <a:gd name="connsiteX307" fmla="*/ 1551929 w 11520483"/>
              <a:gd name="connsiteY307" fmla="*/ 5769991 h 6480172"/>
              <a:gd name="connsiteX308" fmla="*/ 1522148 w 11520483"/>
              <a:gd name="connsiteY308" fmla="*/ 5778238 h 6480172"/>
              <a:gd name="connsiteX309" fmla="*/ 1496367 w 11520483"/>
              <a:gd name="connsiteY309" fmla="*/ 5766784 h 6480172"/>
              <a:gd name="connsiteX310" fmla="*/ 1485699 w 11520483"/>
              <a:gd name="connsiteY310" fmla="*/ 5737002 h 6480172"/>
              <a:gd name="connsiteX311" fmla="*/ 1559930 w 11520483"/>
              <a:gd name="connsiteY311" fmla="*/ 5737460 h 6480172"/>
              <a:gd name="connsiteX312" fmla="*/ 1559486 w 11520483"/>
              <a:gd name="connsiteY312" fmla="*/ 5722340 h 6480172"/>
              <a:gd name="connsiteX313" fmla="*/ 1557263 w 11520483"/>
              <a:gd name="connsiteY313" fmla="*/ 5709969 h 6480172"/>
              <a:gd name="connsiteX314" fmla="*/ 1543484 w 11520483"/>
              <a:gd name="connsiteY314" fmla="*/ 5686144 h 6480172"/>
              <a:gd name="connsiteX315" fmla="*/ 1517703 w 11520483"/>
              <a:gd name="connsiteY315" fmla="*/ 5677896 h 6480172"/>
              <a:gd name="connsiteX316" fmla="*/ 1411811 w 11520483"/>
              <a:gd name="connsiteY316" fmla="*/ 5677896 h 6480172"/>
              <a:gd name="connsiteX317" fmla="*/ 1392953 w 11520483"/>
              <a:gd name="connsiteY317" fmla="*/ 5682020 h 6480172"/>
              <a:gd name="connsiteX318" fmla="*/ 1378137 w 11520483"/>
              <a:gd name="connsiteY318" fmla="*/ 5693016 h 6480172"/>
              <a:gd name="connsiteX319" fmla="*/ 1368708 w 11520483"/>
              <a:gd name="connsiteY319" fmla="*/ 5709969 h 6480172"/>
              <a:gd name="connsiteX320" fmla="*/ 1365565 w 11520483"/>
              <a:gd name="connsiteY320" fmla="*/ 5732878 h 6480172"/>
              <a:gd name="connsiteX321" fmla="*/ 1378586 w 11520483"/>
              <a:gd name="connsiteY321" fmla="*/ 5775031 h 6480172"/>
              <a:gd name="connsiteX322" fmla="*/ 1416301 w 11520483"/>
              <a:gd name="connsiteY322" fmla="*/ 5789693 h 6480172"/>
              <a:gd name="connsiteX323" fmla="*/ 1445934 w 11520483"/>
              <a:gd name="connsiteY323" fmla="*/ 5783278 h 6480172"/>
              <a:gd name="connsiteX324" fmla="*/ 1445934 w 11520483"/>
              <a:gd name="connsiteY324" fmla="*/ 5769991 h 6480172"/>
              <a:gd name="connsiteX325" fmla="*/ 1416301 w 11520483"/>
              <a:gd name="connsiteY325" fmla="*/ 5778238 h 6480172"/>
              <a:gd name="connsiteX326" fmla="*/ 1389810 w 11520483"/>
              <a:gd name="connsiteY326" fmla="*/ 5766784 h 6480172"/>
              <a:gd name="connsiteX327" fmla="*/ 1379484 w 11520483"/>
              <a:gd name="connsiteY327" fmla="*/ 5737002 h 6480172"/>
              <a:gd name="connsiteX328" fmla="*/ 1453567 w 11520483"/>
              <a:gd name="connsiteY328" fmla="*/ 5737460 h 6480172"/>
              <a:gd name="connsiteX329" fmla="*/ 1453567 w 11520483"/>
              <a:gd name="connsiteY329" fmla="*/ 5722340 h 6480172"/>
              <a:gd name="connsiteX330" fmla="*/ 1451771 w 11520483"/>
              <a:gd name="connsiteY330" fmla="*/ 5709969 h 6480172"/>
              <a:gd name="connsiteX331" fmla="*/ 1437403 w 11520483"/>
              <a:gd name="connsiteY331" fmla="*/ 5686144 h 6480172"/>
              <a:gd name="connsiteX332" fmla="*/ 1411811 w 11520483"/>
              <a:gd name="connsiteY332" fmla="*/ 5677896 h 6480172"/>
              <a:gd name="connsiteX333" fmla="*/ 1912214 w 11520483"/>
              <a:gd name="connsiteY333" fmla="*/ 5650909 h 6480172"/>
              <a:gd name="connsiteX334" fmla="*/ 1899004 w 11520483"/>
              <a:gd name="connsiteY334" fmla="*/ 5655964 h 6480172"/>
              <a:gd name="connsiteX335" fmla="*/ 1899004 w 11520483"/>
              <a:gd name="connsiteY335" fmla="*/ 5682617 h 6480172"/>
              <a:gd name="connsiteX336" fmla="*/ 1877428 w 11520483"/>
              <a:gd name="connsiteY336" fmla="*/ 5682617 h 6480172"/>
              <a:gd name="connsiteX337" fmla="*/ 1877428 w 11520483"/>
              <a:gd name="connsiteY337" fmla="*/ 5694106 h 6480172"/>
              <a:gd name="connsiteX338" fmla="*/ 1898564 w 11520483"/>
              <a:gd name="connsiteY338" fmla="*/ 5693187 h 6480172"/>
              <a:gd name="connsiteX339" fmla="*/ 1898564 w 11520483"/>
              <a:gd name="connsiteY339" fmla="*/ 5768092 h 6480172"/>
              <a:gd name="connsiteX340" fmla="*/ 1899444 w 11520483"/>
              <a:gd name="connsiteY340" fmla="*/ 5773147 h 6480172"/>
              <a:gd name="connsiteX341" fmla="*/ 1901206 w 11520483"/>
              <a:gd name="connsiteY341" fmla="*/ 5776823 h 6480172"/>
              <a:gd name="connsiteX342" fmla="*/ 1924983 w 11520483"/>
              <a:gd name="connsiteY342" fmla="*/ 5789690 h 6480172"/>
              <a:gd name="connsiteX343" fmla="*/ 1931148 w 11520483"/>
              <a:gd name="connsiteY343" fmla="*/ 5789690 h 6480172"/>
              <a:gd name="connsiteX344" fmla="*/ 1937753 w 11520483"/>
              <a:gd name="connsiteY344" fmla="*/ 5787852 h 6480172"/>
              <a:gd name="connsiteX345" fmla="*/ 1937312 w 11520483"/>
              <a:gd name="connsiteY345" fmla="*/ 5776364 h 6480172"/>
              <a:gd name="connsiteX346" fmla="*/ 1932029 w 11520483"/>
              <a:gd name="connsiteY346" fmla="*/ 5777742 h 6480172"/>
              <a:gd name="connsiteX347" fmla="*/ 1927625 w 11520483"/>
              <a:gd name="connsiteY347" fmla="*/ 5777742 h 6480172"/>
              <a:gd name="connsiteX348" fmla="*/ 1913535 w 11520483"/>
              <a:gd name="connsiteY348" fmla="*/ 5770390 h 6480172"/>
              <a:gd name="connsiteX349" fmla="*/ 1912214 w 11520483"/>
              <a:gd name="connsiteY349" fmla="*/ 5767173 h 6480172"/>
              <a:gd name="connsiteX350" fmla="*/ 1912214 w 11520483"/>
              <a:gd name="connsiteY350" fmla="*/ 5763037 h 6480172"/>
              <a:gd name="connsiteX351" fmla="*/ 1912214 w 11520483"/>
              <a:gd name="connsiteY351" fmla="*/ 5694106 h 6480172"/>
              <a:gd name="connsiteX352" fmla="*/ 1936872 w 11520483"/>
              <a:gd name="connsiteY352" fmla="*/ 5694106 h 6480172"/>
              <a:gd name="connsiteX353" fmla="*/ 1936872 w 11520483"/>
              <a:gd name="connsiteY353" fmla="*/ 5683077 h 6480172"/>
              <a:gd name="connsiteX354" fmla="*/ 1912214 w 11520483"/>
              <a:gd name="connsiteY354" fmla="*/ 5683077 h 6480172"/>
              <a:gd name="connsiteX355" fmla="*/ 510592 w 11520483"/>
              <a:gd name="connsiteY355" fmla="*/ 5641384 h 6480172"/>
              <a:gd name="connsiteX356" fmla="*/ 552986 w 11520483"/>
              <a:gd name="connsiteY356" fmla="*/ 5787434 h 6480172"/>
              <a:gd name="connsiteX357" fmla="*/ 570390 w 11520483"/>
              <a:gd name="connsiteY357" fmla="*/ 5787434 h 6480172"/>
              <a:gd name="connsiteX358" fmla="*/ 598058 w 11520483"/>
              <a:gd name="connsiteY358" fmla="*/ 5690373 h 6480172"/>
              <a:gd name="connsiteX359" fmla="*/ 602074 w 11520483"/>
              <a:gd name="connsiteY359" fmla="*/ 5675722 h 6480172"/>
              <a:gd name="connsiteX360" fmla="*/ 604752 w 11520483"/>
              <a:gd name="connsiteY360" fmla="*/ 5664734 h 6480172"/>
              <a:gd name="connsiteX361" fmla="*/ 606537 w 11520483"/>
              <a:gd name="connsiteY361" fmla="*/ 5656035 h 6480172"/>
              <a:gd name="connsiteX362" fmla="*/ 607429 w 11520483"/>
              <a:gd name="connsiteY362" fmla="*/ 5649167 h 6480172"/>
              <a:gd name="connsiteX363" fmla="*/ 608768 w 11520483"/>
              <a:gd name="connsiteY363" fmla="*/ 5656951 h 6480172"/>
              <a:gd name="connsiteX364" fmla="*/ 610553 w 11520483"/>
              <a:gd name="connsiteY364" fmla="*/ 5664734 h 6480172"/>
              <a:gd name="connsiteX365" fmla="*/ 613231 w 11520483"/>
              <a:gd name="connsiteY365" fmla="*/ 5675264 h 6480172"/>
              <a:gd name="connsiteX366" fmla="*/ 617247 w 11520483"/>
              <a:gd name="connsiteY366" fmla="*/ 5690373 h 6480172"/>
              <a:gd name="connsiteX367" fmla="*/ 645361 w 11520483"/>
              <a:gd name="connsiteY367" fmla="*/ 5787434 h 6480172"/>
              <a:gd name="connsiteX368" fmla="*/ 662765 w 11520483"/>
              <a:gd name="connsiteY368" fmla="*/ 5787434 h 6480172"/>
              <a:gd name="connsiteX369" fmla="*/ 704267 w 11520483"/>
              <a:gd name="connsiteY369" fmla="*/ 5641842 h 6480172"/>
              <a:gd name="connsiteX370" fmla="*/ 690433 w 11520483"/>
              <a:gd name="connsiteY370" fmla="*/ 5642758 h 6480172"/>
              <a:gd name="connsiteX371" fmla="*/ 669013 w 11520483"/>
              <a:gd name="connsiteY371" fmla="*/ 5718301 h 6480172"/>
              <a:gd name="connsiteX372" fmla="*/ 664996 w 11520483"/>
              <a:gd name="connsiteY372" fmla="*/ 5732494 h 6480172"/>
              <a:gd name="connsiteX373" fmla="*/ 662319 w 11520483"/>
              <a:gd name="connsiteY373" fmla="*/ 5742566 h 6480172"/>
              <a:gd name="connsiteX374" fmla="*/ 660534 w 11520483"/>
              <a:gd name="connsiteY374" fmla="*/ 5750349 h 6480172"/>
              <a:gd name="connsiteX375" fmla="*/ 658302 w 11520483"/>
              <a:gd name="connsiteY375" fmla="*/ 5758591 h 6480172"/>
              <a:gd name="connsiteX376" fmla="*/ 656517 w 11520483"/>
              <a:gd name="connsiteY376" fmla="*/ 5765916 h 6480172"/>
              <a:gd name="connsiteX377" fmla="*/ 655625 w 11520483"/>
              <a:gd name="connsiteY377" fmla="*/ 5771868 h 6480172"/>
              <a:gd name="connsiteX378" fmla="*/ 655625 w 11520483"/>
              <a:gd name="connsiteY378" fmla="*/ 5776446 h 6480172"/>
              <a:gd name="connsiteX379" fmla="*/ 655625 w 11520483"/>
              <a:gd name="connsiteY379" fmla="*/ 5780567 h 6480172"/>
              <a:gd name="connsiteX380" fmla="*/ 653840 w 11520483"/>
              <a:gd name="connsiteY380" fmla="*/ 5770494 h 6480172"/>
              <a:gd name="connsiteX381" fmla="*/ 651609 w 11520483"/>
              <a:gd name="connsiteY381" fmla="*/ 5759506 h 6480172"/>
              <a:gd name="connsiteX382" fmla="*/ 647146 w 11520483"/>
              <a:gd name="connsiteY382" fmla="*/ 5743940 h 6480172"/>
              <a:gd name="connsiteX383" fmla="*/ 640006 w 11520483"/>
              <a:gd name="connsiteY383" fmla="*/ 5718759 h 6480172"/>
              <a:gd name="connsiteX384" fmla="*/ 616354 w 11520483"/>
              <a:gd name="connsiteY384" fmla="*/ 5641842 h 6480172"/>
              <a:gd name="connsiteX385" fmla="*/ 598950 w 11520483"/>
              <a:gd name="connsiteY385" fmla="*/ 5641842 h 6480172"/>
              <a:gd name="connsiteX386" fmla="*/ 577084 w 11520483"/>
              <a:gd name="connsiteY386" fmla="*/ 5718759 h 6480172"/>
              <a:gd name="connsiteX387" fmla="*/ 569944 w 11520483"/>
              <a:gd name="connsiteY387" fmla="*/ 5743940 h 6480172"/>
              <a:gd name="connsiteX388" fmla="*/ 565927 w 11520483"/>
              <a:gd name="connsiteY388" fmla="*/ 5759964 h 6480172"/>
              <a:gd name="connsiteX389" fmla="*/ 563250 w 11520483"/>
              <a:gd name="connsiteY389" fmla="*/ 5770952 h 6480172"/>
              <a:gd name="connsiteX390" fmla="*/ 561465 w 11520483"/>
              <a:gd name="connsiteY390" fmla="*/ 5780567 h 6480172"/>
              <a:gd name="connsiteX391" fmla="*/ 560126 w 11520483"/>
              <a:gd name="connsiteY391" fmla="*/ 5770952 h 6480172"/>
              <a:gd name="connsiteX392" fmla="*/ 557449 w 11520483"/>
              <a:gd name="connsiteY392" fmla="*/ 5759506 h 6480172"/>
              <a:gd name="connsiteX393" fmla="*/ 553432 w 11520483"/>
              <a:gd name="connsiteY393" fmla="*/ 5743482 h 6480172"/>
              <a:gd name="connsiteX394" fmla="*/ 547185 w 11520483"/>
              <a:gd name="connsiteY394" fmla="*/ 5718759 h 6480172"/>
              <a:gd name="connsiteX395" fmla="*/ 525318 w 11520483"/>
              <a:gd name="connsiteY395" fmla="*/ 5641384 h 6480172"/>
              <a:gd name="connsiteX396" fmla="*/ 1210679 w 11520483"/>
              <a:gd name="connsiteY396" fmla="*/ 5633446 h 6480172"/>
              <a:gd name="connsiteX397" fmla="*/ 1210679 w 11520483"/>
              <a:gd name="connsiteY397" fmla="*/ 5650909 h 6480172"/>
              <a:gd name="connsiteX398" fmla="*/ 1226554 w 11520483"/>
              <a:gd name="connsiteY398" fmla="*/ 5650909 h 6480172"/>
              <a:gd name="connsiteX399" fmla="*/ 1226554 w 11520483"/>
              <a:gd name="connsiteY399" fmla="*/ 5633446 h 6480172"/>
              <a:gd name="connsiteX400" fmla="*/ 1743692 w 11520483"/>
              <a:gd name="connsiteY400" fmla="*/ 5630727 h 6480172"/>
              <a:gd name="connsiteX401" fmla="*/ 1718927 w 11520483"/>
              <a:gd name="connsiteY401" fmla="*/ 5644869 h 6480172"/>
              <a:gd name="connsiteX402" fmla="*/ 1715832 w 11520483"/>
              <a:gd name="connsiteY402" fmla="*/ 5654905 h 6480172"/>
              <a:gd name="connsiteX403" fmla="*/ 1715389 w 11520483"/>
              <a:gd name="connsiteY403" fmla="*/ 5672240 h 6480172"/>
              <a:gd name="connsiteX404" fmla="*/ 1715389 w 11520483"/>
              <a:gd name="connsiteY404" fmla="*/ 5684556 h 6480172"/>
              <a:gd name="connsiteX405" fmla="*/ 1693278 w 11520483"/>
              <a:gd name="connsiteY405" fmla="*/ 5684556 h 6480172"/>
              <a:gd name="connsiteX406" fmla="*/ 1693278 w 11520483"/>
              <a:gd name="connsiteY406" fmla="*/ 5694592 h 6480172"/>
              <a:gd name="connsiteX407" fmla="*/ 1715389 w 11520483"/>
              <a:gd name="connsiteY407" fmla="*/ 5694592 h 6480172"/>
              <a:gd name="connsiteX408" fmla="*/ 1715389 w 11520483"/>
              <a:gd name="connsiteY408" fmla="*/ 5789021 h 6480172"/>
              <a:gd name="connsiteX409" fmla="*/ 1728214 w 11520483"/>
              <a:gd name="connsiteY409" fmla="*/ 5789021 h 6480172"/>
              <a:gd name="connsiteX410" fmla="*/ 1728214 w 11520483"/>
              <a:gd name="connsiteY410" fmla="*/ 5694592 h 6480172"/>
              <a:gd name="connsiteX411" fmla="*/ 1752979 w 11520483"/>
              <a:gd name="connsiteY411" fmla="*/ 5694592 h 6480172"/>
              <a:gd name="connsiteX412" fmla="*/ 1752979 w 11520483"/>
              <a:gd name="connsiteY412" fmla="*/ 5683644 h 6480172"/>
              <a:gd name="connsiteX413" fmla="*/ 1728214 w 11520483"/>
              <a:gd name="connsiteY413" fmla="*/ 5683644 h 6480172"/>
              <a:gd name="connsiteX414" fmla="*/ 1728214 w 11520483"/>
              <a:gd name="connsiteY414" fmla="*/ 5671327 h 6480172"/>
              <a:gd name="connsiteX415" fmla="*/ 1728214 w 11520483"/>
              <a:gd name="connsiteY415" fmla="*/ 5658098 h 6480172"/>
              <a:gd name="connsiteX416" fmla="*/ 1730425 w 11520483"/>
              <a:gd name="connsiteY416" fmla="*/ 5650343 h 6480172"/>
              <a:gd name="connsiteX417" fmla="*/ 1744577 w 11520483"/>
              <a:gd name="connsiteY417" fmla="*/ 5642132 h 6480172"/>
              <a:gd name="connsiteX418" fmla="*/ 1748999 w 11520483"/>
              <a:gd name="connsiteY418" fmla="*/ 5642132 h 6480172"/>
              <a:gd name="connsiteX419" fmla="*/ 1753864 w 11520483"/>
              <a:gd name="connsiteY419" fmla="*/ 5643957 h 6480172"/>
              <a:gd name="connsiteX420" fmla="*/ 1755190 w 11520483"/>
              <a:gd name="connsiteY420" fmla="*/ 5632096 h 6480172"/>
              <a:gd name="connsiteX421" fmla="*/ 1748999 w 11520483"/>
              <a:gd name="connsiteY421" fmla="*/ 5630727 h 6480172"/>
              <a:gd name="connsiteX422" fmla="*/ 1743692 w 11520483"/>
              <a:gd name="connsiteY422" fmla="*/ 5630727 h 6480172"/>
              <a:gd name="connsiteX423" fmla="*/ 1845681 w 11520483"/>
              <a:gd name="connsiteY423" fmla="*/ 5488985 h 6480172"/>
              <a:gd name="connsiteX424" fmla="*/ 1863370 w 11520483"/>
              <a:gd name="connsiteY424" fmla="*/ 5488985 h 6480172"/>
              <a:gd name="connsiteX425" fmla="*/ 1893306 w 11520483"/>
              <a:gd name="connsiteY425" fmla="*/ 5512464 h 6480172"/>
              <a:gd name="connsiteX426" fmla="*/ 1861556 w 11520483"/>
              <a:gd name="connsiteY426" fmla="*/ 5535022 h 6480172"/>
              <a:gd name="connsiteX427" fmla="*/ 1845681 w 11520483"/>
              <a:gd name="connsiteY427" fmla="*/ 5535022 h 6480172"/>
              <a:gd name="connsiteX428" fmla="*/ 2010336 w 11520483"/>
              <a:gd name="connsiteY428" fmla="*/ 5433421 h 6480172"/>
              <a:gd name="connsiteX429" fmla="*/ 2013447 w 11520483"/>
              <a:gd name="connsiteY429" fmla="*/ 5443435 h 6480172"/>
              <a:gd name="connsiteX430" fmla="*/ 2033005 w 11520483"/>
              <a:gd name="connsiteY430" fmla="*/ 5498508 h 6480172"/>
              <a:gd name="connsiteX431" fmla="*/ 1988555 w 11520483"/>
              <a:gd name="connsiteY431" fmla="*/ 5498508 h 6480172"/>
              <a:gd name="connsiteX432" fmla="*/ 2006780 w 11520483"/>
              <a:gd name="connsiteY432" fmla="*/ 5446166 h 6480172"/>
              <a:gd name="connsiteX433" fmla="*/ 2009447 w 11520483"/>
              <a:gd name="connsiteY433" fmla="*/ 5437973 h 6480172"/>
              <a:gd name="connsiteX434" fmla="*/ 780025 w 11520483"/>
              <a:gd name="connsiteY434" fmla="*/ 5433421 h 6480172"/>
              <a:gd name="connsiteX435" fmla="*/ 783136 w 11520483"/>
              <a:gd name="connsiteY435" fmla="*/ 5443435 h 6480172"/>
              <a:gd name="connsiteX436" fmla="*/ 802694 w 11520483"/>
              <a:gd name="connsiteY436" fmla="*/ 5498508 h 6480172"/>
              <a:gd name="connsiteX437" fmla="*/ 758244 w 11520483"/>
              <a:gd name="connsiteY437" fmla="*/ 5498508 h 6480172"/>
              <a:gd name="connsiteX438" fmla="*/ 776469 w 11520483"/>
              <a:gd name="connsiteY438" fmla="*/ 5446166 h 6480172"/>
              <a:gd name="connsiteX439" fmla="*/ 779136 w 11520483"/>
              <a:gd name="connsiteY439" fmla="*/ 5437973 h 6480172"/>
              <a:gd name="connsiteX440" fmla="*/ 1847268 w 11520483"/>
              <a:gd name="connsiteY440" fmla="*/ 5427072 h 6480172"/>
              <a:gd name="connsiteX441" fmla="*/ 1863143 w 11520483"/>
              <a:gd name="connsiteY441" fmla="*/ 5427072 h 6480172"/>
              <a:gd name="connsiteX442" fmla="*/ 1888543 w 11520483"/>
              <a:gd name="connsiteY442" fmla="*/ 5447377 h 6480172"/>
              <a:gd name="connsiteX443" fmla="*/ 1861782 w 11520483"/>
              <a:gd name="connsiteY443" fmla="*/ 5466759 h 6480172"/>
              <a:gd name="connsiteX444" fmla="*/ 1847268 w 11520483"/>
              <a:gd name="connsiteY444" fmla="*/ 5466759 h 6480172"/>
              <a:gd name="connsiteX445" fmla="*/ 2099873 w 11520483"/>
              <a:gd name="connsiteY445" fmla="*/ 5403259 h 6480172"/>
              <a:gd name="connsiteX446" fmla="*/ 2099873 w 11520483"/>
              <a:gd name="connsiteY446" fmla="*/ 5498022 h 6480172"/>
              <a:gd name="connsiteX447" fmla="*/ 2113221 w 11520483"/>
              <a:gd name="connsiteY447" fmla="*/ 5544944 h 6480172"/>
              <a:gd name="connsiteX448" fmla="*/ 2162609 w 11520483"/>
              <a:gd name="connsiteY448" fmla="*/ 5563344 h 6480172"/>
              <a:gd name="connsiteX449" fmla="*/ 2226680 w 11520483"/>
              <a:gd name="connsiteY449" fmla="*/ 5498022 h 6480172"/>
              <a:gd name="connsiteX450" fmla="*/ 2226680 w 11520483"/>
              <a:gd name="connsiteY450" fmla="*/ 5403259 h 6480172"/>
              <a:gd name="connsiteX451" fmla="*/ 2195089 w 11520483"/>
              <a:gd name="connsiteY451" fmla="*/ 5403259 h 6480172"/>
              <a:gd name="connsiteX452" fmla="*/ 2195089 w 11520483"/>
              <a:gd name="connsiteY452" fmla="*/ 5493882 h 6480172"/>
              <a:gd name="connsiteX453" fmla="*/ 2190640 w 11520483"/>
              <a:gd name="connsiteY453" fmla="*/ 5522403 h 6480172"/>
              <a:gd name="connsiteX454" fmla="*/ 2163499 w 11520483"/>
              <a:gd name="connsiteY454" fmla="*/ 5538043 h 6480172"/>
              <a:gd name="connsiteX455" fmla="*/ 2138582 w 11520483"/>
              <a:gd name="connsiteY455" fmla="*/ 5527003 h 6480172"/>
              <a:gd name="connsiteX456" fmla="*/ 2131018 w 11520483"/>
              <a:gd name="connsiteY456" fmla="*/ 5494802 h 6480172"/>
              <a:gd name="connsiteX457" fmla="*/ 2131018 w 11520483"/>
              <a:gd name="connsiteY457" fmla="*/ 5403259 h 6480172"/>
              <a:gd name="connsiteX458" fmla="*/ 1993439 w 11520483"/>
              <a:gd name="connsiteY458" fmla="*/ 5403259 h 6480172"/>
              <a:gd name="connsiteX459" fmla="*/ 1932992 w 11520483"/>
              <a:gd name="connsiteY459" fmla="*/ 5558834 h 6480172"/>
              <a:gd name="connsiteX460" fmla="*/ 1965231 w 11520483"/>
              <a:gd name="connsiteY460" fmla="*/ 5558834 h 6480172"/>
              <a:gd name="connsiteX461" fmla="*/ 1978216 w 11520483"/>
              <a:gd name="connsiteY461" fmla="*/ 5523601 h 6480172"/>
              <a:gd name="connsiteX462" fmla="*/ 2042693 w 11520483"/>
              <a:gd name="connsiteY462" fmla="*/ 5523601 h 6480172"/>
              <a:gd name="connsiteX463" fmla="*/ 2056125 w 11520483"/>
              <a:gd name="connsiteY463" fmla="*/ 5558834 h 6480172"/>
              <a:gd name="connsiteX464" fmla="*/ 2090155 w 11520483"/>
              <a:gd name="connsiteY464" fmla="*/ 5558834 h 6480172"/>
              <a:gd name="connsiteX465" fmla="*/ 2028364 w 11520483"/>
              <a:gd name="connsiteY465" fmla="*/ 5403259 h 6480172"/>
              <a:gd name="connsiteX466" fmla="*/ 1656768 w 11520483"/>
              <a:gd name="connsiteY466" fmla="*/ 5403259 h 6480172"/>
              <a:gd name="connsiteX467" fmla="*/ 1656768 w 11520483"/>
              <a:gd name="connsiteY467" fmla="*/ 5558834 h 6480172"/>
              <a:gd name="connsiteX468" fmla="*/ 1686442 w 11520483"/>
              <a:gd name="connsiteY468" fmla="*/ 5558834 h 6480172"/>
              <a:gd name="connsiteX469" fmla="*/ 1686442 w 11520483"/>
              <a:gd name="connsiteY469" fmla="*/ 5477625 h 6480172"/>
              <a:gd name="connsiteX470" fmla="*/ 1683294 w 11520483"/>
              <a:gd name="connsiteY470" fmla="*/ 5437477 h 6480172"/>
              <a:gd name="connsiteX471" fmla="*/ 1695434 w 11520483"/>
              <a:gd name="connsiteY471" fmla="*/ 5464851 h 6480172"/>
              <a:gd name="connsiteX472" fmla="*/ 1746689 w 11520483"/>
              <a:gd name="connsiteY472" fmla="*/ 5558834 h 6480172"/>
              <a:gd name="connsiteX473" fmla="*/ 1785355 w 11520483"/>
              <a:gd name="connsiteY473" fmla="*/ 5558834 h 6480172"/>
              <a:gd name="connsiteX474" fmla="*/ 1785355 w 11520483"/>
              <a:gd name="connsiteY474" fmla="*/ 5403259 h 6480172"/>
              <a:gd name="connsiteX475" fmla="*/ 1755681 w 11520483"/>
              <a:gd name="connsiteY475" fmla="*/ 5403259 h 6480172"/>
              <a:gd name="connsiteX476" fmla="*/ 1755681 w 11520483"/>
              <a:gd name="connsiteY476" fmla="*/ 5486750 h 6480172"/>
              <a:gd name="connsiteX477" fmla="*/ 1757030 w 11520483"/>
              <a:gd name="connsiteY477" fmla="*/ 5516861 h 6480172"/>
              <a:gd name="connsiteX478" fmla="*/ 1757929 w 11520483"/>
              <a:gd name="connsiteY478" fmla="*/ 5525073 h 6480172"/>
              <a:gd name="connsiteX479" fmla="*/ 1755681 w 11520483"/>
              <a:gd name="connsiteY479" fmla="*/ 5519142 h 6480172"/>
              <a:gd name="connsiteX480" fmla="*/ 1746239 w 11520483"/>
              <a:gd name="connsiteY480" fmla="*/ 5497699 h 6480172"/>
              <a:gd name="connsiteX481" fmla="*/ 1694085 w 11520483"/>
              <a:gd name="connsiteY481" fmla="*/ 5403259 h 6480172"/>
              <a:gd name="connsiteX482" fmla="*/ 1531355 w 11520483"/>
              <a:gd name="connsiteY482" fmla="*/ 5403259 h 6480172"/>
              <a:gd name="connsiteX483" fmla="*/ 1531355 w 11520483"/>
              <a:gd name="connsiteY483" fmla="*/ 5558834 h 6480172"/>
              <a:gd name="connsiteX484" fmla="*/ 1624127 w 11520483"/>
              <a:gd name="connsiteY484" fmla="*/ 5558834 h 6480172"/>
              <a:gd name="connsiteX485" fmla="*/ 1625018 w 11520483"/>
              <a:gd name="connsiteY485" fmla="*/ 5531917 h 6480172"/>
              <a:gd name="connsiteX486" fmla="*/ 1563468 w 11520483"/>
              <a:gd name="connsiteY486" fmla="*/ 5531917 h 6480172"/>
              <a:gd name="connsiteX487" fmla="*/ 1563468 w 11520483"/>
              <a:gd name="connsiteY487" fmla="*/ 5490856 h 6480172"/>
              <a:gd name="connsiteX488" fmla="*/ 1618328 w 11520483"/>
              <a:gd name="connsiteY488" fmla="*/ 5490856 h 6480172"/>
              <a:gd name="connsiteX489" fmla="*/ 1618328 w 11520483"/>
              <a:gd name="connsiteY489" fmla="*/ 5465763 h 6480172"/>
              <a:gd name="connsiteX490" fmla="*/ 1563468 w 11520483"/>
              <a:gd name="connsiteY490" fmla="*/ 5465763 h 6480172"/>
              <a:gd name="connsiteX491" fmla="*/ 1563468 w 11520483"/>
              <a:gd name="connsiteY491" fmla="*/ 5428352 h 6480172"/>
              <a:gd name="connsiteX492" fmla="*/ 1622788 w 11520483"/>
              <a:gd name="connsiteY492" fmla="*/ 5428352 h 6480172"/>
              <a:gd name="connsiteX493" fmla="*/ 1622788 w 11520483"/>
              <a:gd name="connsiteY493" fmla="*/ 5403259 h 6480172"/>
              <a:gd name="connsiteX494" fmla="*/ 1366256 w 11520483"/>
              <a:gd name="connsiteY494" fmla="*/ 5403259 h 6480172"/>
              <a:gd name="connsiteX495" fmla="*/ 1366256 w 11520483"/>
              <a:gd name="connsiteY495" fmla="*/ 5558834 h 6480172"/>
              <a:gd name="connsiteX496" fmla="*/ 1396379 w 11520483"/>
              <a:gd name="connsiteY496" fmla="*/ 5558834 h 6480172"/>
              <a:gd name="connsiteX497" fmla="*/ 1396379 w 11520483"/>
              <a:gd name="connsiteY497" fmla="*/ 5477625 h 6480172"/>
              <a:gd name="connsiteX498" fmla="*/ 1392783 w 11520483"/>
              <a:gd name="connsiteY498" fmla="*/ 5437477 h 6480172"/>
              <a:gd name="connsiteX499" fmla="*/ 1405372 w 11520483"/>
              <a:gd name="connsiteY499" fmla="*/ 5464851 h 6480172"/>
              <a:gd name="connsiteX500" fmla="*/ 1456177 w 11520483"/>
              <a:gd name="connsiteY500" fmla="*/ 5558834 h 6480172"/>
              <a:gd name="connsiteX501" fmla="*/ 1494844 w 11520483"/>
              <a:gd name="connsiteY501" fmla="*/ 5558834 h 6480172"/>
              <a:gd name="connsiteX502" fmla="*/ 1494844 w 11520483"/>
              <a:gd name="connsiteY502" fmla="*/ 5403259 h 6480172"/>
              <a:gd name="connsiteX503" fmla="*/ 1465169 w 11520483"/>
              <a:gd name="connsiteY503" fmla="*/ 5403259 h 6480172"/>
              <a:gd name="connsiteX504" fmla="*/ 1465169 w 11520483"/>
              <a:gd name="connsiteY504" fmla="*/ 5486750 h 6480172"/>
              <a:gd name="connsiteX505" fmla="*/ 1466968 w 11520483"/>
              <a:gd name="connsiteY505" fmla="*/ 5516861 h 6480172"/>
              <a:gd name="connsiteX506" fmla="*/ 1467417 w 11520483"/>
              <a:gd name="connsiteY506" fmla="*/ 5525073 h 6480172"/>
              <a:gd name="connsiteX507" fmla="*/ 1465169 w 11520483"/>
              <a:gd name="connsiteY507" fmla="*/ 5519142 h 6480172"/>
              <a:gd name="connsiteX508" fmla="*/ 1455728 w 11520483"/>
              <a:gd name="connsiteY508" fmla="*/ 5497699 h 6480172"/>
              <a:gd name="connsiteX509" fmla="*/ 1404023 w 11520483"/>
              <a:gd name="connsiteY509" fmla="*/ 5403259 h 6480172"/>
              <a:gd name="connsiteX510" fmla="*/ 1296406 w 11520483"/>
              <a:gd name="connsiteY510" fmla="*/ 5403259 h 6480172"/>
              <a:gd name="connsiteX511" fmla="*/ 1296406 w 11520483"/>
              <a:gd name="connsiteY511" fmla="*/ 5558834 h 6480172"/>
              <a:gd name="connsiteX512" fmla="*/ 1328156 w 11520483"/>
              <a:gd name="connsiteY512" fmla="*/ 5558834 h 6480172"/>
              <a:gd name="connsiteX513" fmla="*/ 1328156 w 11520483"/>
              <a:gd name="connsiteY513" fmla="*/ 5403259 h 6480172"/>
              <a:gd name="connsiteX514" fmla="*/ 1134481 w 11520483"/>
              <a:gd name="connsiteY514" fmla="*/ 5403259 h 6480172"/>
              <a:gd name="connsiteX515" fmla="*/ 1134481 w 11520483"/>
              <a:gd name="connsiteY515" fmla="*/ 5558834 h 6480172"/>
              <a:gd name="connsiteX516" fmla="*/ 1165104 w 11520483"/>
              <a:gd name="connsiteY516" fmla="*/ 5558834 h 6480172"/>
              <a:gd name="connsiteX517" fmla="*/ 1165104 w 11520483"/>
              <a:gd name="connsiteY517" fmla="*/ 5492224 h 6480172"/>
              <a:gd name="connsiteX518" fmla="*/ 1226795 w 11520483"/>
              <a:gd name="connsiteY518" fmla="*/ 5492224 h 6480172"/>
              <a:gd name="connsiteX519" fmla="*/ 1226795 w 11520483"/>
              <a:gd name="connsiteY519" fmla="*/ 5558834 h 6480172"/>
              <a:gd name="connsiteX520" fmla="*/ 1258306 w 11520483"/>
              <a:gd name="connsiteY520" fmla="*/ 5558834 h 6480172"/>
              <a:gd name="connsiteX521" fmla="*/ 1258306 w 11520483"/>
              <a:gd name="connsiteY521" fmla="*/ 5403259 h 6480172"/>
              <a:gd name="connsiteX522" fmla="*/ 1227239 w 11520483"/>
              <a:gd name="connsiteY522" fmla="*/ 5403259 h 6480172"/>
              <a:gd name="connsiteX523" fmla="*/ 1227239 w 11520483"/>
              <a:gd name="connsiteY523" fmla="*/ 5467132 h 6480172"/>
              <a:gd name="connsiteX524" fmla="*/ 1165548 w 11520483"/>
              <a:gd name="connsiteY524" fmla="*/ 5467132 h 6480172"/>
              <a:gd name="connsiteX525" fmla="*/ 1165548 w 11520483"/>
              <a:gd name="connsiteY525" fmla="*/ 5403259 h 6480172"/>
              <a:gd name="connsiteX526" fmla="*/ 763129 w 11520483"/>
              <a:gd name="connsiteY526" fmla="*/ 5403259 h 6480172"/>
              <a:gd name="connsiteX527" fmla="*/ 702682 w 11520483"/>
              <a:gd name="connsiteY527" fmla="*/ 5558834 h 6480172"/>
              <a:gd name="connsiteX528" fmla="*/ 734921 w 11520483"/>
              <a:gd name="connsiteY528" fmla="*/ 5558834 h 6480172"/>
              <a:gd name="connsiteX529" fmla="*/ 748353 w 11520483"/>
              <a:gd name="connsiteY529" fmla="*/ 5523601 h 6480172"/>
              <a:gd name="connsiteX530" fmla="*/ 812383 w 11520483"/>
              <a:gd name="connsiteY530" fmla="*/ 5523601 h 6480172"/>
              <a:gd name="connsiteX531" fmla="*/ 825815 w 11520483"/>
              <a:gd name="connsiteY531" fmla="*/ 5558834 h 6480172"/>
              <a:gd name="connsiteX532" fmla="*/ 859845 w 11520483"/>
              <a:gd name="connsiteY532" fmla="*/ 5558834 h 6480172"/>
              <a:gd name="connsiteX533" fmla="*/ 798054 w 11520483"/>
              <a:gd name="connsiteY533" fmla="*/ 5403259 h 6480172"/>
              <a:gd name="connsiteX534" fmla="*/ 510594 w 11520483"/>
              <a:gd name="connsiteY534" fmla="*/ 5403259 h 6480172"/>
              <a:gd name="connsiteX535" fmla="*/ 510594 w 11520483"/>
              <a:gd name="connsiteY535" fmla="*/ 5558834 h 6480172"/>
              <a:gd name="connsiteX536" fmla="*/ 540441 w 11520483"/>
              <a:gd name="connsiteY536" fmla="*/ 5558834 h 6480172"/>
              <a:gd name="connsiteX537" fmla="*/ 540441 w 11520483"/>
              <a:gd name="connsiteY537" fmla="*/ 5465580 h 6480172"/>
              <a:gd name="connsiteX538" fmla="*/ 538213 w 11520483"/>
              <a:gd name="connsiteY538" fmla="*/ 5425094 h 6480172"/>
              <a:gd name="connsiteX539" fmla="*/ 539104 w 11520483"/>
              <a:gd name="connsiteY539" fmla="*/ 5425094 h 6480172"/>
              <a:gd name="connsiteX540" fmla="*/ 549795 w 11520483"/>
              <a:gd name="connsiteY540" fmla="*/ 5461486 h 6480172"/>
              <a:gd name="connsiteX541" fmla="*/ 583206 w 11520483"/>
              <a:gd name="connsiteY541" fmla="*/ 5558834 h 6480172"/>
              <a:gd name="connsiteX542" fmla="*/ 611716 w 11520483"/>
              <a:gd name="connsiteY542" fmla="*/ 5558834 h 6480172"/>
              <a:gd name="connsiteX543" fmla="*/ 651363 w 11520483"/>
              <a:gd name="connsiteY543" fmla="*/ 5441016 h 6480172"/>
              <a:gd name="connsiteX544" fmla="*/ 655818 w 11520483"/>
              <a:gd name="connsiteY544" fmla="*/ 5425094 h 6480172"/>
              <a:gd name="connsiteX545" fmla="*/ 656709 w 11520483"/>
              <a:gd name="connsiteY545" fmla="*/ 5425094 h 6480172"/>
              <a:gd name="connsiteX546" fmla="*/ 654481 w 11520483"/>
              <a:gd name="connsiteY546" fmla="*/ 5466945 h 6480172"/>
              <a:gd name="connsiteX547" fmla="*/ 654481 w 11520483"/>
              <a:gd name="connsiteY547" fmla="*/ 5558379 h 6480172"/>
              <a:gd name="connsiteX548" fmla="*/ 685219 w 11520483"/>
              <a:gd name="connsiteY548" fmla="*/ 5558379 h 6480172"/>
              <a:gd name="connsiteX549" fmla="*/ 685219 w 11520483"/>
              <a:gd name="connsiteY549" fmla="*/ 5403714 h 6480172"/>
              <a:gd name="connsiteX550" fmla="*/ 635771 w 11520483"/>
              <a:gd name="connsiteY550" fmla="*/ 5403714 h 6480172"/>
              <a:gd name="connsiteX551" fmla="*/ 606370 w 11520483"/>
              <a:gd name="connsiteY551" fmla="*/ 5491964 h 6480172"/>
              <a:gd name="connsiteX552" fmla="*/ 599243 w 11520483"/>
              <a:gd name="connsiteY552" fmla="*/ 5517439 h 6480172"/>
              <a:gd name="connsiteX553" fmla="*/ 598352 w 11520483"/>
              <a:gd name="connsiteY553" fmla="*/ 5522897 h 6480172"/>
              <a:gd name="connsiteX554" fmla="*/ 588551 w 11520483"/>
              <a:gd name="connsiteY554" fmla="*/ 5484686 h 6480172"/>
              <a:gd name="connsiteX555" fmla="*/ 560487 w 11520483"/>
              <a:gd name="connsiteY555" fmla="*/ 5403259 h 6480172"/>
              <a:gd name="connsiteX556" fmla="*/ 1815518 w 11520483"/>
              <a:gd name="connsiteY556" fmla="*/ 5403047 h 6480172"/>
              <a:gd name="connsiteX557" fmla="*/ 1815518 w 11520483"/>
              <a:gd name="connsiteY557" fmla="*/ 5558834 h 6480172"/>
              <a:gd name="connsiteX558" fmla="*/ 1862083 w 11520483"/>
              <a:gd name="connsiteY558" fmla="*/ 5558834 h 6480172"/>
              <a:gd name="connsiteX559" fmla="*/ 1904656 w 11520483"/>
              <a:gd name="connsiteY559" fmla="*/ 5551503 h 6480172"/>
              <a:gd name="connsiteX560" fmla="*/ 1924169 w 11520483"/>
              <a:gd name="connsiteY560" fmla="*/ 5515764 h 6480172"/>
              <a:gd name="connsiteX561" fmla="*/ 1888248 w 11520483"/>
              <a:gd name="connsiteY561" fmla="*/ 5477275 h 6480172"/>
              <a:gd name="connsiteX562" fmla="*/ 1888691 w 11520483"/>
              <a:gd name="connsiteY562" fmla="*/ 5477275 h 6480172"/>
              <a:gd name="connsiteX563" fmla="*/ 1918847 w 11520483"/>
              <a:gd name="connsiteY563" fmla="*/ 5442452 h 6480172"/>
              <a:gd name="connsiteX564" fmla="*/ 1903326 w 11520483"/>
              <a:gd name="connsiteY564" fmla="*/ 5411294 h 6480172"/>
              <a:gd name="connsiteX565" fmla="*/ 1864744 w 11520483"/>
              <a:gd name="connsiteY565" fmla="*/ 5403047 h 6480172"/>
              <a:gd name="connsiteX566" fmla="*/ 1068903 w 11520483"/>
              <a:gd name="connsiteY566" fmla="*/ 5402584 h 6480172"/>
              <a:gd name="connsiteX567" fmla="*/ 1009909 w 11520483"/>
              <a:gd name="connsiteY567" fmla="*/ 5423568 h 6480172"/>
              <a:gd name="connsiteX568" fmla="*/ 988174 w 11520483"/>
              <a:gd name="connsiteY568" fmla="*/ 5481046 h 6480172"/>
              <a:gd name="connsiteX569" fmla="*/ 1071564 w 11520483"/>
              <a:gd name="connsiteY569" fmla="*/ 5560421 h 6480172"/>
              <a:gd name="connsiteX570" fmla="*/ 1107493 w 11520483"/>
              <a:gd name="connsiteY570" fmla="*/ 5555403 h 6480172"/>
              <a:gd name="connsiteX571" fmla="*/ 1106606 w 11520483"/>
              <a:gd name="connsiteY571" fmla="*/ 5527576 h 6480172"/>
              <a:gd name="connsiteX572" fmla="*/ 1072895 w 11520483"/>
              <a:gd name="connsiteY572" fmla="*/ 5534419 h 6480172"/>
              <a:gd name="connsiteX573" fmla="*/ 1068016 w 11520483"/>
              <a:gd name="connsiteY573" fmla="*/ 5533963 h 6480172"/>
              <a:gd name="connsiteX574" fmla="*/ 1021441 w 11520483"/>
              <a:gd name="connsiteY574" fmla="*/ 5480134 h 6480172"/>
              <a:gd name="connsiteX575" fmla="*/ 1020998 w 11520483"/>
              <a:gd name="connsiteY575" fmla="*/ 5472835 h 6480172"/>
              <a:gd name="connsiteX576" fmla="*/ 1071564 w 11520483"/>
              <a:gd name="connsiteY576" fmla="*/ 5427673 h 6480172"/>
              <a:gd name="connsiteX577" fmla="*/ 1103945 w 11520483"/>
              <a:gd name="connsiteY577" fmla="*/ 5435885 h 6480172"/>
              <a:gd name="connsiteX578" fmla="*/ 1107050 w 11520483"/>
              <a:gd name="connsiteY578" fmla="*/ 5409426 h 6480172"/>
              <a:gd name="connsiteX579" fmla="*/ 1068903 w 11520483"/>
              <a:gd name="connsiteY579" fmla="*/ 5402584 h 6480172"/>
              <a:gd name="connsiteX580" fmla="*/ 921278 w 11520483"/>
              <a:gd name="connsiteY580" fmla="*/ 5400084 h 6480172"/>
              <a:gd name="connsiteX581" fmla="*/ 870256 w 11520483"/>
              <a:gd name="connsiteY581" fmla="*/ 5445569 h 6480172"/>
              <a:gd name="connsiteX582" fmla="*/ 884010 w 11520483"/>
              <a:gd name="connsiteY582" fmla="*/ 5476953 h 6480172"/>
              <a:gd name="connsiteX583" fmla="*/ 912404 w 11520483"/>
              <a:gd name="connsiteY583" fmla="*/ 5491963 h 6480172"/>
              <a:gd name="connsiteX584" fmla="*/ 930151 w 11520483"/>
              <a:gd name="connsiteY584" fmla="*/ 5500605 h 6480172"/>
              <a:gd name="connsiteX585" fmla="*/ 937693 w 11520483"/>
              <a:gd name="connsiteY585" fmla="*/ 5515615 h 6480172"/>
              <a:gd name="connsiteX586" fmla="*/ 910630 w 11520483"/>
              <a:gd name="connsiteY586" fmla="*/ 5537448 h 6480172"/>
              <a:gd name="connsiteX587" fmla="*/ 876024 w 11520483"/>
              <a:gd name="connsiteY587" fmla="*/ 5526986 h 6480172"/>
              <a:gd name="connsiteX588" fmla="*/ 873361 w 11520483"/>
              <a:gd name="connsiteY588" fmla="*/ 5554732 h 6480172"/>
              <a:gd name="connsiteX589" fmla="*/ 913292 w 11520483"/>
              <a:gd name="connsiteY589" fmla="*/ 5562009 h 6480172"/>
              <a:gd name="connsiteX590" fmla="*/ 970968 w 11520483"/>
              <a:gd name="connsiteY590" fmla="*/ 5513341 h 6480172"/>
              <a:gd name="connsiteX591" fmla="*/ 932813 w 11520483"/>
              <a:gd name="connsiteY591" fmla="*/ 5466947 h 6480172"/>
              <a:gd name="connsiteX592" fmla="*/ 911517 w 11520483"/>
              <a:gd name="connsiteY592" fmla="*/ 5457850 h 6480172"/>
              <a:gd name="connsiteX593" fmla="*/ 902200 w 11520483"/>
              <a:gd name="connsiteY593" fmla="*/ 5442385 h 6480172"/>
              <a:gd name="connsiteX594" fmla="*/ 927045 w 11520483"/>
              <a:gd name="connsiteY594" fmla="*/ 5424191 h 6480172"/>
              <a:gd name="connsiteX595" fmla="*/ 958989 w 11520483"/>
              <a:gd name="connsiteY595" fmla="*/ 5431469 h 6480172"/>
              <a:gd name="connsiteX596" fmla="*/ 961651 w 11520483"/>
              <a:gd name="connsiteY596" fmla="*/ 5405997 h 6480172"/>
              <a:gd name="connsiteX597" fmla="*/ 930151 w 11520483"/>
              <a:gd name="connsiteY597" fmla="*/ 5400084 h 6480172"/>
              <a:gd name="connsiteX598" fmla="*/ 8999995 w 11520483"/>
              <a:gd name="connsiteY598" fmla="*/ 432087 h 6480172"/>
              <a:gd name="connsiteX599" fmla="*/ 8999995 w 11520483"/>
              <a:gd name="connsiteY599" fmla="*/ 1368088 h 6480172"/>
              <a:gd name="connsiteX600" fmla="*/ 11519995 w 11520483"/>
              <a:gd name="connsiteY600" fmla="*/ 1368088 h 6480172"/>
              <a:gd name="connsiteX601" fmla="*/ 11519995 w 11520483"/>
              <a:gd name="connsiteY601" fmla="*/ 432087 h 6480172"/>
              <a:gd name="connsiteX602" fmla="*/ 0 w 11520483"/>
              <a:gd name="connsiteY602" fmla="*/ 0 h 6480172"/>
              <a:gd name="connsiteX603" fmla="*/ 11520483 w 11520483"/>
              <a:gd name="connsiteY603" fmla="*/ 0 h 6480172"/>
              <a:gd name="connsiteX604" fmla="*/ 11520483 w 11520483"/>
              <a:gd name="connsiteY604" fmla="*/ 6480172 h 6480172"/>
              <a:gd name="connsiteX605" fmla="*/ 0 w 11520483"/>
              <a:gd name="connsiteY605" fmla="*/ 6480172 h 6480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</a:cxnLst>
            <a:rect l="l" t="t" r="r" b="b"/>
            <a:pathLst>
              <a:path w="11520483" h="6480172">
                <a:moveTo>
                  <a:pt x="504242" y="5884271"/>
                </a:moveTo>
                <a:lnTo>
                  <a:pt x="504242" y="5914433"/>
                </a:lnTo>
                <a:lnTo>
                  <a:pt x="10497552" y="5914433"/>
                </a:lnTo>
                <a:lnTo>
                  <a:pt x="10497552" y="5884271"/>
                </a:lnTo>
                <a:close/>
                <a:moveTo>
                  <a:pt x="10499720" y="5830829"/>
                </a:moveTo>
                <a:lnTo>
                  <a:pt x="10499720" y="5968941"/>
                </a:lnTo>
                <a:lnTo>
                  <a:pt x="11015658" y="5899659"/>
                </a:lnTo>
                <a:close/>
                <a:moveTo>
                  <a:pt x="1133239" y="5692638"/>
                </a:moveTo>
                <a:cubicBezTo>
                  <a:pt x="1138143" y="5692638"/>
                  <a:pt x="1142601" y="5693999"/>
                  <a:pt x="1147059" y="5696720"/>
                </a:cubicBezTo>
                <a:lnTo>
                  <a:pt x="1146614" y="5696266"/>
                </a:lnTo>
                <a:cubicBezTo>
                  <a:pt x="1151072" y="5698988"/>
                  <a:pt x="1155084" y="5702616"/>
                  <a:pt x="1157759" y="5707152"/>
                </a:cubicBezTo>
                <a:cubicBezTo>
                  <a:pt x="1163554" y="5715316"/>
                  <a:pt x="1166229" y="5724841"/>
                  <a:pt x="1165783" y="5734820"/>
                </a:cubicBezTo>
                <a:cubicBezTo>
                  <a:pt x="1165783" y="5740716"/>
                  <a:pt x="1164892" y="5746613"/>
                  <a:pt x="1163108" y="5752056"/>
                </a:cubicBezTo>
                <a:cubicBezTo>
                  <a:pt x="1161771" y="5757045"/>
                  <a:pt x="1159542" y="5761581"/>
                  <a:pt x="1156421" y="5765663"/>
                </a:cubicBezTo>
                <a:cubicBezTo>
                  <a:pt x="1153301" y="5769291"/>
                  <a:pt x="1149734" y="5772466"/>
                  <a:pt x="1145722" y="5774734"/>
                </a:cubicBezTo>
                <a:cubicBezTo>
                  <a:pt x="1141710" y="5777002"/>
                  <a:pt x="1137252" y="5777909"/>
                  <a:pt x="1132793" y="5777909"/>
                </a:cubicBezTo>
                <a:cubicBezTo>
                  <a:pt x="1128335" y="5777909"/>
                  <a:pt x="1123877" y="5777002"/>
                  <a:pt x="1120311" y="5774734"/>
                </a:cubicBezTo>
                <a:cubicBezTo>
                  <a:pt x="1116299" y="5772466"/>
                  <a:pt x="1112732" y="5769745"/>
                  <a:pt x="1110503" y="5766116"/>
                </a:cubicBezTo>
                <a:cubicBezTo>
                  <a:pt x="1107382" y="5761581"/>
                  <a:pt x="1105153" y="5757045"/>
                  <a:pt x="1103816" y="5752056"/>
                </a:cubicBezTo>
                <a:cubicBezTo>
                  <a:pt x="1102478" y="5746159"/>
                  <a:pt x="1101587" y="5740263"/>
                  <a:pt x="1101587" y="5734366"/>
                </a:cubicBezTo>
                <a:cubicBezTo>
                  <a:pt x="1101141" y="5723481"/>
                  <a:pt x="1104262" y="5713049"/>
                  <a:pt x="1110057" y="5703977"/>
                </a:cubicBezTo>
                <a:cubicBezTo>
                  <a:pt x="1115407" y="5696720"/>
                  <a:pt x="1123877" y="5692184"/>
                  <a:pt x="1133239" y="5692638"/>
                </a:cubicBezTo>
                <a:close/>
                <a:moveTo>
                  <a:pt x="914917" y="5690597"/>
                </a:moveTo>
                <a:cubicBezTo>
                  <a:pt x="920201" y="5690597"/>
                  <a:pt x="925045" y="5691966"/>
                  <a:pt x="929448" y="5694705"/>
                </a:cubicBezTo>
                <a:cubicBezTo>
                  <a:pt x="933851" y="5697900"/>
                  <a:pt x="937814" y="5702464"/>
                  <a:pt x="940016" y="5707485"/>
                </a:cubicBezTo>
                <a:cubicBezTo>
                  <a:pt x="940897" y="5710223"/>
                  <a:pt x="941777" y="5712961"/>
                  <a:pt x="942658" y="5715700"/>
                </a:cubicBezTo>
                <a:cubicBezTo>
                  <a:pt x="943098" y="5719808"/>
                  <a:pt x="943539" y="5723459"/>
                  <a:pt x="943979" y="5727110"/>
                </a:cubicBezTo>
                <a:lnTo>
                  <a:pt x="883654" y="5727110"/>
                </a:lnTo>
                <a:cubicBezTo>
                  <a:pt x="884094" y="5723915"/>
                  <a:pt x="884535" y="5720720"/>
                  <a:pt x="884975" y="5717069"/>
                </a:cubicBezTo>
                <a:cubicBezTo>
                  <a:pt x="885856" y="5714787"/>
                  <a:pt x="886736" y="5712049"/>
                  <a:pt x="888057" y="5709767"/>
                </a:cubicBezTo>
                <a:cubicBezTo>
                  <a:pt x="890259" y="5703833"/>
                  <a:pt x="894222" y="5699269"/>
                  <a:pt x="899066" y="5695618"/>
                </a:cubicBezTo>
                <a:cubicBezTo>
                  <a:pt x="903909" y="5692423"/>
                  <a:pt x="909193" y="5690597"/>
                  <a:pt x="914917" y="5690597"/>
                </a:cubicBezTo>
                <a:close/>
                <a:moveTo>
                  <a:pt x="756989" y="5690597"/>
                </a:moveTo>
                <a:cubicBezTo>
                  <a:pt x="762412" y="5690597"/>
                  <a:pt x="767383" y="5691966"/>
                  <a:pt x="771903" y="5694705"/>
                </a:cubicBezTo>
                <a:cubicBezTo>
                  <a:pt x="776422" y="5697900"/>
                  <a:pt x="780489" y="5702464"/>
                  <a:pt x="782749" y="5707485"/>
                </a:cubicBezTo>
                <a:cubicBezTo>
                  <a:pt x="783653" y="5710223"/>
                  <a:pt x="784556" y="5712961"/>
                  <a:pt x="785460" y="5715700"/>
                </a:cubicBezTo>
                <a:cubicBezTo>
                  <a:pt x="785912" y="5719808"/>
                  <a:pt x="786364" y="5723459"/>
                  <a:pt x="786816" y="5727110"/>
                </a:cubicBezTo>
                <a:lnTo>
                  <a:pt x="724903" y="5727110"/>
                </a:lnTo>
                <a:cubicBezTo>
                  <a:pt x="725355" y="5723915"/>
                  <a:pt x="725807" y="5720720"/>
                  <a:pt x="726259" y="5717069"/>
                </a:cubicBezTo>
                <a:cubicBezTo>
                  <a:pt x="727163" y="5714787"/>
                  <a:pt x="728066" y="5712049"/>
                  <a:pt x="729422" y="5709767"/>
                </a:cubicBezTo>
                <a:cubicBezTo>
                  <a:pt x="731682" y="5703833"/>
                  <a:pt x="735749" y="5699269"/>
                  <a:pt x="740720" y="5695618"/>
                </a:cubicBezTo>
                <a:cubicBezTo>
                  <a:pt x="745691" y="5692423"/>
                  <a:pt x="751114" y="5690597"/>
                  <a:pt x="756989" y="5690597"/>
                </a:cubicBezTo>
                <a:close/>
                <a:moveTo>
                  <a:pt x="2181212" y="5690596"/>
                </a:moveTo>
                <a:cubicBezTo>
                  <a:pt x="2186221" y="5690596"/>
                  <a:pt x="2191684" y="5691965"/>
                  <a:pt x="2196236" y="5694704"/>
                </a:cubicBezTo>
                <a:cubicBezTo>
                  <a:pt x="2200789" y="5697899"/>
                  <a:pt x="2204430" y="5702463"/>
                  <a:pt x="2206707" y="5707484"/>
                </a:cubicBezTo>
                <a:cubicBezTo>
                  <a:pt x="2208072" y="5710222"/>
                  <a:pt x="2208983" y="5712960"/>
                  <a:pt x="2209438" y="5715699"/>
                </a:cubicBezTo>
                <a:cubicBezTo>
                  <a:pt x="2210348" y="5719807"/>
                  <a:pt x="2210804" y="5723458"/>
                  <a:pt x="2210804" y="5727109"/>
                </a:cubicBezTo>
                <a:lnTo>
                  <a:pt x="2148891" y="5727109"/>
                </a:lnTo>
                <a:cubicBezTo>
                  <a:pt x="2148891" y="5723914"/>
                  <a:pt x="2149345" y="5720263"/>
                  <a:pt x="2150257" y="5717068"/>
                </a:cubicBezTo>
                <a:cubicBezTo>
                  <a:pt x="2151167" y="5714786"/>
                  <a:pt x="2152078" y="5712048"/>
                  <a:pt x="2152987" y="5709766"/>
                </a:cubicBezTo>
                <a:cubicBezTo>
                  <a:pt x="2155720" y="5703832"/>
                  <a:pt x="2159817" y="5699268"/>
                  <a:pt x="2164824" y="5695617"/>
                </a:cubicBezTo>
                <a:cubicBezTo>
                  <a:pt x="2169377" y="5692422"/>
                  <a:pt x="2175295" y="5690596"/>
                  <a:pt x="2181212" y="5690596"/>
                </a:cubicBezTo>
                <a:close/>
                <a:moveTo>
                  <a:pt x="1518398" y="5690596"/>
                </a:moveTo>
                <a:cubicBezTo>
                  <a:pt x="1523277" y="5690596"/>
                  <a:pt x="1528600" y="5691965"/>
                  <a:pt x="1533036" y="5694704"/>
                </a:cubicBezTo>
                <a:cubicBezTo>
                  <a:pt x="1537472" y="5697899"/>
                  <a:pt x="1541020" y="5702463"/>
                  <a:pt x="1543238" y="5707484"/>
                </a:cubicBezTo>
                <a:cubicBezTo>
                  <a:pt x="1544569" y="5710222"/>
                  <a:pt x="1545456" y="5712960"/>
                  <a:pt x="1545899" y="5715699"/>
                </a:cubicBezTo>
                <a:cubicBezTo>
                  <a:pt x="1546786" y="5719807"/>
                  <a:pt x="1547230" y="5723458"/>
                  <a:pt x="1547230" y="5727109"/>
                </a:cubicBezTo>
                <a:lnTo>
                  <a:pt x="1486905" y="5727109"/>
                </a:lnTo>
                <a:cubicBezTo>
                  <a:pt x="1486905" y="5723914"/>
                  <a:pt x="1487349" y="5720263"/>
                  <a:pt x="1488236" y="5717068"/>
                </a:cubicBezTo>
                <a:cubicBezTo>
                  <a:pt x="1489123" y="5714786"/>
                  <a:pt x="1490010" y="5712048"/>
                  <a:pt x="1490897" y="5709766"/>
                </a:cubicBezTo>
                <a:cubicBezTo>
                  <a:pt x="1493559" y="5703832"/>
                  <a:pt x="1497551" y="5699268"/>
                  <a:pt x="1502430" y="5695617"/>
                </a:cubicBezTo>
                <a:cubicBezTo>
                  <a:pt x="1506866" y="5692422"/>
                  <a:pt x="1512632" y="5690596"/>
                  <a:pt x="1518398" y="5690596"/>
                </a:cubicBezTo>
                <a:close/>
                <a:moveTo>
                  <a:pt x="1411041" y="5690596"/>
                </a:moveTo>
                <a:cubicBezTo>
                  <a:pt x="1416464" y="5690596"/>
                  <a:pt x="1421436" y="5691965"/>
                  <a:pt x="1425955" y="5694704"/>
                </a:cubicBezTo>
                <a:cubicBezTo>
                  <a:pt x="1430474" y="5697899"/>
                  <a:pt x="1434089" y="5702463"/>
                  <a:pt x="1436349" y="5707484"/>
                </a:cubicBezTo>
                <a:cubicBezTo>
                  <a:pt x="1437705" y="5710222"/>
                  <a:pt x="1438608" y="5712960"/>
                  <a:pt x="1439512" y="5715699"/>
                </a:cubicBezTo>
                <a:cubicBezTo>
                  <a:pt x="1439964" y="5719807"/>
                  <a:pt x="1440416" y="5723458"/>
                  <a:pt x="1440868" y="5727109"/>
                </a:cubicBezTo>
                <a:lnTo>
                  <a:pt x="1378955" y="5727109"/>
                </a:lnTo>
                <a:cubicBezTo>
                  <a:pt x="1378955" y="5723914"/>
                  <a:pt x="1379859" y="5720719"/>
                  <a:pt x="1380311" y="5717068"/>
                </a:cubicBezTo>
                <a:cubicBezTo>
                  <a:pt x="1381215" y="5714786"/>
                  <a:pt x="1382119" y="5712048"/>
                  <a:pt x="1383022" y="5709766"/>
                </a:cubicBezTo>
                <a:cubicBezTo>
                  <a:pt x="1385734" y="5703832"/>
                  <a:pt x="1389801" y="5699268"/>
                  <a:pt x="1394772" y="5695617"/>
                </a:cubicBezTo>
                <a:cubicBezTo>
                  <a:pt x="1399743" y="5692422"/>
                  <a:pt x="1405166" y="5690596"/>
                  <a:pt x="1411041" y="5690596"/>
                </a:cubicBezTo>
                <a:close/>
                <a:moveTo>
                  <a:pt x="2115112" y="5681071"/>
                </a:moveTo>
                <a:cubicBezTo>
                  <a:pt x="2105852" y="5681531"/>
                  <a:pt x="2097914" y="5686124"/>
                  <a:pt x="2092622" y="5693933"/>
                </a:cubicBezTo>
                <a:cubicBezTo>
                  <a:pt x="2091740" y="5695311"/>
                  <a:pt x="2090417" y="5697149"/>
                  <a:pt x="2089535" y="5698986"/>
                </a:cubicBezTo>
                <a:cubicBezTo>
                  <a:pt x="2089094" y="5700364"/>
                  <a:pt x="2087771" y="5703580"/>
                  <a:pt x="2086449" y="5707714"/>
                </a:cubicBezTo>
                <a:lnTo>
                  <a:pt x="2086449" y="5682449"/>
                </a:lnTo>
                <a:lnTo>
                  <a:pt x="2075865" y="5681990"/>
                </a:lnTo>
                <a:lnTo>
                  <a:pt x="2075865" y="5789021"/>
                </a:lnTo>
                <a:lnTo>
                  <a:pt x="2089094" y="5789021"/>
                </a:lnTo>
                <a:lnTo>
                  <a:pt x="2089094" y="5731601"/>
                </a:lnTo>
                <a:cubicBezTo>
                  <a:pt x="2089094" y="5729304"/>
                  <a:pt x="2089094" y="5727007"/>
                  <a:pt x="2089094" y="5724711"/>
                </a:cubicBezTo>
                <a:cubicBezTo>
                  <a:pt x="2089094" y="5722873"/>
                  <a:pt x="2089094" y="5721036"/>
                  <a:pt x="2089976" y="5719658"/>
                </a:cubicBezTo>
                <a:cubicBezTo>
                  <a:pt x="2092622" y="5706796"/>
                  <a:pt x="2103205" y="5697149"/>
                  <a:pt x="2115993" y="5695311"/>
                </a:cubicBezTo>
                <a:lnTo>
                  <a:pt x="2119522" y="5695311"/>
                </a:lnTo>
                <a:cubicBezTo>
                  <a:pt x="2120845" y="5695771"/>
                  <a:pt x="2122167" y="5696230"/>
                  <a:pt x="2123490" y="5696690"/>
                </a:cubicBezTo>
                <a:lnTo>
                  <a:pt x="2123490" y="5681990"/>
                </a:lnTo>
                <a:lnTo>
                  <a:pt x="2118640" y="5681071"/>
                </a:lnTo>
                <a:close/>
                <a:moveTo>
                  <a:pt x="1959978" y="5681071"/>
                </a:moveTo>
                <a:lnTo>
                  <a:pt x="1959978" y="5747807"/>
                </a:lnTo>
                <a:cubicBezTo>
                  <a:pt x="1959978" y="5751028"/>
                  <a:pt x="1959978" y="5754250"/>
                  <a:pt x="1960428" y="5757472"/>
                </a:cubicBezTo>
                <a:cubicBezTo>
                  <a:pt x="1960428" y="5759773"/>
                  <a:pt x="1961328" y="5762074"/>
                  <a:pt x="1961778" y="5763915"/>
                </a:cubicBezTo>
                <a:cubicBezTo>
                  <a:pt x="1962678" y="5766216"/>
                  <a:pt x="1963127" y="5768057"/>
                  <a:pt x="1964027" y="5769898"/>
                </a:cubicBezTo>
                <a:cubicBezTo>
                  <a:pt x="1969427" y="5782785"/>
                  <a:pt x="1982025" y="5790609"/>
                  <a:pt x="1995973" y="5789689"/>
                </a:cubicBezTo>
                <a:cubicBezTo>
                  <a:pt x="2011720" y="5790609"/>
                  <a:pt x="2025669" y="5780944"/>
                  <a:pt x="2031518" y="5766216"/>
                </a:cubicBezTo>
                <a:cubicBezTo>
                  <a:pt x="2031518" y="5768057"/>
                  <a:pt x="2031518" y="5769438"/>
                  <a:pt x="2031518" y="5771279"/>
                </a:cubicBezTo>
                <a:lnTo>
                  <a:pt x="2031518" y="5781865"/>
                </a:lnTo>
                <a:cubicBezTo>
                  <a:pt x="2031518" y="5783706"/>
                  <a:pt x="2031518" y="5786007"/>
                  <a:pt x="2031518" y="5787848"/>
                </a:cubicBezTo>
                <a:lnTo>
                  <a:pt x="2044116" y="5787848"/>
                </a:lnTo>
                <a:lnTo>
                  <a:pt x="2044116" y="5748727"/>
                </a:lnTo>
                <a:lnTo>
                  <a:pt x="2042316" y="5681071"/>
                </a:lnTo>
                <a:lnTo>
                  <a:pt x="2028818" y="5681071"/>
                </a:lnTo>
                <a:lnTo>
                  <a:pt x="2028818" y="5734460"/>
                </a:lnTo>
                <a:cubicBezTo>
                  <a:pt x="2029268" y="5735840"/>
                  <a:pt x="2029268" y="5736761"/>
                  <a:pt x="2028818" y="5737681"/>
                </a:cubicBezTo>
                <a:lnTo>
                  <a:pt x="2028818" y="5744125"/>
                </a:lnTo>
                <a:cubicBezTo>
                  <a:pt x="2029268" y="5745505"/>
                  <a:pt x="2029268" y="5746886"/>
                  <a:pt x="2028818" y="5748267"/>
                </a:cubicBezTo>
                <a:lnTo>
                  <a:pt x="2028368" y="5751949"/>
                </a:lnTo>
                <a:cubicBezTo>
                  <a:pt x="2027918" y="5752869"/>
                  <a:pt x="2027469" y="5754250"/>
                  <a:pt x="2027018" y="5755631"/>
                </a:cubicBezTo>
                <a:cubicBezTo>
                  <a:pt x="2024769" y="5762074"/>
                  <a:pt x="2020719" y="5768057"/>
                  <a:pt x="2015320" y="5772199"/>
                </a:cubicBezTo>
                <a:cubicBezTo>
                  <a:pt x="2010371" y="5776342"/>
                  <a:pt x="2004522" y="5778183"/>
                  <a:pt x="1998222" y="5778183"/>
                </a:cubicBezTo>
                <a:cubicBezTo>
                  <a:pt x="1989224" y="5778643"/>
                  <a:pt x="1981125" y="5773580"/>
                  <a:pt x="1977525" y="5765756"/>
                </a:cubicBezTo>
                <a:cubicBezTo>
                  <a:pt x="1976626" y="5763915"/>
                  <a:pt x="1975726" y="5762534"/>
                  <a:pt x="1975276" y="5760693"/>
                </a:cubicBezTo>
                <a:cubicBezTo>
                  <a:pt x="1974826" y="5758852"/>
                  <a:pt x="1974376" y="5756551"/>
                  <a:pt x="1973926" y="5754710"/>
                </a:cubicBezTo>
                <a:cubicBezTo>
                  <a:pt x="1973926" y="5751949"/>
                  <a:pt x="1973926" y="5749187"/>
                  <a:pt x="1973926" y="5746426"/>
                </a:cubicBezTo>
                <a:lnTo>
                  <a:pt x="1973926" y="5734920"/>
                </a:lnTo>
                <a:lnTo>
                  <a:pt x="1973026" y="5681071"/>
                </a:lnTo>
                <a:close/>
                <a:moveTo>
                  <a:pt x="1774240" y="5681071"/>
                </a:moveTo>
                <a:lnTo>
                  <a:pt x="1774240" y="5747807"/>
                </a:lnTo>
                <a:cubicBezTo>
                  <a:pt x="1774240" y="5751028"/>
                  <a:pt x="1774690" y="5754250"/>
                  <a:pt x="1775140" y="5757472"/>
                </a:cubicBezTo>
                <a:cubicBezTo>
                  <a:pt x="1775140" y="5759773"/>
                  <a:pt x="1775589" y="5761614"/>
                  <a:pt x="1776489" y="5763915"/>
                </a:cubicBezTo>
                <a:cubicBezTo>
                  <a:pt x="1776939" y="5765756"/>
                  <a:pt x="1777839" y="5768057"/>
                  <a:pt x="1778739" y="5769898"/>
                </a:cubicBezTo>
                <a:cubicBezTo>
                  <a:pt x="1783688" y="5782785"/>
                  <a:pt x="1796736" y="5790609"/>
                  <a:pt x="1810234" y="5789689"/>
                </a:cubicBezTo>
                <a:cubicBezTo>
                  <a:pt x="1817883" y="5790149"/>
                  <a:pt x="1825532" y="5787848"/>
                  <a:pt x="1831832" y="5783706"/>
                </a:cubicBezTo>
                <a:cubicBezTo>
                  <a:pt x="1838131" y="5779563"/>
                  <a:pt x="1843080" y="5773580"/>
                  <a:pt x="1845779" y="5766216"/>
                </a:cubicBezTo>
                <a:cubicBezTo>
                  <a:pt x="1845779" y="5768057"/>
                  <a:pt x="1845779" y="5769438"/>
                  <a:pt x="1845779" y="5771279"/>
                </a:cubicBezTo>
                <a:lnTo>
                  <a:pt x="1845779" y="5787848"/>
                </a:lnTo>
                <a:lnTo>
                  <a:pt x="1858378" y="5787848"/>
                </a:lnTo>
                <a:lnTo>
                  <a:pt x="1858378" y="5748727"/>
                </a:lnTo>
                <a:lnTo>
                  <a:pt x="1857478" y="5681071"/>
                </a:lnTo>
                <a:lnTo>
                  <a:pt x="1843980" y="5681071"/>
                </a:lnTo>
                <a:lnTo>
                  <a:pt x="1843980" y="5744125"/>
                </a:lnTo>
                <a:cubicBezTo>
                  <a:pt x="1843980" y="5745505"/>
                  <a:pt x="1843980" y="5746886"/>
                  <a:pt x="1843980" y="5748267"/>
                </a:cubicBezTo>
                <a:lnTo>
                  <a:pt x="1843080" y="5751489"/>
                </a:lnTo>
                <a:cubicBezTo>
                  <a:pt x="1843080" y="5752409"/>
                  <a:pt x="1842630" y="5753790"/>
                  <a:pt x="1841730" y="5755170"/>
                </a:cubicBezTo>
                <a:cubicBezTo>
                  <a:pt x="1839481" y="5762074"/>
                  <a:pt x="1835431" y="5767597"/>
                  <a:pt x="1830482" y="5772199"/>
                </a:cubicBezTo>
                <a:cubicBezTo>
                  <a:pt x="1825532" y="5775881"/>
                  <a:pt x="1819233" y="5778183"/>
                  <a:pt x="1812934" y="5778183"/>
                </a:cubicBezTo>
                <a:cubicBezTo>
                  <a:pt x="1804385" y="5778643"/>
                  <a:pt x="1795837" y="5773580"/>
                  <a:pt x="1792237" y="5765756"/>
                </a:cubicBezTo>
                <a:cubicBezTo>
                  <a:pt x="1791337" y="5763915"/>
                  <a:pt x="1790887" y="5762074"/>
                  <a:pt x="1790437" y="5760693"/>
                </a:cubicBezTo>
                <a:cubicBezTo>
                  <a:pt x="1789538" y="5758852"/>
                  <a:pt x="1789087" y="5756551"/>
                  <a:pt x="1789087" y="5754710"/>
                </a:cubicBezTo>
                <a:cubicBezTo>
                  <a:pt x="1788638" y="5751949"/>
                  <a:pt x="1788638" y="5749187"/>
                  <a:pt x="1789087" y="5746426"/>
                </a:cubicBezTo>
                <a:lnTo>
                  <a:pt x="1789087" y="5734920"/>
                </a:lnTo>
                <a:lnTo>
                  <a:pt x="1787738" y="5681071"/>
                </a:lnTo>
                <a:close/>
                <a:moveTo>
                  <a:pt x="1622657" y="5681071"/>
                </a:moveTo>
                <a:cubicBezTo>
                  <a:pt x="1611769" y="5681990"/>
                  <a:pt x="1602188" y="5688880"/>
                  <a:pt x="1597398" y="5698986"/>
                </a:cubicBezTo>
                <a:cubicBezTo>
                  <a:pt x="1596962" y="5700364"/>
                  <a:pt x="1595655" y="5703121"/>
                  <a:pt x="1594349" y="5707714"/>
                </a:cubicBezTo>
                <a:lnTo>
                  <a:pt x="1594349" y="5681990"/>
                </a:lnTo>
                <a:lnTo>
                  <a:pt x="1582154" y="5681990"/>
                </a:lnTo>
                <a:lnTo>
                  <a:pt x="1582154" y="5789021"/>
                </a:lnTo>
                <a:lnTo>
                  <a:pt x="1595220" y="5789021"/>
                </a:lnTo>
                <a:lnTo>
                  <a:pt x="1595220" y="5724711"/>
                </a:lnTo>
                <a:cubicBezTo>
                  <a:pt x="1595220" y="5722873"/>
                  <a:pt x="1595220" y="5721036"/>
                  <a:pt x="1595655" y="5719658"/>
                </a:cubicBezTo>
                <a:cubicBezTo>
                  <a:pt x="1596091" y="5717820"/>
                  <a:pt x="1596526" y="5716442"/>
                  <a:pt x="1596962" y="5715064"/>
                </a:cubicBezTo>
                <a:cubicBezTo>
                  <a:pt x="1599575" y="5703580"/>
                  <a:pt x="1609592" y="5695311"/>
                  <a:pt x="1621351" y="5695311"/>
                </a:cubicBezTo>
                <a:lnTo>
                  <a:pt x="1627012" y="5695311"/>
                </a:lnTo>
                <a:cubicBezTo>
                  <a:pt x="1628319" y="5695771"/>
                  <a:pt x="1629625" y="5696230"/>
                  <a:pt x="1631367" y="5696690"/>
                </a:cubicBezTo>
                <a:lnTo>
                  <a:pt x="1631367" y="5681990"/>
                </a:lnTo>
                <a:lnTo>
                  <a:pt x="1626141" y="5681071"/>
                </a:lnTo>
                <a:close/>
                <a:moveTo>
                  <a:pt x="1212266" y="5681071"/>
                </a:moveTo>
                <a:lnTo>
                  <a:pt x="1212266" y="5789021"/>
                </a:lnTo>
                <a:lnTo>
                  <a:pt x="1224966" y="5789021"/>
                </a:lnTo>
                <a:lnTo>
                  <a:pt x="1224966" y="5681071"/>
                </a:lnTo>
                <a:close/>
                <a:moveTo>
                  <a:pt x="1305498" y="5679948"/>
                </a:moveTo>
                <a:cubicBezTo>
                  <a:pt x="1297890" y="5679484"/>
                  <a:pt x="1290729" y="5681805"/>
                  <a:pt x="1284016" y="5685982"/>
                </a:cubicBezTo>
                <a:cubicBezTo>
                  <a:pt x="1277750" y="5690160"/>
                  <a:pt x="1272828" y="5695729"/>
                  <a:pt x="1269695" y="5703156"/>
                </a:cubicBezTo>
                <a:cubicBezTo>
                  <a:pt x="1270142" y="5701299"/>
                  <a:pt x="1270142" y="5699907"/>
                  <a:pt x="1269695" y="5698514"/>
                </a:cubicBezTo>
                <a:lnTo>
                  <a:pt x="1269695" y="5688303"/>
                </a:lnTo>
                <a:cubicBezTo>
                  <a:pt x="1270142" y="5685982"/>
                  <a:pt x="1270142" y="5683662"/>
                  <a:pt x="1269695" y="5681341"/>
                </a:cubicBezTo>
                <a:lnTo>
                  <a:pt x="1256716" y="5680877"/>
                </a:lnTo>
                <a:lnTo>
                  <a:pt x="1256716" y="5789022"/>
                </a:lnTo>
                <a:lnTo>
                  <a:pt x="1269695" y="5789022"/>
                </a:lnTo>
                <a:lnTo>
                  <a:pt x="1269695" y="5735646"/>
                </a:lnTo>
                <a:cubicBezTo>
                  <a:pt x="1270142" y="5730076"/>
                  <a:pt x="1271037" y="5724506"/>
                  <a:pt x="1271933" y="5718936"/>
                </a:cubicBezTo>
                <a:cubicBezTo>
                  <a:pt x="1272828" y="5715223"/>
                  <a:pt x="1274170" y="5711510"/>
                  <a:pt x="1275961" y="5707797"/>
                </a:cubicBezTo>
                <a:cubicBezTo>
                  <a:pt x="1278646" y="5702691"/>
                  <a:pt x="1282674" y="5698514"/>
                  <a:pt x="1287596" y="5695265"/>
                </a:cubicBezTo>
                <a:cubicBezTo>
                  <a:pt x="1292072" y="5692480"/>
                  <a:pt x="1297442" y="5690624"/>
                  <a:pt x="1303260" y="5690624"/>
                </a:cubicBezTo>
                <a:cubicBezTo>
                  <a:pt x="1307736" y="5690624"/>
                  <a:pt x="1312211" y="5692016"/>
                  <a:pt x="1316239" y="5694337"/>
                </a:cubicBezTo>
                <a:cubicBezTo>
                  <a:pt x="1319820" y="5696658"/>
                  <a:pt x="1322952" y="5700371"/>
                  <a:pt x="1324743" y="5704548"/>
                </a:cubicBezTo>
                <a:cubicBezTo>
                  <a:pt x="1324743" y="5705940"/>
                  <a:pt x="1326085" y="5707797"/>
                  <a:pt x="1326533" y="5709189"/>
                </a:cubicBezTo>
                <a:cubicBezTo>
                  <a:pt x="1326980" y="5711046"/>
                  <a:pt x="1327428" y="5712903"/>
                  <a:pt x="1327428" y="5714759"/>
                </a:cubicBezTo>
                <a:cubicBezTo>
                  <a:pt x="1327875" y="5717544"/>
                  <a:pt x="1327875" y="5720329"/>
                  <a:pt x="1327428" y="5722650"/>
                </a:cubicBezTo>
                <a:lnTo>
                  <a:pt x="1327428" y="5788558"/>
                </a:lnTo>
                <a:lnTo>
                  <a:pt x="1340854" y="5788558"/>
                </a:lnTo>
                <a:lnTo>
                  <a:pt x="1340854" y="5721257"/>
                </a:lnTo>
                <a:cubicBezTo>
                  <a:pt x="1340854" y="5718472"/>
                  <a:pt x="1340854" y="5715223"/>
                  <a:pt x="1340854" y="5712438"/>
                </a:cubicBezTo>
                <a:cubicBezTo>
                  <a:pt x="1340854" y="5710118"/>
                  <a:pt x="1340407" y="5708261"/>
                  <a:pt x="1339511" y="5705940"/>
                </a:cubicBezTo>
                <a:cubicBezTo>
                  <a:pt x="1339511" y="5704084"/>
                  <a:pt x="1338616" y="5702227"/>
                  <a:pt x="1338169" y="5700371"/>
                </a:cubicBezTo>
                <a:cubicBezTo>
                  <a:pt x="1335931" y="5693873"/>
                  <a:pt x="1331456" y="5687839"/>
                  <a:pt x="1325638" y="5684126"/>
                </a:cubicBezTo>
                <a:cubicBezTo>
                  <a:pt x="1319820" y="5680877"/>
                  <a:pt x="1312659" y="5679484"/>
                  <a:pt x="1305498" y="5679948"/>
                </a:cubicBezTo>
                <a:close/>
                <a:moveTo>
                  <a:pt x="1131221" y="5679484"/>
                </a:moveTo>
                <a:cubicBezTo>
                  <a:pt x="1124947" y="5679484"/>
                  <a:pt x="1118673" y="5680871"/>
                  <a:pt x="1112847" y="5683644"/>
                </a:cubicBezTo>
                <a:cubicBezTo>
                  <a:pt x="1107469" y="5685956"/>
                  <a:pt x="1102987" y="5689654"/>
                  <a:pt x="1098954" y="5694276"/>
                </a:cubicBezTo>
                <a:cubicBezTo>
                  <a:pt x="1094921" y="5699361"/>
                  <a:pt x="1092232" y="5704908"/>
                  <a:pt x="1089991" y="5710917"/>
                </a:cubicBezTo>
                <a:cubicBezTo>
                  <a:pt x="1088199" y="5718313"/>
                  <a:pt x="1086854" y="5725709"/>
                  <a:pt x="1086854" y="5733105"/>
                </a:cubicBezTo>
                <a:cubicBezTo>
                  <a:pt x="1087302" y="5741425"/>
                  <a:pt x="1088647" y="5749283"/>
                  <a:pt x="1091336" y="5756679"/>
                </a:cubicBezTo>
                <a:cubicBezTo>
                  <a:pt x="1093128" y="5763150"/>
                  <a:pt x="1096265" y="5769160"/>
                  <a:pt x="1100299" y="5774707"/>
                </a:cubicBezTo>
                <a:cubicBezTo>
                  <a:pt x="1103884" y="5779791"/>
                  <a:pt x="1108813" y="5783489"/>
                  <a:pt x="1114191" y="5786263"/>
                </a:cubicBezTo>
                <a:cubicBezTo>
                  <a:pt x="1120017" y="5789036"/>
                  <a:pt x="1125843" y="5790423"/>
                  <a:pt x="1132117" y="5790423"/>
                </a:cubicBezTo>
                <a:cubicBezTo>
                  <a:pt x="1140184" y="5790423"/>
                  <a:pt x="1147802" y="5788112"/>
                  <a:pt x="1154076" y="5783489"/>
                </a:cubicBezTo>
                <a:cubicBezTo>
                  <a:pt x="1160350" y="5778867"/>
                  <a:pt x="1164832" y="5772395"/>
                  <a:pt x="1167073" y="5764999"/>
                </a:cubicBezTo>
                <a:lnTo>
                  <a:pt x="1167073" y="5786263"/>
                </a:lnTo>
                <a:cubicBezTo>
                  <a:pt x="1167073" y="5789961"/>
                  <a:pt x="1167073" y="5792272"/>
                  <a:pt x="1166176" y="5794583"/>
                </a:cubicBezTo>
                <a:cubicBezTo>
                  <a:pt x="1166176" y="5796894"/>
                  <a:pt x="1165728" y="5798743"/>
                  <a:pt x="1164832" y="5800592"/>
                </a:cubicBezTo>
                <a:cubicBezTo>
                  <a:pt x="1164832" y="5801979"/>
                  <a:pt x="1163936" y="5803828"/>
                  <a:pt x="1163487" y="5805215"/>
                </a:cubicBezTo>
                <a:cubicBezTo>
                  <a:pt x="1160799" y="5810762"/>
                  <a:pt x="1156317" y="5815384"/>
                  <a:pt x="1150939" y="5818620"/>
                </a:cubicBezTo>
                <a:cubicBezTo>
                  <a:pt x="1144665" y="5821855"/>
                  <a:pt x="1137943" y="5823242"/>
                  <a:pt x="1130773" y="5823242"/>
                </a:cubicBezTo>
                <a:cubicBezTo>
                  <a:pt x="1125843" y="5823242"/>
                  <a:pt x="1120913" y="5822780"/>
                  <a:pt x="1115984" y="5821393"/>
                </a:cubicBezTo>
                <a:cubicBezTo>
                  <a:pt x="1110606" y="5819544"/>
                  <a:pt x="1104780" y="5817695"/>
                  <a:pt x="1099850" y="5814922"/>
                </a:cubicBezTo>
                <a:lnTo>
                  <a:pt x="1098954" y="5829714"/>
                </a:lnTo>
                <a:cubicBezTo>
                  <a:pt x="1104332" y="5831563"/>
                  <a:pt x="1110158" y="5832949"/>
                  <a:pt x="1115536" y="5834336"/>
                </a:cubicBezTo>
                <a:cubicBezTo>
                  <a:pt x="1120913" y="5835261"/>
                  <a:pt x="1125843" y="5835723"/>
                  <a:pt x="1131221" y="5835723"/>
                </a:cubicBezTo>
                <a:cubicBezTo>
                  <a:pt x="1144217" y="5836647"/>
                  <a:pt x="1156765" y="5832025"/>
                  <a:pt x="1166624" y="5823242"/>
                </a:cubicBezTo>
                <a:cubicBezTo>
                  <a:pt x="1171554" y="5818620"/>
                  <a:pt x="1175139" y="5813073"/>
                  <a:pt x="1176932" y="5807064"/>
                </a:cubicBezTo>
                <a:cubicBezTo>
                  <a:pt x="1179621" y="5799668"/>
                  <a:pt x="1180517" y="5791810"/>
                  <a:pt x="1180517" y="5783951"/>
                </a:cubicBezTo>
                <a:lnTo>
                  <a:pt x="1180517" y="5769160"/>
                </a:lnTo>
                <a:lnTo>
                  <a:pt x="1178724" y="5680871"/>
                </a:lnTo>
                <a:lnTo>
                  <a:pt x="1166176" y="5680871"/>
                </a:lnTo>
                <a:lnTo>
                  <a:pt x="1166176" y="5701672"/>
                </a:lnTo>
                <a:cubicBezTo>
                  <a:pt x="1164832" y="5699361"/>
                  <a:pt x="1163936" y="5697050"/>
                  <a:pt x="1163039" y="5695663"/>
                </a:cubicBezTo>
                <a:cubicBezTo>
                  <a:pt x="1162143" y="5694276"/>
                  <a:pt x="1160799" y="5692889"/>
                  <a:pt x="1159902" y="5691503"/>
                </a:cubicBezTo>
                <a:cubicBezTo>
                  <a:pt x="1156317" y="5687342"/>
                  <a:pt x="1151836" y="5684569"/>
                  <a:pt x="1147354" y="5682720"/>
                </a:cubicBezTo>
                <a:cubicBezTo>
                  <a:pt x="1141976" y="5680409"/>
                  <a:pt x="1136599" y="5679484"/>
                  <a:pt x="1131221" y="5679484"/>
                </a:cubicBezTo>
                <a:close/>
                <a:moveTo>
                  <a:pt x="1028534" y="5679484"/>
                </a:moveTo>
                <a:cubicBezTo>
                  <a:pt x="1020864" y="5679484"/>
                  <a:pt x="1013193" y="5681785"/>
                  <a:pt x="1006877" y="5685928"/>
                </a:cubicBezTo>
                <a:cubicBezTo>
                  <a:pt x="1000109" y="5689610"/>
                  <a:pt x="995146" y="5695593"/>
                  <a:pt x="992439" y="5702496"/>
                </a:cubicBezTo>
                <a:cubicBezTo>
                  <a:pt x="992439" y="5701116"/>
                  <a:pt x="992439" y="5699735"/>
                  <a:pt x="992439" y="5697894"/>
                </a:cubicBezTo>
                <a:lnTo>
                  <a:pt x="992439" y="5681325"/>
                </a:lnTo>
                <a:lnTo>
                  <a:pt x="978903" y="5681785"/>
                </a:lnTo>
                <a:lnTo>
                  <a:pt x="978903" y="5789022"/>
                </a:lnTo>
                <a:lnTo>
                  <a:pt x="991988" y="5789022"/>
                </a:lnTo>
                <a:lnTo>
                  <a:pt x="991988" y="5736094"/>
                </a:lnTo>
                <a:cubicBezTo>
                  <a:pt x="992439" y="5730571"/>
                  <a:pt x="993341" y="5725048"/>
                  <a:pt x="994244" y="5719525"/>
                </a:cubicBezTo>
                <a:cubicBezTo>
                  <a:pt x="996049" y="5709860"/>
                  <a:pt x="1001463" y="5701576"/>
                  <a:pt x="1010035" y="5696513"/>
                </a:cubicBezTo>
                <a:cubicBezTo>
                  <a:pt x="1014547" y="5693752"/>
                  <a:pt x="1019961" y="5691911"/>
                  <a:pt x="1025376" y="5691911"/>
                </a:cubicBezTo>
                <a:cubicBezTo>
                  <a:pt x="1029887" y="5691911"/>
                  <a:pt x="1034399" y="5693292"/>
                  <a:pt x="1038009" y="5695593"/>
                </a:cubicBezTo>
                <a:cubicBezTo>
                  <a:pt x="1042069" y="5697894"/>
                  <a:pt x="1045227" y="5701576"/>
                  <a:pt x="1047032" y="5705718"/>
                </a:cubicBezTo>
                <a:cubicBezTo>
                  <a:pt x="1047032" y="5707099"/>
                  <a:pt x="1047935" y="5708940"/>
                  <a:pt x="1048386" y="5710321"/>
                </a:cubicBezTo>
                <a:cubicBezTo>
                  <a:pt x="1048837" y="5712162"/>
                  <a:pt x="1049288" y="5714003"/>
                  <a:pt x="1049739" y="5715844"/>
                </a:cubicBezTo>
                <a:cubicBezTo>
                  <a:pt x="1049739" y="5718605"/>
                  <a:pt x="1049739" y="5721366"/>
                  <a:pt x="1049739" y="5723668"/>
                </a:cubicBezTo>
                <a:lnTo>
                  <a:pt x="1049739" y="5789022"/>
                </a:lnTo>
                <a:lnTo>
                  <a:pt x="1064177" y="5789022"/>
                </a:lnTo>
                <a:lnTo>
                  <a:pt x="1064177" y="5722287"/>
                </a:lnTo>
                <a:cubicBezTo>
                  <a:pt x="1064628" y="5719525"/>
                  <a:pt x="1064628" y="5716304"/>
                  <a:pt x="1064177" y="5713542"/>
                </a:cubicBezTo>
                <a:cubicBezTo>
                  <a:pt x="1064177" y="5711241"/>
                  <a:pt x="1063726" y="5708940"/>
                  <a:pt x="1063275" y="5707099"/>
                </a:cubicBezTo>
                <a:cubicBezTo>
                  <a:pt x="1063275" y="5705258"/>
                  <a:pt x="1062373" y="5703417"/>
                  <a:pt x="1061470" y="5701576"/>
                </a:cubicBezTo>
                <a:cubicBezTo>
                  <a:pt x="1059214" y="5695133"/>
                  <a:pt x="1055154" y="5689149"/>
                  <a:pt x="1049288" y="5685467"/>
                </a:cubicBezTo>
                <a:cubicBezTo>
                  <a:pt x="1042972" y="5681325"/>
                  <a:pt x="1035753" y="5679484"/>
                  <a:pt x="1028534" y="5679484"/>
                </a:cubicBezTo>
                <a:close/>
                <a:moveTo>
                  <a:pt x="916720" y="5677897"/>
                </a:moveTo>
                <a:cubicBezTo>
                  <a:pt x="910019" y="5677897"/>
                  <a:pt x="903765" y="5679286"/>
                  <a:pt x="897957" y="5682062"/>
                </a:cubicBezTo>
                <a:cubicBezTo>
                  <a:pt x="892149" y="5684376"/>
                  <a:pt x="887235" y="5688078"/>
                  <a:pt x="883215" y="5693168"/>
                </a:cubicBezTo>
                <a:cubicBezTo>
                  <a:pt x="878747" y="5698258"/>
                  <a:pt x="875620" y="5704274"/>
                  <a:pt x="873833" y="5711215"/>
                </a:cubicBezTo>
                <a:cubicBezTo>
                  <a:pt x="871600" y="5718620"/>
                  <a:pt x="870259" y="5726024"/>
                  <a:pt x="870259" y="5733890"/>
                </a:cubicBezTo>
                <a:cubicBezTo>
                  <a:pt x="869366" y="5749161"/>
                  <a:pt x="874280" y="5764432"/>
                  <a:pt x="883662" y="5776464"/>
                </a:cubicBezTo>
                <a:cubicBezTo>
                  <a:pt x="893490" y="5787107"/>
                  <a:pt x="906892" y="5792197"/>
                  <a:pt x="920740" y="5791734"/>
                </a:cubicBezTo>
                <a:cubicBezTo>
                  <a:pt x="925654" y="5791734"/>
                  <a:pt x="931015" y="5791272"/>
                  <a:pt x="935929" y="5789883"/>
                </a:cubicBezTo>
                <a:cubicBezTo>
                  <a:pt x="940843" y="5788958"/>
                  <a:pt x="945311" y="5787107"/>
                  <a:pt x="949778" y="5785256"/>
                </a:cubicBezTo>
                <a:lnTo>
                  <a:pt x="949778" y="5771836"/>
                </a:lnTo>
                <a:cubicBezTo>
                  <a:pt x="940843" y="5776926"/>
                  <a:pt x="930569" y="5779703"/>
                  <a:pt x="920294" y="5779703"/>
                </a:cubicBezTo>
                <a:cubicBezTo>
                  <a:pt x="910466" y="5780166"/>
                  <a:pt x="900637" y="5776001"/>
                  <a:pt x="894383" y="5768597"/>
                </a:cubicBezTo>
                <a:cubicBezTo>
                  <a:pt x="887235" y="5760267"/>
                  <a:pt x="883662" y="5749624"/>
                  <a:pt x="883662" y="5738518"/>
                </a:cubicBezTo>
                <a:lnTo>
                  <a:pt x="958266" y="5738055"/>
                </a:lnTo>
                <a:lnTo>
                  <a:pt x="958266" y="5722784"/>
                </a:lnTo>
                <a:cubicBezTo>
                  <a:pt x="957819" y="5718620"/>
                  <a:pt x="957373" y="5714455"/>
                  <a:pt x="956479" y="5710290"/>
                </a:cubicBezTo>
                <a:cubicBezTo>
                  <a:pt x="954245" y="5701035"/>
                  <a:pt x="949331" y="5692705"/>
                  <a:pt x="942184" y="5686227"/>
                </a:cubicBezTo>
                <a:cubicBezTo>
                  <a:pt x="935036" y="5680674"/>
                  <a:pt x="925654" y="5677897"/>
                  <a:pt x="916720" y="5677897"/>
                </a:cubicBezTo>
                <a:close/>
                <a:moveTo>
                  <a:pt x="757969" y="5677897"/>
                </a:moveTo>
                <a:cubicBezTo>
                  <a:pt x="751268" y="5677897"/>
                  <a:pt x="745014" y="5679286"/>
                  <a:pt x="739206" y="5682062"/>
                </a:cubicBezTo>
                <a:cubicBezTo>
                  <a:pt x="733398" y="5684376"/>
                  <a:pt x="728484" y="5688078"/>
                  <a:pt x="724464" y="5693168"/>
                </a:cubicBezTo>
                <a:cubicBezTo>
                  <a:pt x="719996" y="5698258"/>
                  <a:pt x="716869" y="5704274"/>
                  <a:pt x="715082" y="5711215"/>
                </a:cubicBezTo>
                <a:cubicBezTo>
                  <a:pt x="712849" y="5718620"/>
                  <a:pt x="711508" y="5726024"/>
                  <a:pt x="711508" y="5733890"/>
                </a:cubicBezTo>
                <a:cubicBezTo>
                  <a:pt x="710615" y="5749161"/>
                  <a:pt x="715529" y="5764432"/>
                  <a:pt x="724911" y="5776464"/>
                </a:cubicBezTo>
                <a:cubicBezTo>
                  <a:pt x="734739" y="5787107"/>
                  <a:pt x="748141" y="5792197"/>
                  <a:pt x="761989" y="5791734"/>
                </a:cubicBezTo>
                <a:cubicBezTo>
                  <a:pt x="766903" y="5791734"/>
                  <a:pt x="772264" y="5791272"/>
                  <a:pt x="777178" y="5789883"/>
                </a:cubicBezTo>
                <a:cubicBezTo>
                  <a:pt x="782092" y="5788958"/>
                  <a:pt x="786560" y="5787107"/>
                  <a:pt x="791027" y="5785256"/>
                </a:cubicBezTo>
                <a:lnTo>
                  <a:pt x="791027" y="5771836"/>
                </a:lnTo>
                <a:cubicBezTo>
                  <a:pt x="782092" y="5776926"/>
                  <a:pt x="771818" y="5779703"/>
                  <a:pt x="761543" y="5779703"/>
                </a:cubicBezTo>
                <a:cubicBezTo>
                  <a:pt x="751715" y="5780166"/>
                  <a:pt x="741886" y="5776001"/>
                  <a:pt x="735632" y="5768597"/>
                </a:cubicBezTo>
                <a:cubicBezTo>
                  <a:pt x="728484" y="5760267"/>
                  <a:pt x="724911" y="5749624"/>
                  <a:pt x="724911" y="5738518"/>
                </a:cubicBezTo>
                <a:lnTo>
                  <a:pt x="799515" y="5738055"/>
                </a:lnTo>
                <a:lnTo>
                  <a:pt x="799515" y="5722784"/>
                </a:lnTo>
                <a:cubicBezTo>
                  <a:pt x="799068" y="5718620"/>
                  <a:pt x="798622" y="5714455"/>
                  <a:pt x="797728" y="5710290"/>
                </a:cubicBezTo>
                <a:cubicBezTo>
                  <a:pt x="795494" y="5701035"/>
                  <a:pt x="790580" y="5692705"/>
                  <a:pt x="783433" y="5686227"/>
                </a:cubicBezTo>
                <a:cubicBezTo>
                  <a:pt x="776285" y="5680674"/>
                  <a:pt x="766903" y="5677897"/>
                  <a:pt x="757969" y="5677897"/>
                </a:cubicBezTo>
                <a:close/>
                <a:moveTo>
                  <a:pt x="2181277" y="5677896"/>
                </a:moveTo>
                <a:cubicBezTo>
                  <a:pt x="2175054" y="5677896"/>
                  <a:pt x="2168386" y="5679271"/>
                  <a:pt x="2162608" y="5682020"/>
                </a:cubicBezTo>
                <a:cubicBezTo>
                  <a:pt x="2156828" y="5684311"/>
                  <a:pt x="2151940" y="5687976"/>
                  <a:pt x="2147938" y="5693016"/>
                </a:cubicBezTo>
                <a:cubicBezTo>
                  <a:pt x="2143938" y="5698056"/>
                  <a:pt x="2140826" y="5703554"/>
                  <a:pt x="2138605" y="5709969"/>
                </a:cubicBezTo>
                <a:cubicBezTo>
                  <a:pt x="2136382" y="5717300"/>
                  <a:pt x="2135492" y="5725089"/>
                  <a:pt x="2135492" y="5732878"/>
                </a:cubicBezTo>
                <a:cubicBezTo>
                  <a:pt x="2134603" y="5747998"/>
                  <a:pt x="2139493" y="5763118"/>
                  <a:pt x="2148828" y="5775031"/>
                </a:cubicBezTo>
                <a:cubicBezTo>
                  <a:pt x="2158163" y="5785111"/>
                  <a:pt x="2171942" y="5790609"/>
                  <a:pt x="2185722" y="5789693"/>
                </a:cubicBezTo>
                <a:cubicBezTo>
                  <a:pt x="2195945" y="5790151"/>
                  <a:pt x="2206169" y="5787860"/>
                  <a:pt x="2215502" y="5783278"/>
                </a:cubicBezTo>
                <a:lnTo>
                  <a:pt x="2215502" y="5769991"/>
                </a:lnTo>
                <a:cubicBezTo>
                  <a:pt x="2206613" y="5775489"/>
                  <a:pt x="2196390" y="5778238"/>
                  <a:pt x="2185722" y="5778238"/>
                </a:cubicBezTo>
                <a:cubicBezTo>
                  <a:pt x="2175942" y="5778696"/>
                  <a:pt x="2166607" y="5774573"/>
                  <a:pt x="2159941" y="5766784"/>
                </a:cubicBezTo>
                <a:cubicBezTo>
                  <a:pt x="2152829" y="5758536"/>
                  <a:pt x="2149273" y="5747998"/>
                  <a:pt x="2149273" y="5737002"/>
                </a:cubicBezTo>
                <a:lnTo>
                  <a:pt x="2223504" y="5737460"/>
                </a:lnTo>
                <a:cubicBezTo>
                  <a:pt x="2223504" y="5731504"/>
                  <a:pt x="2223504" y="5726464"/>
                  <a:pt x="2223059" y="5722340"/>
                </a:cubicBezTo>
                <a:cubicBezTo>
                  <a:pt x="2222614" y="5718216"/>
                  <a:pt x="2221726" y="5714093"/>
                  <a:pt x="2220836" y="5709969"/>
                </a:cubicBezTo>
                <a:cubicBezTo>
                  <a:pt x="2219059" y="5700805"/>
                  <a:pt x="2214169" y="5692558"/>
                  <a:pt x="2207058" y="5686144"/>
                </a:cubicBezTo>
                <a:cubicBezTo>
                  <a:pt x="2199500" y="5680645"/>
                  <a:pt x="2190610" y="5677896"/>
                  <a:pt x="2181277" y="5677896"/>
                </a:cubicBezTo>
                <a:close/>
                <a:moveTo>
                  <a:pt x="1517703" y="5677896"/>
                </a:moveTo>
                <a:cubicBezTo>
                  <a:pt x="1511480" y="5677896"/>
                  <a:pt x="1504812" y="5679271"/>
                  <a:pt x="1499034" y="5682020"/>
                </a:cubicBezTo>
                <a:cubicBezTo>
                  <a:pt x="1493255" y="5684311"/>
                  <a:pt x="1488366" y="5687976"/>
                  <a:pt x="1484365" y="5693016"/>
                </a:cubicBezTo>
                <a:cubicBezTo>
                  <a:pt x="1480365" y="5698056"/>
                  <a:pt x="1477253" y="5703554"/>
                  <a:pt x="1475031" y="5709969"/>
                </a:cubicBezTo>
                <a:cubicBezTo>
                  <a:pt x="1472808" y="5717300"/>
                  <a:pt x="1471919" y="5725089"/>
                  <a:pt x="1471919" y="5732878"/>
                </a:cubicBezTo>
                <a:cubicBezTo>
                  <a:pt x="1471030" y="5747998"/>
                  <a:pt x="1475920" y="5763118"/>
                  <a:pt x="1485254" y="5775031"/>
                </a:cubicBezTo>
                <a:cubicBezTo>
                  <a:pt x="1494589" y="5785111"/>
                  <a:pt x="1508368" y="5790609"/>
                  <a:pt x="1522148" y="5789693"/>
                </a:cubicBezTo>
                <a:cubicBezTo>
                  <a:pt x="1532371" y="5790151"/>
                  <a:pt x="1542595" y="5787860"/>
                  <a:pt x="1551929" y="5783278"/>
                </a:cubicBezTo>
                <a:lnTo>
                  <a:pt x="1551929" y="5769991"/>
                </a:lnTo>
                <a:cubicBezTo>
                  <a:pt x="1543039" y="5775489"/>
                  <a:pt x="1532816" y="5778238"/>
                  <a:pt x="1522148" y="5778238"/>
                </a:cubicBezTo>
                <a:cubicBezTo>
                  <a:pt x="1512369" y="5778696"/>
                  <a:pt x="1503034" y="5774573"/>
                  <a:pt x="1496367" y="5766784"/>
                </a:cubicBezTo>
                <a:cubicBezTo>
                  <a:pt x="1489255" y="5758536"/>
                  <a:pt x="1485699" y="5747998"/>
                  <a:pt x="1485699" y="5737002"/>
                </a:cubicBezTo>
                <a:lnTo>
                  <a:pt x="1559930" y="5737460"/>
                </a:lnTo>
                <a:cubicBezTo>
                  <a:pt x="1559930" y="5731504"/>
                  <a:pt x="1559930" y="5726464"/>
                  <a:pt x="1559486" y="5722340"/>
                </a:cubicBezTo>
                <a:cubicBezTo>
                  <a:pt x="1559041" y="5718216"/>
                  <a:pt x="1558152" y="5714093"/>
                  <a:pt x="1557263" y="5709969"/>
                </a:cubicBezTo>
                <a:cubicBezTo>
                  <a:pt x="1555485" y="5700805"/>
                  <a:pt x="1550596" y="5692558"/>
                  <a:pt x="1543484" y="5686144"/>
                </a:cubicBezTo>
                <a:cubicBezTo>
                  <a:pt x="1535927" y="5680645"/>
                  <a:pt x="1527037" y="5677896"/>
                  <a:pt x="1517703" y="5677896"/>
                </a:cubicBezTo>
                <a:close/>
                <a:moveTo>
                  <a:pt x="1411811" y="5677896"/>
                </a:moveTo>
                <a:cubicBezTo>
                  <a:pt x="1405076" y="5677896"/>
                  <a:pt x="1398790" y="5679271"/>
                  <a:pt x="1392953" y="5682020"/>
                </a:cubicBezTo>
                <a:cubicBezTo>
                  <a:pt x="1387117" y="5684311"/>
                  <a:pt x="1382178" y="5687976"/>
                  <a:pt x="1378137" y="5693016"/>
                </a:cubicBezTo>
                <a:cubicBezTo>
                  <a:pt x="1374096" y="5698056"/>
                  <a:pt x="1370504" y="5703554"/>
                  <a:pt x="1368708" y="5709969"/>
                </a:cubicBezTo>
                <a:cubicBezTo>
                  <a:pt x="1366463" y="5717300"/>
                  <a:pt x="1365565" y="5725089"/>
                  <a:pt x="1365565" y="5732878"/>
                </a:cubicBezTo>
                <a:cubicBezTo>
                  <a:pt x="1364667" y="5747998"/>
                  <a:pt x="1369157" y="5763118"/>
                  <a:pt x="1378586" y="5775031"/>
                </a:cubicBezTo>
                <a:cubicBezTo>
                  <a:pt x="1388464" y="5785111"/>
                  <a:pt x="1401933" y="5790609"/>
                  <a:pt x="1416301" y="5789693"/>
                </a:cubicBezTo>
                <a:cubicBezTo>
                  <a:pt x="1426628" y="5790151"/>
                  <a:pt x="1436505" y="5787860"/>
                  <a:pt x="1445934" y="5783278"/>
                </a:cubicBezTo>
                <a:lnTo>
                  <a:pt x="1445934" y="5769991"/>
                </a:lnTo>
                <a:cubicBezTo>
                  <a:pt x="1436954" y="5775489"/>
                  <a:pt x="1426628" y="5778238"/>
                  <a:pt x="1416301" y="5778238"/>
                </a:cubicBezTo>
                <a:cubicBezTo>
                  <a:pt x="1406423" y="5778696"/>
                  <a:pt x="1396545" y="5774573"/>
                  <a:pt x="1389810" y="5766784"/>
                </a:cubicBezTo>
                <a:cubicBezTo>
                  <a:pt x="1383076" y="5758536"/>
                  <a:pt x="1379484" y="5747998"/>
                  <a:pt x="1379484" y="5737002"/>
                </a:cubicBezTo>
                <a:lnTo>
                  <a:pt x="1453567" y="5737460"/>
                </a:lnTo>
                <a:lnTo>
                  <a:pt x="1453567" y="5722340"/>
                </a:lnTo>
                <a:cubicBezTo>
                  <a:pt x="1453118" y="5718216"/>
                  <a:pt x="1452669" y="5714093"/>
                  <a:pt x="1451771" y="5709969"/>
                </a:cubicBezTo>
                <a:cubicBezTo>
                  <a:pt x="1449975" y="5700805"/>
                  <a:pt x="1444587" y="5692558"/>
                  <a:pt x="1437403" y="5686144"/>
                </a:cubicBezTo>
                <a:cubicBezTo>
                  <a:pt x="1430220" y="5680645"/>
                  <a:pt x="1421240" y="5677896"/>
                  <a:pt x="1411811" y="5677896"/>
                </a:cubicBezTo>
                <a:close/>
                <a:moveTo>
                  <a:pt x="1912214" y="5650909"/>
                </a:moveTo>
                <a:lnTo>
                  <a:pt x="1899004" y="5655964"/>
                </a:lnTo>
                <a:lnTo>
                  <a:pt x="1899004" y="5682617"/>
                </a:lnTo>
                <a:lnTo>
                  <a:pt x="1877428" y="5682617"/>
                </a:lnTo>
                <a:lnTo>
                  <a:pt x="1877428" y="5694106"/>
                </a:lnTo>
                <a:lnTo>
                  <a:pt x="1898564" y="5693187"/>
                </a:lnTo>
                <a:lnTo>
                  <a:pt x="1898564" y="5768092"/>
                </a:lnTo>
                <a:cubicBezTo>
                  <a:pt x="1898564" y="5769930"/>
                  <a:pt x="1899004" y="5771309"/>
                  <a:pt x="1899444" y="5773147"/>
                </a:cubicBezTo>
                <a:cubicBezTo>
                  <a:pt x="1899444" y="5774066"/>
                  <a:pt x="1900765" y="5775444"/>
                  <a:pt x="1901206" y="5776823"/>
                </a:cubicBezTo>
                <a:cubicBezTo>
                  <a:pt x="1906049" y="5785554"/>
                  <a:pt x="1915296" y="5790609"/>
                  <a:pt x="1924983" y="5789690"/>
                </a:cubicBezTo>
                <a:cubicBezTo>
                  <a:pt x="1927185" y="5789690"/>
                  <a:pt x="1928946" y="5789690"/>
                  <a:pt x="1931148" y="5789690"/>
                </a:cubicBezTo>
                <a:cubicBezTo>
                  <a:pt x="1933349" y="5789231"/>
                  <a:pt x="1935551" y="5788771"/>
                  <a:pt x="1937753" y="5787852"/>
                </a:cubicBezTo>
                <a:lnTo>
                  <a:pt x="1937312" y="5776364"/>
                </a:lnTo>
                <a:cubicBezTo>
                  <a:pt x="1935551" y="5776823"/>
                  <a:pt x="1933790" y="5777742"/>
                  <a:pt x="1932029" y="5777742"/>
                </a:cubicBezTo>
                <a:cubicBezTo>
                  <a:pt x="1930708" y="5778202"/>
                  <a:pt x="1928946" y="5778202"/>
                  <a:pt x="1927625" y="5777742"/>
                </a:cubicBezTo>
                <a:cubicBezTo>
                  <a:pt x="1921901" y="5778202"/>
                  <a:pt x="1916177" y="5775444"/>
                  <a:pt x="1913535" y="5770390"/>
                </a:cubicBezTo>
                <a:cubicBezTo>
                  <a:pt x="1913094" y="5769470"/>
                  <a:pt x="1912654" y="5768551"/>
                  <a:pt x="1912214" y="5767173"/>
                </a:cubicBezTo>
                <a:cubicBezTo>
                  <a:pt x="1912214" y="5765794"/>
                  <a:pt x="1912214" y="5764415"/>
                  <a:pt x="1912214" y="5763037"/>
                </a:cubicBezTo>
                <a:lnTo>
                  <a:pt x="1912214" y="5694106"/>
                </a:lnTo>
                <a:lnTo>
                  <a:pt x="1936872" y="5694106"/>
                </a:lnTo>
                <a:lnTo>
                  <a:pt x="1936872" y="5683077"/>
                </a:lnTo>
                <a:lnTo>
                  <a:pt x="1912214" y="5683077"/>
                </a:lnTo>
                <a:close/>
                <a:moveTo>
                  <a:pt x="510592" y="5641384"/>
                </a:moveTo>
                <a:lnTo>
                  <a:pt x="552986" y="5787434"/>
                </a:lnTo>
                <a:lnTo>
                  <a:pt x="570390" y="5787434"/>
                </a:lnTo>
                <a:lnTo>
                  <a:pt x="598058" y="5690373"/>
                </a:lnTo>
                <a:cubicBezTo>
                  <a:pt x="599397" y="5684879"/>
                  <a:pt x="600735" y="5679843"/>
                  <a:pt x="602074" y="5675722"/>
                </a:cubicBezTo>
                <a:cubicBezTo>
                  <a:pt x="602967" y="5671601"/>
                  <a:pt x="603859" y="5667939"/>
                  <a:pt x="604752" y="5664734"/>
                </a:cubicBezTo>
                <a:cubicBezTo>
                  <a:pt x="605198" y="5661529"/>
                  <a:pt x="605644" y="5658782"/>
                  <a:pt x="606537" y="5656035"/>
                </a:cubicBezTo>
                <a:cubicBezTo>
                  <a:pt x="606983" y="5653746"/>
                  <a:pt x="607429" y="5651457"/>
                  <a:pt x="607429" y="5649167"/>
                </a:cubicBezTo>
                <a:cubicBezTo>
                  <a:pt x="607429" y="5651915"/>
                  <a:pt x="608322" y="5654204"/>
                  <a:pt x="608768" y="5656951"/>
                </a:cubicBezTo>
                <a:cubicBezTo>
                  <a:pt x="609214" y="5659240"/>
                  <a:pt x="609661" y="5661987"/>
                  <a:pt x="610553" y="5664734"/>
                </a:cubicBezTo>
                <a:cubicBezTo>
                  <a:pt x="610999" y="5667481"/>
                  <a:pt x="611892" y="5671601"/>
                  <a:pt x="613231" y="5675264"/>
                </a:cubicBezTo>
                <a:cubicBezTo>
                  <a:pt x="614123" y="5679385"/>
                  <a:pt x="615462" y="5684421"/>
                  <a:pt x="617247" y="5690373"/>
                </a:cubicBezTo>
                <a:lnTo>
                  <a:pt x="645361" y="5787434"/>
                </a:lnTo>
                <a:lnTo>
                  <a:pt x="662765" y="5787434"/>
                </a:lnTo>
                <a:lnTo>
                  <a:pt x="704267" y="5641842"/>
                </a:lnTo>
                <a:lnTo>
                  <a:pt x="690433" y="5642758"/>
                </a:lnTo>
                <a:lnTo>
                  <a:pt x="669013" y="5718301"/>
                </a:lnTo>
                <a:cubicBezTo>
                  <a:pt x="667228" y="5724711"/>
                  <a:pt x="665889" y="5728831"/>
                  <a:pt x="664996" y="5732494"/>
                </a:cubicBezTo>
                <a:cubicBezTo>
                  <a:pt x="664104" y="5736614"/>
                  <a:pt x="663211" y="5739819"/>
                  <a:pt x="662319" y="5742566"/>
                </a:cubicBezTo>
                <a:cubicBezTo>
                  <a:pt x="661872" y="5745313"/>
                  <a:pt x="660980" y="5747602"/>
                  <a:pt x="660534" y="5750349"/>
                </a:cubicBezTo>
                <a:lnTo>
                  <a:pt x="658302" y="5758591"/>
                </a:lnTo>
                <a:cubicBezTo>
                  <a:pt x="657410" y="5761338"/>
                  <a:pt x="656964" y="5764085"/>
                  <a:pt x="656517" y="5765916"/>
                </a:cubicBezTo>
                <a:cubicBezTo>
                  <a:pt x="656071" y="5768205"/>
                  <a:pt x="656071" y="5770036"/>
                  <a:pt x="655625" y="5771868"/>
                </a:cubicBezTo>
                <a:cubicBezTo>
                  <a:pt x="655625" y="5773699"/>
                  <a:pt x="655625" y="5775073"/>
                  <a:pt x="655625" y="5776446"/>
                </a:cubicBezTo>
                <a:lnTo>
                  <a:pt x="655625" y="5780567"/>
                </a:lnTo>
                <a:cubicBezTo>
                  <a:pt x="655625" y="5776904"/>
                  <a:pt x="654732" y="5773241"/>
                  <a:pt x="653840" y="5770494"/>
                </a:cubicBezTo>
                <a:cubicBezTo>
                  <a:pt x="653394" y="5767289"/>
                  <a:pt x="652501" y="5764085"/>
                  <a:pt x="651609" y="5759506"/>
                </a:cubicBezTo>
                <a:cubicBezTo>
                  <a:pt x="650270" y="5755386"/>
                  <a:pt x="648931" y="5750349"/>
                  <a:pt x="647146" y="5743940"/>
                </a:cubicBezTo>
                <a:cubicBezTo>
                  <a:pt x="645361" y="5737530"/>
                  <a:pt x="642684" y="5728831"/>
                  <a:pt x="640006" y="5718759"/>
                </a:cubicBezTo>
                <a:lnTo>
                  <a:pt x="616354" y="5641842"/>
                </a:lnTo>
                <a:lnTo>
                  <a:pt x="598950" y="5641842"/>
                </a:lnTo>
                <a:lnTo>
                  <a:pt x="577084" y="5718759"/>
                </a:lnTo>
                <a:lnTo>
                  <a:pt x="569944" y="5743940"/>
                </a:lnTo>
                <a:cubicBezTo>
                  <a:pt x="568159" y="5750349"/>
                  <a:pt x="566820" y="5755843"/>
                  <a:pt x="565927" y="5759964"/>
                </a:cubicBezTo>
                <a:cubicBezTo>
                  <a:pt x="565035" y="5764085"/>
                  <a:pt x="564143" y="5767747"/>
                  <a:pt x="563250" y="5770952"/>
                </a:cubicBezTo>
                <a:cubicBezTo>
                  <a:pt x="562804" y="5773699"/>
                  <a:pt x="562358" y="5776904"/>
                  <a:pt x="561465" y="5780567"/>
                </a:cubicBezTo>
                <a:cubicBezTo>
                  <a:pt x="561465" y="5777362"/>
                  <a:pt x="560572" y="5774157"/>
                  <a:pt x="560126" y="5770952"/>
                </a:cubicBezTo>
                <a:cubicBezTo>
                  <a:pt x="559234" y="5768205"/>
                  <a:pt x="558341" y="5764085"/>
                  <a:pt x="557449" y="5759506"/>
                </a:cubicBezTo>
                <a:cubicBezTo>
                  <a:pt x="556110" y="5754928"/>
                  <a:pt x="554771" y="5749434"/>
                  <a:pt x="553432" y="5743482"/>
                </a:cubicBezTo>
                <a:lnTo>
                  <a:pt x="547185" y="5718759"/>
                </a:lnTo>
                <a:lnTo>
                  <a:pt x="525318" y="5641384"/>
                </a:lnTo>
                <a:close/>
                <a:moveTo>
                  <a:pt x="1210679" y="5633446"/>
                </a:moveTo>
                <a:lnTo>
                  <a:pt x="1210679" y="5650909"/>
                </a:lnTo>
                <a:lnTo>
                  <a:pt x="1226554" y="5650909"/>
                </a:lnTo>
                <a:lnTo>
                  <a:pt x="1226554" y="5633446"/>
                </a:lnTo>
                <a:close/>
                <a:moveTo>
                  <a:pt x="1743692" y="5630727"/>
                </a:moveTo>
                <a:cubicBezTo>
                  <a:pt x="1733521" y="5630271"/>
                  <a:pt x="1723792" y="5635745"/>
                  <a:pt x="1718927" y="5644869"/>
                </a:cubicBezTo>
                <a:cubicBezTo>
                  <a:pt x="1717601" y="5648062"/>
                  <a:pt x="1716274" y="5651255"/>
                  <a:pt x="1715832" y="5654905"/>
                </a:cubicBezTo>
                <a:cubicBezTo>
                  <a:pt x="1715389" y="5660379"/>
                  <a:pt x="1715389" y="5666309"/>
                  <a:pt x="1715389" y="5672240"/>
                </a:cubicBezTo>
                <a:lnTo>
                  <a:pt x="1715389" y="5684556"/>
                </a:lnTo>
                <a:lnTo>
                  <a:pt x="1693278" y="5684556"/>
                </a:lnTo>
                <a:lnTo>
                  <a:pt x="1693278" y="5694592"/>
                </a:lnTo>
                <a:lnTo>
                  <a:pt x="1715389" y="5694592"/>
                </a:lnTo>
                <a:lnTo>
                  <a:pt x="1715389" y="5789021"/>
                </a:lnTo>
                <a:lnTo>
                  <a:pt x="1728214" y="5789021"/>
                </a:lnTo>
                <a:lnTo>
                  <a:pt x="1728214" y="5694592"/>
                </a:lnTo>
                <a:lnTo>
                  <a:pt x="1752979" y="5694592"/>
                </a:lnTo>
                <a:lnTo>
                  <a:pt x="1752979" y="5683644"/>
                </a:lnTo>
                <a:lnTo>
                  <a:pt x="1728214" y="5683644"/>
                </a:lnTo>
                <a:lnTo>
                  <a:pt x="1728214" y="5671327"/>
                </a:lnTo>
                <a:cubicBezTo>
                  <a:pt x="1728214" y="5666766"/>
                  <a:pt x="1728214" y="5662660"/>
                  <a:pt x="1728214" y="5658098"/>
                </a:cubicBezTo>
                <a:cubicBezTo>
                  <a:pt x="1728656" y="5655361"/>
                  <a:pt x="1729541" y="5652624"/>
                  <a:pt x="1730425" y="5650343"/>
                </a:cubicBezTo>
                <a:cubicBezTo>
                  <a:pt x="1733079" y="5644869"/>
                  <a:pt x="1738828" y="5641676"/>
                  <a:pt x="1744577" y="5642132"/>
                </a:cubicBezTo>
                <a:cubicBezTo>
                  <a:pt x="1745904" y="5642132"/>
                  <a:pt x="1747230" y="5642132"/>
                  <a:pt x="1748999" y="5642132"/>
                </a:cubicBezTo>
                <a:cubicBezTo>
                  <a:pt x="1750768" y="5642588"/>
                  <a:pt x="1752095" y="5643500"/>
                  <a:pt x="1753864" y="5643957"/>
                </a:cubicBezTo>
                <a:lnTo>
                  <a:pt x="1755190" y="5632096"/>
                </a:lnTo>
                <a:cubicBezTo>
                  <a:pt x="1752979" y="5631640"/>
                  <a:pt x="1751210" y="5631184"/>
                  <a:pt x="1748999" y="5630727"/>
                </a:cubicBezTo>
                <a:cubicBezTo>
                  <a:pt x="1747230" y="5630727"/>
                  <a:pt x="1745461" y="5630727"/>
                  <a:pt x="1743692" y="5630727"/>
                </a:cubicBezTo>
                <a:close/>
                <a:moveTo>
                  <a:pt x="1845681" y="5488985"/>
                </a:moveTo>
                <a:lnTo>
                  <a:pt x="1863370" y="5488985"/>
                </a:lnTo>
                <a:cubicBezTo>
                  <a:pt x="1882420" y="5488985"/>
                  <a:pt x="1893306" y="5497272"/>
                  <a:pt x="1893306" y="5512464"/>
                </a:cubicBezTo>
                <a:cubicBezTo>
                  <a:pt x="1893306" y="5527196"/>
                  <a:pt x="1881967" y="5535022"/>
                  <a:pt x="1861556" y="5535022"/>
                </a:cubicBezTo>
                <a:lnTo>
                  <a:pt x="1845681" y="5535022"/>
                </a:lnTo>
                <a:close/>
                <a:moveTo>
                  <a:pt x="2010336" y="5433421"/>
                </a:moveTo>
                <a:cubicBezTo>
                  <a:pt x="2011225" y="5437062"/>
                  <a:pt x="2012114" y="5440249"/>
                  <a:pt x="2013447" y="5443435"/>
                </a:cubicBezTo>
                <a:lnTo>
                  <a:pt x="2033005" y="5498508"/>
                </a:lnTo>
                <a:lnTo>
                  <a:pt x="1988555" y="5498508"/>
                </a:lnTo>
                <a:lnTo>
                  <a:pt x="2006780" y="5446166"/>
                </a:lnTo>
                <a:cubicBezTo>
                  <a:pt x="2007669" y="5443435"/>
                  <a:pt x="2008113" y="5442069"/>
                  <a:pt x="2009447" y="5437973"/>
                </a:cubicBezTo>
                <a:close/>
                <a:moveTo>
                  <a:pt x="780025" y="5433421"/>
                </a:moveTo>
                <a:cubicBezTo>
                  <a:pt x="780914" y="5437062"/>
                  <a:pt x="781803" y="5440249"/>
                  <a:pt x="783136" y="5443435"/>
                </a:cubicBezTo>
                <a:lnTo>
                  <a:pt x="802694" y="5498508"/>
                </a:lnTo>
                <a:lnTo>
                  <a:pt x="758244" y="5498508"/>
                </a:lnTo>
                <a:lnTo>
                  <a:pt x="776469" y="5446166"/>
                </a:lnTo>
                <a:cubicBezTo>
                  <a:pt x="777802" y="5443435"/>
                  <a:pt x="777802" y="5442069"/>
                  <a:pt x="779136" y="5437973"/>
                </a:cubicBezTo>
                <a:close/>
                <a:moveTo>
                  <a:pt x="1847268" y="5427072"/>
                </a:moveTo>
                <a:lnTo>
                  <a:pt x="1863143" y="5427072"/>
                </a:lnTo>
                <a:cubicBezTo>
                  <a:pt x="1879925" y="5427072"/>
                  <a:pt x="1888543" y="5434456"/>
                  <a:pt x="1888543" y="5447377"/>
                </a:cubicBezTo>
                <a:cubicBezTo>
                  <a:pt x="1888543" y="5459837"/>
                  <a:pt x="1879472" y="5466759"/>
                  <a:pt x="1861782" y="5466759"/>
                </a:cubicBezTo>
                <a:lnTo>
                  <a:pt x="1847268" y="5466759"/>
                </a:lnTo>
                <a:close/>
                <a:moveTo>
                  <a:pt x="2099873" y="5403259"/>
                </a:moveTo>
                <a:lnTo>
                  <a:pt x="2099873" y="5498022"/>
                </a:lnTo>
                <a:cubicBezTo>
                  <a:pt x="2098093" y="5514583"/>
                  <a:pt x="2102986" y="5531603"/>
                  <a:pt x="2113221" y="5544944"/>
                </a:cubicBezTo>
                <a:cubicBezTo>
                  <a:pt x="2126124" y="5558284"/>
                  <a:pt x="2143921" y="5565184"/>
                  <a:pt x="2162609" y="5563344"/>
                </a:cubicBezTo>
                <a:cubicBezTo>
                  <a:pt x="2206213" y="5563344"/>
                  <a:pt x="2226680" y="5543104"/>
                  <a:pt x="2226680" y="5498022"/>
                </a:cubicBezTo>
                <a:lnTo>
                  <a:pt x="2226680" y="5403259"/>
                </a:lnTo>
                <a:lnTo>
                  <a:pt x="2195089" y="5403259"/>
                </a:lnTo>
                <a:lnTo>
                  <a:pt x="2195089" y="5493882"/>
                </a:lnTo>
                <a:cubicBezTo>
                  <a:pt x="2196424" y="5503542"/>
                  <a:pt x="2194645" y="5513663"/>
                  <a:pt x="2190640" y="5522403"/>
                </a:cubicBezTo>
                <a:cubicBezTo>
                  <a:pt x="2185301" y="5532523"/>
                  <a:pt x="2174621" y="5538503"/>
                  <a:pt x="2163499" y="5538043"/>
                </a:cubicBezTo>
                <a:cubicBezTo>
                  <a:pt x="2153711" y="5538503"/>
                  <a:pt x="2144811" y="5534363"/>
                  <a:pt x="2138582" y="5527003"/>
                </a:cubicBezTo>
                <a:cubicBezTo>
                  <a:pt x="2132353" y="5517803"/>
                  <a:pt x="2129683" y="5506302"/>
                  <a:pt x="2131018" y="5494802"/>
                </a:cubicBezTo>
                <a:lnTo>
                  <a:pt x="2131018" y="5403259"/>
                </a:lnTo>
                <a:close/>
                <a:moveTo>
                  <a:pt x="1993439" y="5403259"/>
                </a:moveTo>
                <a:lnTo>
                  <a:pt x="1932992" y="5558834"/>
                </a:lnTo>
                <a:lnTo>
                  <a:pt x="1965231" y="5558834"/>
                </a:lnTo>
                <a:lnTo>
                  <a:pt x="1978216" y="5523601"/>
                </a:lnTo>
                <a:lnTo>
                  <a:pt x="2042693" y="5523601"/>
                </a:lnTo>
                <a:lnTo>
                  <a:pt x="2056125" y="5558834"/>
                </a:lnTo>
                <a:lnTo>
                  <a:pt x="2090155" y="5558834"/>
                </a:lnTo>
                <a:lnTo>
                  <a:pt x="2028364" y="5403259"/>
                </a:lnTo>
                <a:close/>
                <a:moveTo>
                  <a:pt x="1656768" y="5403259"/>
                </a:moveTo>
                <a:lnTo>
                  <a:pt x="1656768" y="5558834"/>
                </a:lnTo>
                <a:lnTo>
                  <a:pt x="1686442" y="5558834"/>
                </a:lnTo>
                <a:lnTo>
                  <a:pt x="1686442" y="5477625"/>
                </a:lnTo>
                <a:cubicBezTo>
                  <a:pt x="1686442" y="5464394"/>
                  <a:pt x="1685093" y="5450707"/>
                  <a:pt x="1683294" y="5437477"/>
                </a:cubicBezTo>
                <a:cubicBezTo>
                  <a:pt x="1686891" y="5447057"/>
                  <a:pt x="1690938" y="5456182"/>
                  <a:pt x="1695434" y="5464851"/>
                </a:cubicBezTo>
                <a:lnTo>
                  <a:pt x="1746689" y="5558834"/>
                </a:lnTo>
                <a:lnTo>
                  <a:pt x="1785355" y="5558834"/>
                </a:lnTo>
                <a:lnTo>
                  <a:pt x="1785355" y="5403259"/>
                </a:lnTo>
                <a:lnTo>
                  <a:pt x="1755681" y="5403259"/>
                </a:lnTo>
                <a:lnTo>
                  <a:pt x="1755681" y="5486750"/>
                </a:lnTo>
                <a:cubicBezTo>
                  <a:pt x="1755232" y="5496787"/>
                  <a:pt x="1755681" y="5506824"/>
                  <a:pt x="1757030" y="5516861"/>
                </a:cubicBezTo>
                <a:cubicBezTo>
                  <a:pt x="1757480" y="5518230"/>
                  <a:pt x="1757929" y="5521423"/>
                  <a:pt x="1757929" y="5525073"/>
                </a:cubicBezTo>
                <a:cubicBezTo>
                  <a:pt x="1757030" y="5522336"/>
                  <a:pt x="1755681" y="5519598"/>
                  <a:pt x="1755681" y="5519142"/>
                </a:cubicBezTo>
                <a:cubicBezTo>
                  <a:pt x="1752984" y="5511842"/>
                  <a:pt x="1749836" y="5504543"/>
                  <a:pt x="1746239" y="5497699"/>
                </a:cubicBezTo>
                <a:lnTo>
                  <a:pt x="1694085" y="5403259"/>
                </a:lnTo>
                <a:close/>
                <a:moveTo>
                  <a:pt x="1531355" y="5403259"/>
                </a:moveTo>
                <a:lnTo>
                  <a:pt x="1531355" y="5558834"/>
                </a:lnTo>
                <a:lnTo>
                  <a:pt x="1624127" y="5558834"/>
                </a:lnTo>
                <a:lnTo>
                  <a:pt x="1625018" y="5531917"/>
                </a:lnTo>
                <a:lnTo>
                  <a:pt x="1563468" y="5531917"/>
                </a:lnTo>
                <a:lnTo>
                  <a:pt x="1563468" y="5490856"/>
                </a:lnTo>
                <a:lnTo>
                  <a:pt x="1618328" y="5490856"/>
                </a:lnTo>
                <a:lnTo>
                  <a:pt x="1618328" y="5465763"/>
                </a:lnTo>
                <a:lnTo>
                  <a:pt x="1563468" y="5465763"/>
                </a:lnTo>
                <a:lnTo>
                  <a:pt x="1563468" y="5428352"/>
                </a:lnTo>
                <a:lnTo>
                  <a:pt x="1622788" y="5428352"/>
                </a:lnTo>
                <a:lnTo>
                  <a:pt x="1622788" y="5403259"/>
                </a:lnTo>
                <a:close/>
                <a:moveTo>
                  <a:pt x="1366256" y="5403259"/>
                </a:moveTo>
                <a:lnTo>
                  <a:pt x="1366256" y="5558834"/>
                </a:lnTo>
                <a:lnTo>
                  <a:pt x="1396379" y="5558834"/>
                </a:lnTo>
                <a:lnTo>
                  <a:pt x="1396379" y="5477625"/>
                </a:lnTo>
                <a:cubicBezTo>
                  <a:pt x="1395930" y="5464394"/>
                  <a:pt x="1395031" y="5450707"/>
                  <a:pt x="1392783" y="5437477"/>
                </a:cubicBezTo>
                <a:cubicBezTo>
                  <a:pt x="1396379" y="5447057"/>
                  <a:pt x="1400426" y="5456182"/>
                  <a:pt x="1405372" y="5464851"/>
                </a:cubicBezTo>
                <a:lnTo>
                  <a:pt x="1456177" y="5558834"/>
                </a:lnTo>
                <a:lnTo>
                  <a:pt x="1494844" y="5558834"/>
                </a:lnTo>
                <a:lnTo>
                  <a:pt x="1494844" y="5403259"/>
                </a:lnTo>
                <a:lnTo>
                  <a:pt x="1465169" y="5403259"/>
                </a:lnTo>
                <a:lnTo>
                  <a:pt x="1465169" y="5486750"/>
                </a:lnTo>
                <a:cubicBezTo>
                  <a:pt x="1464720" y="5496787"/>
                  <a:pt x="1465169" y="5506824"/>
                  <a:pt x="1466968" y="5516861"/>
                </a:cubicBezTo>
                <a:cubicBezTo>
                  <a:pt x="1466968" y="5518230"/>
                  <a:pt x="1467417" y="5521423"/>
                  <a:pt x="1467417" y="5525073"/>
                </a:cubicBezTo>
                <a:cubicBezTo>
                  <a:pt x="1466968" y="5522336"/>
                  <a:pt x="1465169" y="5519598"/>
                  <a:pt x="1465169" y="5519142"/>
                </a:cubicBezTo>
                <a:cubicBezTo>
                  <a:pt x="1462921" y="5511386"/>
                  <a:pt x="1459774" y="5504543"/>
                  <a:pt x="1455728" y="5497699"/>
                </a:cubicBezTo>
                <a:lnTo>
                  <a:pt x="1404023" y="5403259"/>
                </a:lnTo>
                <a:close/>
                <a:moveTo>
                  <a:pt x="1296406" y="5403259"/>
                </a:moveTo>
                <a:lnTo>
                  <a:pt x="1296406" y="5558834"/>
                </a:lnTo>
                <a:lnTo>
                  <a:pt x="1328156" y="5558834"/>
                </a:lnTo>
                <a:lnTo>
                  <a:pt x="1328156" y="5403259"/>
                </a:lnTo>
                <a:close/>
                <a:moveTo>
                  <a:pt x="1134481" y="5403259"/>
                </a:moveTo>
                <a:lnTo>
                  <a:pt x="1134481" y="5558834"/>
                </a:lnTo>
                <a:lnTo>
                  <a:pt x="1165104" y="5558834"/>
                </a:lnTo>
                <a:lnTo>
                  <a:pt x="1165104" y="5492224"/>
                </a:lnTo>
                <a:lnTo>
                  <a:pt x="1226795" y="5492224"/>
                </a:lnTo>
                <a:lnTo>
                  <a:pt x="1226795" y="5558834"/>
                </a:lnTo>
                <a:lnTo>
                  <a:pt x="1258306" y="5558834"/>
                </a:lnTo>
                <a:lnTo>
                  <a:pt x="1258306" y="5403259"/>
                </a:lnTo>
                <a:lnTo>
                  <a:pt x="1227239" y="5403259"/>
                </a:lnTo>
                <a:lnTo>
                  <a:pt x="1227239" y="5467132"/>
                </a:lnTo>
                <a:lnTo>
                  <a:pt x="1165548" y="5467132"/>
                </a:lnTo>
                <a:lnTo>
                  <a:pt x="1165548" y="5403259"/>
                </a:lnTo>
                <a:close/>
                <a:moveTo>
                  <a:pt x="763129" y="5403259"/>
                </a:moveTo>
                <a:lnTo>
                  <a:pt x="702682" y="5558834"/>
                </a:lnTo>
                <a:lnTo>
                  <a:pt x="734921" y="5558834"/>
                </a:lnTo>
                <a:lnTo>
                  <a:pt x="748353" y="5523601"/>
                </a:lnTo>
                <a:lnTo>
                  <a:pt x="812383" y="5523601"/>
                </a:lnTo>
                <a:lnTo>
                  <a:pt x="825815" y="5558834"/>
                </a:lnTo>
                <a:lnTo>
                  <a:pt x="859845" y="5558834"/>
                </a:lnTo>
                <a:lnTo>
                  <a:pt x="798054" y="5403259"/>
                </a:lnTo>
                <a:close/>
                <a:moveTo>
                  <a:pt x="510594" y="5403259"/>
                </a:moveTo>
                <a:lnTo>
                  <a:pt x="510594" y="5558834"/>
                </a:lnTo>
                <a:lnTo>
                  <a:pt x="540441" y="5558834"/>
                </a:lnTo>
                <a:lnTo>
                  <a:pt x="540441" y="5465580"/>
                </a:lnTo>
                <a:cubicBezTo>
                  <a:pt x="540441" y="5455572"/>
                  <a:pt x="539550" y="5436467"/>
                  <a:pt x="538213" y="5425094"/>
                </a:cubicBezTo>
                <a:lnTo>
                  <a:pt x="539104" y="5425094"/>
                </a:lnTo>
                <a:cubicBezTo>
                  <a:pt x="542668" y="5438741"/>
                  <a:pt x="545341" y="5449204"/>
                  <a:pt x="549795" y="5461486"/>
                </a:cubicBezTo>
                <a:lnTo>
                  <a:pt x="583206" y="5558834"/>
                </a:lnTo>
                <a:lnTo>
                  <a:pt x="611716" y="5558834"/>
                </a:lnTo>
                <a:lnTo>
                  <a:pt x="651363" y="5441016"/>
                </a:lnTo>
                <a:cubicBezTo>
                  <a:pt x="653145" y="5435102"/>
                  <a:pt x="654036" y="5432828"/>
                  <a:pt x="655818" y="5425094"/>
                </a:cubicBezTo>
                <a:lnTo>
                  <a:pt x="656709" y="5425094"/>
                </a:lnTo>
                <a:cubicBezTo>
                  <a:pt x="655818" y="5435102"/>
                  <a:pt x="654481" y="5449204"/>
                  <a:pt x="654481" y="5466945"/>
                </a:cubicBezTo>
                <a:lnTo>
                  <a:pt x="654481" y="5558379"/>
                </a:lnTo>
                <a:lnTo>
                  <a:pt x="685219" y="5558379"/>
                </a:lnTo>
                <a:lnTo>
                  <a:pt x="685219" y="5403714"/>
                </a:lnTo>
                <a:lnTo>
                  <a:pt x="635771" y="5403714"/>
                </a:lnTo>
                <a:lnTo>
                  <a:pt x="606370" y="5491964"/>
                </a:lnTo>
                <a:cubicBezTo>
                  <a:pt x="603698" y="5500152"/>
                  <a:pt x="601025" y="5508796"/>
                  <a:pt x="599243" y="5517439"/>
                </a:cubicBezTo>
                <a:cubicBezTo>
                  <a:pt x="599243" y="5519258"/>
                  <a:pt x="598797" y="5521078"/>
                  <a:pt x="598352" y="5522897"/>
                </a:cubicBezTo>
                <a:cubicBezTo>
                  <a:pt x="596125" y="5510160"/>
                  <a:pt x="592561" y="5497423"/>
                  <a:pt x="588551" y="5484686"/>
                </a:cubicBezTo>
                <a:lnTo>
                  <a:pt x="560487" y="5403259"/>
                </a:lnTo>
                <a:close/>
                <a:moveTo>
                  <a:pt x="1815518" y="5403047"/>
                </a:moveTo>
                <a:lnTo>
                  <a:pt x="1815518" y="5558834"/>
                </a:lnTo>
                <a:lnTo>
                  <a:pt x="1862083" y="5558834"/>
                </a:lnTo>
                <a:cubicBezTo>
                  <a:pt x="1886030" y="5558834"/>
                  <a:pt x="1894013" y="5557460"/>
                  <a:pt x="1904656" y="5551503"/>
                </a:cubicBezTo>
                <a:cubicBezTo>
                  <a:pt x="1917074" y="5544172"/>
                  <a:pt x="1924613" y="5530426"/>
                  <a:pt x="1924169" y="5515764"/>
                </a:cubicBezTo>
                <a:cubicBezTo>
                  <a:pt x="1925056" y="5495145"/>
                  <a:pt x="1908648" y="5477733"/>
                  <a:pt x="1888248" y="5477275"/>
                </a:cubicBezTo>
                <a:cubicBezTo>
                  <a:pt x="1888691" y="5477275"/>
                  <a:pt x="1888691" y="5477275"/>
                  <a:pt x="1888691" y="5477275"/>
                </a:cubicBezTo>
                <a:cubicBezTo>
                  <a:pt x="1906430" y="5475900"/>
                  <a:pt x="1919734" y="5460780"/>
                  <a:pt x="1918847" y="5442452"/>
                </a:cubicBezTo>
                <a:cubicBezTo>
                  <a:pt x="1918847" y="5430081"/>
                  <a:pt x="1913082" y="5418626"/>
                  <a:pt x="1903326" y="5411294"/>
                </a:cubicBezTo>
                <a:cubicBezTo>
                  <a:pt x="1891796" y="5404421"/>
                  <a:pt x="1878048" y="5401672"/>
                  <a:pt x="1864744" y="5403047"/>
                </a:cubicBezTo>
                <a:close/>
                <a:moveTo>
                  <a:pt x="1068903" y="5402584"/>
                </a:moveTo>
                <a:cubicBezTo>
                  <a:pt x="1047168" y="5401671"/>
                  <a:pt x="1026321" y="5409426"/>
                  <a:pt x="1009909" y="5423568"/>
                </a:cubicBezTo>
                <a:cubicBezTo>
                  <a:pt x="994827" y="5439078"/>
                  <a:pt x="986843" y="5459606"/>
                  <a:pt x="988174" y="5481046"/>
                </a:cubicBezTo>
                <a:cubicBezTo>
                  <a:pt x="988174" y="5530770"/>
                  <a:pt x="1019224" y="5560421"/>
                  <a:pt x="1071564" y="5560421"/>
                </a:cubicBezTo>
                <a:cubicBezTo>
                  <a:pt x="1083984" y="5560421"/>
                  <a:pt x="1095961" y="5559053"/>
                  <a:pt x="1107493" y="5555403"/>
                </a:cubicBezTo>
                <a:lnTo>
                  <a:pt x="1106606" y="5527576"/>
                </a:lnTo>
                <a:cubicBezTo>
                  <a:pt x="1095961" y="5532138"/>
                  <a:pt x="1084428" y="5534419"/>
                  <a:pt x="1072895" y="5534419"/>
                </a:cubicBezTo>
                <a:cubicBezTo>
                  <a:pt x="1071121" y="5534419"/>
                  <a:pt x="1069790" y="5534419"/>
                  <a:pt x="1068016" y="5533963"/>
                </a:cubicBezTo>
                <a:cubicBezTo>
                  <a:pt x="1040071" y="5532138"/>
                  <a:pt x="1019224" y="5507961"/>
                  <a:pt x="1021441" y="5480134"/>
                </a:cubicBezTo>
                <a:cubicBezTo>
                  <a:pt x="1020998" y="5477397"/>
                  <a:pt x="1020998" y="5475116"/>
                  <a:pt x="1020998" y="5472835"/>
                </a:cubicBezTo>
                <a:cubicBezTo>
                  <a:pt x="1022772" y="5446377"/>
                  <a:pt x="1045394" y="5425849"/>
                  <a:pt x="1071564" y="5427673"/>
                </a:cubicBezTo>
                <a:cubicBezTo>
                  <a:pt x="1083097" y="5427217"/>
                  <a:pt x="1094186" y="5430410"/>
                  <a:pt x="1103945" y="5435885"/>
                </a:cubicBezTo>
                <a:lnTo>
                  <a:pt x="1107050" y="5409426"/>
                </a:lnTo>
                <a:cubicBezTo>
                  <a:pt x="1094630" y="5404864"/>
                  <a:pt x="1081766" y="5402584"/>
                  <a:pt x="1068903" y="5402584"/>
                </a:cubicBezTo>
                <a:close/>
                <a:moveTo>
                  <a:pt x="921278" y="5400084"/>
                </a:moveTo>
                <a:cubicBezTo>
                  <a:pt x="888890" y="5400994"/>
                  <a:pt x="870256" y="5417823"/>
                  <a:pt x="870256" y="5445569"/>
                </a:cubicBezTo>
                <a:cubicBezTo>
                  <a:pt x="869368" y="5457395"/>
                  <a:pt x="874693" y="5469221"/>
                  <a:pt x="884010" y="5476953"/>
                </a:cubicBezTo>
                <a:cubicBezTo>
                  <a:pt x="892439" y="5483776"/>
                  <a:pt x="902200" y="5488779"/>
                  <a:pt x="912404" y="5491963"/>
                </a:cubicBezTo>
                <a:cubicBezTo>
                  <a:pt x="918616" y="5494237"/>
                  <a:pt x="924827" y="5496966"/>
                  <a:pt x="930151" y="5500605"/>
                </a:cubicBezTo>
                <a:cubicBezTo>
                  <a:pt x="935031" y="5504244"/>
                  <a:pt x="937693" y="5509702"/>
                  <a:pt x="937693" y="5515615"/>
                </a:cubicBezTo>
                <a:cubicBezTo>
                  <a:pt x="937693" y="5528806"/>
                  <a:pt x="927045" y="5537448"/>
                  <a:pt x="910630" y="5537448"/>
                </a:cubicBezTo>
                <a:cubicBezTo>
                  <a:pt x="898207" y="5536993"/>
                  <a:pt x="886228" y="5533354"/>
                  <a:pt x="876024" y="5526986"/>
                </a:cubicBezTo>
                <a:lnTo>
                  <a:pt x="873361" y="5554732"/>
                </a:lnTo>
                <a:cubicBezTo>
                  <a:pt x="886228" y="5559735"/>
                  <a:pt x="899538" y="5562009"/>
                  <a:pt x="913292" y="5562009"/>
                </a:cubicBezTo>
                <a:cubicBezTo>
                  <a:pt x="948785" y="5562009"/>
                  <a:pt x="970968" y="5543815"/>
                  <a:pt x="970968" y="5513341"/>
                </a:cubicBezTo>
                <a:cubicBezTo>
                  <a:pt x="970968" y="5491963"/>
                  <a:pt x="959877" y="5477408"/>
                  <a:pt x="932813" y="5466947"/>
                </a:cubicBezTo>
                <a:cubicBezTo>
                  <a:pt x="925271" y="5464672"/>
                  <a:pt x="918616" y="5461488"/>
                  <a:pt x="911517" y="5457850"/>
                </a:cubicBezTo>
                <a:cubicBezTo>
                  <a:pt x="905749" y="5455121"/>
                  <a:pt x="902200" y="5449208"/>
                  <a:pt x="902200" y="5442385"/>
                </a:cubicBezTo>
                <a:cubicBezTo>
                  <a:pt x="902200" y="5431014"/>
                  <a:pt x="911961" y="5424191"/>
                  <a:pt x="927045" y="5424191"/>
                </a:cubicBezTo>
                <a:cubicBezTo>
                  <a:pt x="938137" y="5424191"/>
                  <a:pt x="948785" y="5426920"/>
                  <a:pt x="958989" y="5431469"/>
                </a:cubicBezTo>
                <a:lnTo>
                  <a:pt x="961651" y="5405997"/>
                </a:lnTo>
                <a:cubicBezTo>
                  <a:pt x="951447" y="5402358"/>
                  <a:pt x="940799" y="5400539"/>
                  <a:pt x="930151" y="5400084"/>
                </a:cubicBezTo>
                <a:close/>
                <a:moveTo>
                  <a:pt x="8999995" y="432087"/>
                </a:moveTo>
                <a:lnTo>
                  <a:pt x="8999995" y="1368088"/>
                </a:lnTo>
                <a:lnTo>
                  <a:pt x="11519995" y="1368088"/>
                </a:lnTo>
                <a:lnTo>
                  <a:pt x="11519995" y="432087"/>
                </a:lnTo>
                <a:close/>
                <a:moveTo>
                  <a:pt x="0" y="0"/>
                </a:moveTo>
                <a:lnTo>
                  <a:pt x="11520483" y="0"/>
                </a:lnTo>
                <a:lnTo>
                  <a:pt x="11520483" y="6480172"/>
                </a:lnTo>
                <a:lnTo>
                  <a:pt x="0" y="648017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 tIns="1296000" anchor="ctr" anchorCtr="1">
            <a:noAutofit/>
          </a:bodyPr>
          <a:lstStyle>
            <a:lvl1pPr algn="ctr"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4AAF41-BD8B-8E53-14D4-7E072C94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F498CD-908B-343E-32C0-A94653901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244" y="1656087"/>
            <a:ext cx="8352000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81" name="Rechteck 280">
            <a:extLst>
              <a:ext uri="{FF2B5EF4-FFF2-40B4-BE49-F238E27FC236}">
                <a16:creationId xmlns:a16="http://schemas.microsoft.com/office/drawing/2014/main" id="{E652DBC7-79FF-1194-9D71-C823693577FE}"/>
              </a:ext>
            </a:extLst>
          </p:cNvPr>
          <p:cNvSpPr/>
          <p:nvPr userDrawn="1"/>
        </p:nvSpPr>
        <p:spPr>
          <a:xfrm>
            <a:off x="9000000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82" name="Logo TU Darmstadt">
            <a:extLst>
              <a:ext uri="{FF2B5EF4-FFF2-40B4-BE49-F238E27FC236}">
                <a16:creationId xmlns:a16="http://schemas.microsoft.com/office/drawing/2014/main" id="{C516EECB-EB91-E84D-9EFC-1F73DC3114C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283" name="Freeform 97">
              <a:extLst>
                <a:ext uri="{FF2B5EF4-FFF2-40B4-BE49-F238E27FC236}">
                  <a16:creationId xmlns:a16="http://schemas.microsoft.com/office/drawing/2014/main" id="{97A3F11E-2702-A0FC-2A2D-999F3D5C67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4" name="Freeform 98">
              <a:extLst>
                <a:ext uri="{FF2B5EF4-FFF2-40B4-BE49-F238E27FC236}">
                  <a16:creationId xmlns:a16="http://schemas.microsoft.com/office/drawing/2014/main" id="{D36B3466-484E-49AB-0F76-43B7C160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5" name="Freeform 99">
              <a:extLst>
                <a:ext uri="{FF2B5EF4-FFF2-40B4-BE49-F238E27FC236}">
                  <a16:creationId xmlns:a16="http://schemas.microsoft.com/office/drawing/2014/main" id="{4B30C183-0CF8-A3E6-B8E1-EDF40AB2FF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6" name="Freeform 100">
              <a:extLst>
                <a:ext uri="{FF2B5EF4-FFF2-40B4-BE49-F238E27FC236}">
                  <a16:creationId xmlns:a16="http://schemas.microsoft.com/office/drawing/2014/main" id="{4DF8286A-E678-9922-B2A8-2A0D4833F2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7" name="Freeform 101">
              <a:extLst>
                <a:ext uri="{FF2B5EF4-FFF2-40B4-BE49-F238E27FC236}">
                  <a16:creationId xmlns:a16="http://schemas.microsoft.com/office/drawing/2014/main" id="{96127EDF-3FAF-A0EF-AEC8-653271D77B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8" name="Freeform 102">
              <a:extLst>
                <a:ext uri="{FF2B5EF4-FFF2-40B4-BE49-F238E27FC236}">
                  <a16:creationId xmlns:a16="http://schemas.microsoft.com/office/drawing/2014/main" id="{8315407D-A821-A643-C030-5A0051CF5B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9" name="Freeform 103">
              <a:extLst>
                <a:ext uri="{FF2B5EF4-FFF2-40B4-BE49-F238E27FC236}">
                  <a16:creationId xmlns:a16="http://schemas.microsoft.com/office/drawing/2014/main" id="{7B43E648-48BA-C0E8-F293-10231CF38F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0" name="Freeform 104">
              <a:extLst>
                <a:ext uri="{FF2B5EF4-FFF2-40B4-BE49-F238E27FC236}">
                  <a16:creationId xmlns:a16="http://schemas.microsoft.com/office/drawing/2014/main" id="{0398B07E-A56F-DE9C-201A-29297C7737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1" name="Freeform 105">
              <a:extLst>
                <a:ext uri="{FF2B5EF4-FFF2-40B4-BE49-F238E27FC236}">
                  <a16:creationId xmlns:a16="http://schemas.microsoft.com/office/drawing/2014/main" id="{E7EF9ABB-FD27-1F84-8822-E82EF7E7CA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2" name="Freeform 106">
              <a:extLst>
                <a:ext uri="{FF2B5EF4-FFF2-40B4-BE49-F238E27FC236}">
                  <a16:creationId xmlns:a16="http://schemas.microsoft.com/office/drawing/2014/main" id="{37934B3D-75B9-5E39-2CE5-9BEA565A8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3" name="Freeform 107">
              <a:extLst>
                <a:ext uri="{FF2B5EF4-FFF2-40B4-BE49-F238E27FC236}">
                  <a16:creationId xmlns:a16="http://schemas.microsoft.com/office/drawing/2014/main" id="{8947BA63-C756-BAD6-FDEC-C62C7A180D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4" name="Freeform 108">
              <a:extLst>
                <a:ext uri="{FF2B5EF4-FFF2-40B4-BE49-F238E27FC236}">
                  <a16:creationId xmlns:a16="http://schemas.microsoft.com/office/drawing/2014/main" id="{7033575C-F33D-D4FE-70AE-77CCC9EA0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5" name="Freeform 109">
              <a:extLst>
                <a:ext uri="{FF2B5EF4-FFF2-40B4-BE49-F238E27FC236}">
                  <a16:creationId xmlns:a16="http://schemas.microsoft.com/office/drawing/2014/main" id="{26F527A0-E344-222C-369C-335729EA65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6" name="Freeform 110">
              <a:extLst>
                <a:ext uri="{FF2B5EF4-FFF2-40B4-BE49-F238E27FC236}">
                  <a16:creationId xmlns:a16="http://schemas.microsoft.com/office/drawing/2014/main" id="{4D72B40D-2F0E-BD67-49AA-7A1A0DECB6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7" name="Freeform 111">
              <a:extLst>
                <a:ext uri="{FF2B5EF4-FFF2-40B4-BE49-F238E27FC236}">
                  <a16:creationId xmlns:a16="http://schemas.microsoft.com/office/drawing/2014/main" id="{03CFBB7F-7337-0DD0-DB57-1041477216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8" name="Freeform 112">
              <a:extLst>
                <a:ext uri="{FF2B5EF4-FFF2-40B4-BE49-F238E27FC236}">
                  <a16:creationId xmlns:a16="http://schemas.microsoft.com/office/drawing/2014/main" id="{8C05591A-37AE-757A-4C92-1D44FF0483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99" name="Freeform 113">
              <a:extLst>
                <a:ext uri="{FF2B5EF4-FFF2-40B4-BE49-F238E27FC236}">
                  <a16:creationId xmlns:a16="http://schemas.microsoft.com/office/drawing/2014/main" id="{9D1F9451-01B7-6778-9E95-E7DF50AD03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0" name="Freeform 114">
              <a:extLst>
                <a:ext uri="{FF2B5EF4-FFF2-40B4-BE49-F238E27FC236}">
                  <a16:creationId xmlns:a16="http://schemas.microsoft.com/office/drawing/2014/main" id="{564EAD7C-7A13-5C29-5DD0-F1C5A8274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1" name="Freeform 115">
              <a:extLst>
                <a:ext uri="{FF2B5EF4-FFF2-40B4-BE49-F238E27FC236}">
                  <a16:creationId xmlns:a16="http://schemas.microsoft.com/office/drawing/2014/main" id="{0EB279B4-E60C-383C-99B0-507906102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2" name="Freeform 116">
              <a:extLst>
                <a:ext uri="{FF2B5EF4-FFF2-40B4-BE49-F238E27FC236}">
                  <a16:creationId xmlns:a16="http://schemas.microsoft.com/office/drawing/2014/main" id="{9F5C6A1A-E6F4-D8F8-7B00-FE048103C5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3" name="Freeform 117">
              <a:extLst>
                <a:ext uri="{FF2B5EF4-FFF2-40B4-BE49-F238E27FC236}">
                  <a16:creationId xmlns:a16="http://schemas.microsoft.com/office/drawing/2014/main" id="{8873FCE5-7267-5770-73F2-89691D0439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4" name="Freeform 118">
              <a:extLst>
                <a:ext uri="{FF2B5EF4-FFF2-40B4-BE49-F238E27FC236}">
                  <a16:creationId xmlns:a16="http://schemas.microsoft.com/office/drawing/2014/main" id="{75468A8D-6FD7-4C64-84BB-165F1E2DC9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5" name="Freeform 119">
              <a:extLst>
                <a:ext uri="{FF2B5EF4-FFF2-40B4-BE49-F238E27FC236}">
                  <a16:creationId xmlns:a16="http://schemas.microsoft.com/office/drawing/2014/main" id="{90C6D24A-3717-BE72-6813-B3EDE9481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6" name="Freeform 120">
              <a:extLst>
                <a:ext uri="{FF2B5EF4-FFF2-40B4-BE49-F238E27FC236}">
                  <a16:creationId xmlns:a16="http://schemas.microsoft.com/office/drawing/2014/main" id="{573D95C7-74C1-B416-A281-69FF14F265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7" name="Freeform 121">
              <a:extLst>
                <a:ext uri="{FF2B5EF4-FFF2-40B4-BE49-F238E27FC236}">
                  <a16:creationId xmlns:a16="http://schemas.microsoft.com/office/drawing/2014/main" id="{3149D5F5-359D-6275-C433-BDEFFD6870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8" name="Freeform 122">
              <a:extLst>
                <a:ext uri="{FF2B5EF4-FFF2-40B4-BE49-F238E27FC236}">
                  <a16:creationId xmlns:a16="http://schemas.microsoft.com/office/drawing/2014/main" id="{39E4DA2B-0536-FC8B-3BD4-1449622AB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9" name="Freeform 123">
              <a:extLst>
                <a:ext uri="{FF2B5EF4-FFF2-40B4-BE49-F238E27FC236}">
                  <a16:creationId xmlns:a16="http://schemas.microsoft.com/office/drawing/2014/main" id="{5D33E678-0BF8-6F28-1314-B503C010DD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0" name="Freeform 124">
              <a:extLst>
                <a:ext uri="{FF2B5EF4-FFF2-40B4-BE49-F238E27FC236}">
                  <a16:creationId xmlns:a16="http://schemas.microsoft.com/office/drawing/2014/main" id="{44C13748-D4F6-3555-98D8-AD2BC7ACD2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1" name="Freeform 125">
              <a:extLst>
                <a:ext uri="{FF2B5EF4-FFF2-40B4-BE49-F238E27FC236}">
                  <a16:creationId xmlns:a16="http://schemas.microsoft.com/office/drawing/2014/main" id="{F5EB5B93-8BD0-F233-E290-25D8776C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2" name="Freeform 126">
              <a:extLst>
                <a:ext uri="{FF2B5EF4-FFF2-40B4-BE49-F238E27FC236}">
                  <a16:creationId xmlns:a16="http://schemas.microsoft.com/office/drawing/2014/main" id="{7A328A3D-D6BF-6A46-0DDA-B54668B2B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3" name="Freeform 127">
              <a:extLst>
                <a:ext uri="{FF2B5EF4-FFF2-40B4-BE49-F238E27FC236}">
                  <a16:creationId xmlns:a16="http://schemas.microsoft.com/office/drawing/2014/main" id="{8DF8B3A5-E91F-4AAB-2068-32B358BC40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4" name="Freeform 128">
              <a:extLst>
                <a:ext uri="{FF2B5EF4-FFF2-40B4-BE49-F238E27FC236}">
                  <a16:creationId xmlns:a16="http://schemas.microsoft.com/office/drawing/2014/main" id="{01031D8D-5CB0-2052-B7E0-C7FC717932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5" name="Freeform 129">
              <a:extLst>
                <a:ext uri="{FF2B5EF4-FFF2-40B4-BE49-F238E27FC236}">
                  <a16:creationId xmlns:a16="http://schemas.microsoft.com/office/drawing/2014/main" id="{D81DC086-4814-B7F5-56CE-C9B1D9B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6" name="Freeform 130">
              <a:extLst>
                <a:ext uri="{FF2B5EF4-FFF2-40B4-BE49-F238E27FC236}">
                  <a16:creationId xmlns:a16="http://schemas.microsoft.com/office/drawing/2014/main" id="{3133048B-9000-5B49-5031-B330DEE613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7" name="Freeform 131">
              <a:extLst>
                <a:ext uri="{FF2B5EF4-FFF2-40B4-BE49-F238E27FC236}">
                  <a16:creationId xmlns:a16="http://schemas.microsoft.com/office/drawing/2014/main" id="{1F732DD0-836C-9447-461B-B4936F7CCE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8" name="Freeform 132">
              <a:extLst>
                <a:ext uri="{FF2B5EF4-FFF2-40B4-BE49-F238E27FC236}">
                  <a16:creationId xmlns:a16="http://schemas.microsoft.com/office/drawing/2014/main" id="{E10D38F6-94C2-EA44-71F8-8B2E7D4885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9" name="Freeform 133">
              <a:extLst>
                <a:ext uri="{FF2B5EF4-FFF2-40B4-BE49-F238E27FC236}">
                  <a16:creationId xmlns:a16="http://schemas.microsoft.com/office/drawing/2014/main" id="{500A9FD5-8311-6CF2-0964-D8A38018A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0" name="Freeform 134">
              <a:extLst>
                <a:ext uri="{FF2B5EF4-FFF2-40B4-BE49-F238E27FC236}">
                  <a16:creationId xmlns:a16="http://schemas.microsoft.com/office/drawing/2014/main" id="{C75EF17D-03BD-D22B-BC31-CB5381A84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1" name="Freeform 135">
              <a:extLst>
                <a:ext uri="{FF2B5EF4-FFF2-40B4-BE49-F238E27FC236}">
                  <a16:creationId xmlns:a16="http://schemas.microsoft.com/office/drawing/2014/main" id="{87786305-B769-769E-A510-6A225C82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2" name="Freeform 136">
              <a:extLst>
                <a:ext uri="{FF2B5EF4-FFF2-40B4-BE49-F238E27FC236}">
                  <a16:creationId xmlns:a16="http://schemas.microsoft.com/office/drawing/2014/main" id="{F6B1BE7A-F99A-0DF5-C8EE-DDE41B512E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3" name="Freeform 137">
              <a:extLst>
                <a:ext uri="{FF2B5EF4-FFF2-40B4-BE49-F238E27FC236}">
                  <a16:creationId xmlns:a16="http://schemas.microsoft.com/office/drawing/2014/main" id="{445E225C-04EC-93B3-C6E0-0EFD6BA9A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4" name="Freeform 138">
              <a:extLst>
                <a:ext uri="{FF2B5EF4-FFF2-40B4-BE49-F238E27FC236}">
                  <a16:creationId xmlns:a16="http://schemas.microsoft.com/office/drawing/2014/main" id="{12777923-E57D-775E-7354-E184D342CE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5" name="Freeform 139">
              <a:extLst>
                <a:ext uri="{FF2B5EF4-FFF2-40B4-BE49-F238E27FC236}">
                  <a16:creationId xmlns:a16="http://schemas.microsoft.com/office/drawing/2014/main" id="{71A9CB08-897D-C4B6-F68B-BADF1AF77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6" name="Freeform 140">
              <a:extLst>
                <a:ext uri="{FF2B5EF4-FFF2-40B4-BE49-F238E27FC236}">
                  <a16:creationId xmlns:a16="http://schemas.microsoft.com/office/drawing/2014/main" id="{06C66763-D111-ECBD-236C-79DF2E3D82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7" name="Freeform 141">
              <a:extLst>
                <a:ext uri="{FF2B5EF4-FFF2-40B4-BE49-F238E27FC236}">
                  <a16:creationId xmlns:a16="http://schemas.microsoft.com/office/drawing/2014/main" id="{8DFB48AF-FE72-756D-9071-4087C5F92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8" name="Freeform 142">
              <a:extLst>
                <a:ext uri="{FF2B5EF4-FFF2-40B4-BE49-F238E27FC236}">
                  <a16:creationId xmlns:a16="http://schemas.microsoft.com/office/drawing/2014/main" id="{45E85BAD-2609-E5FE-BC3C-4C479806DF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9" name="Freeform 143">
              <a:extLst>
                <a:ext uri="{FF2B5EF4-FFF2-40B4-BE49-F238E27FC236}">
                  <a16:creationId xmlns:a16="http://schemas.microsoft.com/office/drawing/2014/main" id="{A2D006C1-350C-F086-D209-C9303B5596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0" name="Freeform 144">
              <a:extLst>
                <a:ext uri="{FF2B5EF4-FFF2-40B4-BE49-F238E27FC236}">
                  <a16:creationId xmlns:a16="http://schemas.microsoft.com/office/drawing/2014/main" id="{47622E1D-8B35-840F-EF15-ECEB4E2FBF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1" name="Freeform 145">
              <a:extLst>
                <a:ext uri="{FF2B5EF4-FFF2-40B4-BE49-F238E27FC236}">
                  <a16:creationId xmlns:a16="http://schemas.microsoft.com/office/drawing/2014/main" id="{2778E3EB-FDE3-C96B-4A37-AC9B10D4D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2" name="Freeform 146">
              <a:extLst>
                <a:ext uri="{FF2B5EF4-FFF2-40B4-BE49-F238E27FC236}">
                  <a16:creationId xmlns:a16="http://schemas.microsoft.com/office/drawing/2014/main" id="{66D0FC82-0FA9-1AB3-1959-DC54C8BC8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3" name="Freeform 147">
              <a:extLst>
                <a:ext uri="{FF2B5EF4-FFF2-40B4-BE49-F238E27FC236}">
                  <a16:creationId xmlns:a16="http://schemas.microsoft.com/office/drawing/2014/main" id="{39A3F035-F26D-B8D7-E9A3-A03A96F0BB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4" name="Freeform 148">
              <a:extLst>
                <a:ext uri="{FF2B5EF4-FFF2-40B4-BE49-F238E27FC236}">
                  <a16:creationId xmlns:a16="http://schemas.microsoft.com/office/drawing/2014/main" id="{3054FC5E-C517-F6CB-4BF2-7F142B95C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5" name="Freeform 149">
              <a:extLst>
                <a:ext uri="{FF2B5EF4-FFF2-40B4-BE49-F238E27FC236}">
                  <a16:creationId xmlns:a16="http://schemas.microsoft.com/office/drawing/2014/main" id="{CC3DF3C8-67C1-30B0-AF06-6E24236FDF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6" name="Freeform 150">
              <a:extLst>
                <a:ext uri="{FF2B5EF4-FFF2-40B4-BE49-F238E27FC236}">
                  <a16:creationId xmlns:a16="http://schemas.microsoft.com/office/drawing/2014/main" id="{73566874-FBE0-C289-630E-D9D988ABAA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7" name="Freeform 151">
              <a:extLst>
                <a:ext uri="{FF2B5EF4-FFF2-40B4-BE49-F238E27FC236}">
                  <a16:creationId xmlns:a16="http://schemas.microsoft.com/office/drawing/2014/main" id="{5B4D0E4A-DC3C-ADBA-38FC-F062281747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8" name="Freeform 152">
              <a:extLst>
                <a:ext uri="{FF2B5EF4-FFF2-40B4-BE49-F238E27FC236}">
                  <a16:creationId xmlns:a16="http://schemas.microsoft.com/office/drawing/2014/main" id="{5E5EFDDC-D88A-85ED-3C91-FB007C426C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9" name="Freeform 153">
              <a:extLst>
                <a:ext uri="{FF2B5EF4-FFF2-40B4-BE49-F238E27FC236}">
                  <a16:creationId xmlns:a16="http://schemas.microsoft.com/office/drawing/2014/main" id="{03FC448C-5BE8-5633-FD6C-386F147403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0" name="Freeform 154">
              <a:extLst>
                <a:ext uri="{FF2B5EF4-FFF2-40B4-BE49-F238E27FC236}">
                  <a16:creationId xmlns:a16="http://schemas.microsoft.com/office/drawing/2014/main" id="{15D9BAB8-8FBF-FCA9-7358-921A54E99D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1" name="Freeform 155">
              <a:extLst>
                <a:ext uri="{FF2B5EF4-FFF2-40B4-BE49-F238E27FC236}">
                  <a16:creationId xmlns:a16="http://schemas.microsoft.com/office/drawing/2014/main" id="{78D3BC81-F8B8-1BA2-514C-37DF963B2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2" name="Freeform 156">
              <a:extLst>
                <a:ext uri="{FF2B5EF4-FFF2-40B4-BE49-F238E27FC236}">
                  <a16:creationId xmlns:a16="http://schemas.microsoft.com/office/drawing/2014/main" id="{9348136D-CAEE-851D-6C90-A3F823DCC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3" name="Freeform 157">
              <a:extLst>
                <a:ext uri="{FF2B5EF4-FFF2-40B4-BE49-F238E27FC236}">
                  <a16:creationId xmlns:a16="http://schemas.microsoft.com/office/drawing/2014/main" id="{E7C7249C-16FF-0FE7-C6E6-B19A20AEAD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4" name="Freeform 158">
              <a:extLst>
                <a:ext uri="{FF2B5EF4-FFF2-40B4-BE49-F238E27FC236}">
                  <a16:creationId xmlns:a16="http://schemas.microsoft.com/office/drawing/2014/main" id="{0F0C335D-E624-A70F-A38A-0400ED4532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5" name="Freeform 159">
              <a:extLst>
                <a:ext uri="{FF2B5EF4-FFF2-40B4-BE49-F238E27FC236}">
                  <a16:creationId xmlns:a16="http://schemas.microsoft.com/office/drawing/2014/main" id="{B66EE7BD-F3BC-0DD5-820E-BF9C91F33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6" name="Freeform 160">
              <a:extLst>
                <a:ext uri="{FF2B5EF4-FFF2-40B4-BE49-F238E27FC236}">
                  <a16:creationId xmlns:a16="http://schemas.microsoft.com/office/drawing/2014/main" id="{967DFD0B-C746-1D4D-2466-2AFA500B35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7" name="Freeform 161">
              <a:extLst>
                <a:ext uri="{FF2B5EF4-FFF2-40B4-BE49-F238E27FC236}">
                  <a16:creationId xmlns:a16="http://schemas.microsoft.com/office/drawing/2014/main" id="{AAE98D0A-2969-865B-07D0-65DCE593B6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8" name="Freeform 162">
              <a:extLst>
                <a:ext uri="{FF2B5EF4-FFF2-40B4-BE49-F238E27FC236}">
                  <a16:creationId xmlns:a16="http://schemas.microsoft.com/office/drawing/2014/main" id="{CFC08F4D-1579-BB6A-2457-DFCD88291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9" name="Freeform 163">
              <a:extLst>
                <a:ext uri="{FF2B5EF4-FFF2-40B4-BE49-F238E27FC236}">
                  <a16:creationId xmlns:a16="http://schemas.microsoft.com/office/drawing/2014/main" id="{F54848FA-DEE5-4234-AAE9-A0481A1AE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0" name="Freeform 164">
              <a:extLst>
                <a:ext uri="{FF2B5EF4-FFF2-40B4-BE49-F238E27FC236}">
                  <a16:creationId xmlns:a16="http://schemas.microsoft.com/office/drawing/2014/main" id="{E8746C21-A2ED-83C4-A4A2-6570AE768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1" name="Freeform 165">
              <a:extLst>
                <a:ext uri="{FF2B5EF4-FFF2-40B4-BE49-F238E27FC236}">
                  <a16:creationId xmlns:a16="http://schemas.microsoft.com/office/drawing/2014/main" id="{E0BCFF2D-3999-9F17-DC63-C5AA26660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2" name="Freeform 166">
              <a:extLst>
                <a:ext uri="{FF2B5EF4-FFF2-40B4-BE49-F238E27FC236}">
                  <a16:creationId xmlns:a16="http://schemas.microsoft.com/office/drawing/2014/main" id="{C18926B5-0999-ECDA-C82E-8198918731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3" name="Freeform 167">
              <a:extLst>
                <a:ext uri="{FF2B5EF4-FFF2-40B4-BE49-F238E27FC236}">
                  <a16:creationId xmlns:a16="http://schemas.microsoft.com/office/drawing/2014/main" id="{D7CF880A-F34D-52B5-AA1E-6ABD8DB0DE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4" name="Freeform 168">
              <a:extLst>
                <a:ext uri="{FF2B5EF4-FFF2-40B4-BE49-F238E27FC236}">
                  <a16:creationId xmlns:a16="http://schemas.microsoft.com/office/drawing/2014/main" id="{1AD0FBB7-9A67-95B1-CCB9-1F4D91D366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5" name="Freeform 169">
              <a:extLst>
                <a:ext uri="{FF2B5EF4-FFF2-40B4-BE49-F238E27FC236}">
                  <a16:creationId xmlns:a16="http://schemas.microsoft.com/office/drawing/2014/main" id="{3907F54C-4EE9-AB7C-4155-A1288E9D3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6" name="Freeform 170">
              <a:extLst>
                <a:ext uri="{FF2B5EF4-FFF2-40B4-BE49-F238E27FC236}">
                  <a16:creationId xmlns:a16="http://schemas.microsoft.com/office/drawing/2014/main" id="{614F3195-5BC0-2FD7-3707-9C8681E62F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7" name="Oval 171">
              <a:extLst>
                <a:ext uri="{FF2B5EF4-FFF2-40B4-BE49-F238E27FC236}">
                  <a16:creationId xmlns:a16="http://schemas.microsoft.com/office/drawing/2014/main" id="{E961F30D-D237-183F-689C-47AB49AA9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8" name="Oval 172">
              <a:extLst>
                <a:ext uri="{FF2B5EF4-FFF2-40B4-BE49-F238E27FC236}">
                  <a16:creationId xmlns:a16="http://schemas.microsoft.com/office/drawing/2014/main" id="{F3020BD2-532F-40D4-5472-8CA768566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59" name="Oval 173">
              <a:extLst>
                <a:ext uri="{FF2B5EF4-FFF2-40B4-BE49-F238E27FC236}">
                  <a16:creationId xmlns:a16="http://schemas.microsoft.com/office/drawing/2014/main" id="{9AEA9C95-85F1-C36C-C7FE-2A79ABFC8B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0" name="Oval 174">
              <a:extLst>
                <a:ext uri="{FF2B5EF4-FFF2-40B4-BE49-F238E27FC236}">
                  <a16:creationId xmlns:a16="http://schemas.microsoft.com/office/drawing/2014/main" id="{71BBF6BB-B0A6-3023-8E8D-FEFA7DCC97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1" name="Oval 175">
              <a:extLst>
                <a:ext uri="{FF2B5EF4-FFF2-40B4-BE49-F238E27FC236}">
                  <a16:creationId xmlns:a16="http://schemas.microsoft.com/office/drawing/2014/main" id="{E137B143-AB6B-9735-2C73-FF8A492EB9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2" name="Oval 176">
              <a:extLst>
                <a:ext uri="{FF2B5EF4-FFF2-40B4-BE49-F238E27FC236}">
                  <a16:creationId xmlns:a16="http://schemas.microsoft.com/office/drawing/2014/main" id="{B2ED97B3-5812-8769-2B3B-90926D5F7C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3" name="Rectangle 177">
              <a:extLst>
                <a:ext uri="{FF2B5EF4-FFF2-40B4-BE49-F238E27FC236}">
                  <a16:creationId xmlns:a16="http://schemas.microsoft.com/office/drawing/2014/main" id="{1674B16C-63F2-3132-A142-7AF2ECB23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4" name="Freeform 178">
              <a:extLst>
                <a:ext uri="{FF2B5EF4-FFF2-40B4-BE49-F238E27FC236}">
                  <a16:creationId xmlns:a16="http://schemas.microsoft.com/office/drawing/2014/main" id="{085E3306-B2E5-546E-30F6-35046521B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5" name="Freeform 179">
              <a:extLst>
                <a:ext uri="{FF2B5EF4-FFF2-40B4-BE49-F238E27FC236}">
                  <a16:creationId xmlns:a16="http://schemas.microsoft.com/office/drawing/2014/main" id="{941ACBFE-9798-1D58-2EA5-A6AA6F923A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6" name="Freeform 180">
              <a:extLst>
                <a:ext uri="{FF2B5EF4-FFF2-40B4-BE49-F238E27FC236}">
                  <a16:creationId xmlns:a16="http://schemas.microsoft.com/office/drawing/2014/main" id="{BEAE8959-BFFB-6377-A68D-5F7753EFC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7" name="Freeform 181">
              <a:extLst>
                <a:ext uri="{FF2B5EF4-FFF2-40B4-BE49-F238E27FC236}">
                  <a16:creationId xmlns:a16="http://schemas.microsoft.com/office/drawing/2014/main" id="{8EB4CC01-F98E-B1E9-284C-9210A7A34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68" name="Freihandform: Form 367">
              <a:extLst>
                <a:ext uri="{FF2B5EF4-FFF2-40B4-BE49-F238E27FC236}">
                  <a16:creationId xmlns:a16="http://schemas.microsoft.com/office/drawing/2014/main" id="{F978B1FC-CA69-DD47-01C2-51158B9B95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69" name="Freihandform: Form 368">
              <a:extLst>
                <a:ext uri="{FF2B5EF4-FFF2-40B4-BE49-F238E27FC236}">
                  <a16:creationId xmlns:a16="http://schemas.microsoft.com/office/drawing/2014/main" id="{BA294F4A-CD38-FF11-CAA7-AFD452D2CB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0" name="Freeform 186">
              <a:extLst>
                <a:ext uri="{FF2B5EF4-FFF2-40B4-BE49-F238E27FC236}">
                  <a16:creationId xmlns:a16="http://schemas.microsoft.com/office/drawing/2014/main" id="{E415BBED-E95F-5471-1812-D225E8CE9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1" name="Freeform 187">
              <a:extLst>
                <a:ext uri="{FF2B5EF4-FFF2-40B4-BE49-F238E27FC236}">
                  <a16:creationId xmlns:a16="http://schemas.microsoft.com/office/drawing/2014/main" id="{0E3DCE8D-45D1-4F89-0780-19E0AA66C3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2" name="Freeform 188">
              <a:extLst>
                <a:ext uri="{FF2B5EF4-FFF2-40B4-BE49-F238E27FC236}">
                  <a16:creationId xmlns:a16="http://schemas.microsoft.com/office/drawing/2014/main" id="{4EDF20B3-A198-08E1-B870-E48983022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3" name="Freihandform: Form 372">
              <a:extLst>
                <a:ext uri="{FF2B5EF4-FFF2-40B4-BE49-F238E27FC236}">
                  <a16:creationId xmlns:a16="http://schemas.microsoft.com/office/drawing/2014/main" id="{6AD36607-261E-701E-AFF5-07C695588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4" name="Freihandform: Form 373">
              <a:extLst>
                <a:ext uri="{FF2B5EF4-FFF2-40B4-BE49-F238E27FC236}">
                  <a16:creationId xmlns:a16="http://schemas.microsoft.com/office/drawing/2014/main" id="{712CEFBF-EDF7-0C9C-4EF2-1609CCEE3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5" name="Freihandform: Form 374">
              <a:extLst>
                <a:ext uri="{FF2B5EF4-FFF2-40B4-BE49-F238E27FC236}">
                  <a16:creationId xmlns:a16="http://schemas.microsoft.com/office/drawing/2014/main" id="{39CF642F-3589-C452-B714-8BB579BC7E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76" name="Freeform 195">
              <a:extLst>
                <a:ext uri="{FF2B5EF4-FFF2-40B4-BE49-F238E27FC236}">
                  <a16:creationId xmlns:a16="http://schemas.microsoft.com/office/drawing/2014/main" id="{5ECB7383-3C3F-1B8B-D8A4-55B4091E24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7" name="Rectangle 196">
              <a:extLst>
                <a:ext uri="{FF2B5EF4-FFF2-40B4-BE49-F238E27FC236}">
                  <a16:creationId xmlns:a16="http://schemas.microsoft.com/office/drawing/2014/main" id="{8819CFB0-B24B-3725-A8DF-E317B6D5C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8" name="Rectangle 197">
              <a:extLst>
                <a:ext uri="{FF2B5EF4-FFF2-40B4-BE49-F238E27FC236}">
                  <a16:creationId xmlns:a16="http://schemas.microsoft.com/office/drawing/2014/main" id="{630411FA-C60F-94CF-3A48-80067A43D5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79" name="Freihandform: Form 378">
              <a:extLst>
                <a:ext uri="{FF2B5EF4-FFF2-40B4-BE49-F238E27FC236}">
                  <a16:creationId xmlns:a16="http://schemas.microsoft.com/office/drawing/2014/main" id="{45307632-9524-EF47-E2A3-BC31A1A25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80" name="Freeform 200">
              <a:extLst>
                <a:ext uri="{FF2B5EF4-FFF2-40B4-BE49-F238E27FC236}">
                  <a16:creationId xmlns:a16="http://schemas.microsoft.com/office/drawing/2014/main" id="{96706CB4-38E9-C901-0E30-9A72BEF6F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1" name="Rectangle 201">
              <a:extLst>
                <a:ext uri="{FF2B5EF4-FFF2-40B4-BE49-F238E27FC236}">
                  <a16:creationId xmlns:a16="http://schemas.microsoft.com/office/drawing/2014/main" id="{6B58EF8D-2E38-5DD3-7723-26EDFE2D5A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2" name="Freeform 202">
              <a:extLst>
                <a:ext uri="{FF2B5EF4-FFF2-40B4-BE49-F238E27FC236}">
                  <a16:creationId xmlns:a16="http://schemas.microsoft.com/office/drawing/2014/main" id="{50C03598-8C64-74FC-4DD8-893B83B34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3" name="Freihandform: Form 382">
              <a:extLst>
                <a:ext uri="{FF2B5EF4-FFF2-40B4-BE49-F238E27FC236}">
                  <a16:creationId xmlns:a16="http://schemas.microsoft.com/office/drawing/2014/main" id="{A49B314B-3120-A3D8-6769-5D3489AF4B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84" name="Freeform 205">
              <a:extLst>
                <a:ext uri="{FF2B5EF4-FFF2-40B4-BE49-F238E27FC236}">
                  <a16:creationId xmlns:a16="http://schemas.microsoft.com/office/drawing/2014/main" id="{13CBE57B-3EED-D597-537B-832A211E5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5" name="Freeform 206">
              <a:extLst>
                <a:ext uri="{FF2B5EF4-FFF2-40B4-BE49-F238E27FC236}">
                  <a16:creationId xmlns:a16="http://schemas.microsoft.com/office/drawing/2014/main" id="{B02CA492-242A-A9E6-6A27-343239541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6" name="Rectangle 207">
              <a:extLst>
                <a:ext uri="{FF2B5EF4-FFF2-40B4-BE49-F238E27FC236}">
                  <a16:creationId xmlns:a16="http://schemas.microsoft.com/office/drawing/2014/main" id="{EDE322ED-E779-792B-6A40-F3B0C1F5F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7" name="Freeform 208">
              <a:extLst>
                <a:ext uri="{FF2B5EF4-FFF2-40B4-BE49-F238E27FC236}">
                  <a16:creationId xmlns:a16="http://schemas.microsoft.com/office/drawing/2014/main" id="{095206F2-5929-6C3C-A06F-560DD86B4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8" name="Freeform 209">
              <a:extLst>
                <a:ext uri="{FF2B5EF4-FFF2-40B4-BE49-F238E27FC236}">
                  <a16:creationId xmlns:a16="http://schemas.microsoft.com/office/drawing/2014/main" id="{E7B2AF3B-40FE-2945-70AA-54BE00059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89" name="Freeform 210">
              <a:extLst>
                <a:ext uri="{FF2B5EF4-FFF2-40B4-BE49-F238E27FC236}">
                  <a16:creationId xmlns:a16="http://schemas.microsoft.com/office/drawing/2014/main" id="{312F0ECE-C57C-0AC9-8CD9-66199F4872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0" name="Freeform 211">
              <a:extLst>
                <a:ext uri="{FF2B5EF4-FFF2-40B4-BE49-F238E27FC236}">
                  <a16:creationId xmlns:a16="http://schemas.microsoft.com/office/drawing/2014/main" id="{C0C6D016-C5AD-A331-62B3-49553E6DAC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1" name="Freeform 212">
              <a:extLst>
                <a:ext uri="{FF2B5EF4-FFF2-40B4-BE49-F238E27FC236}">
                  <a16:creationId xmlns:a16="http://schemas.microsoft.com/office/drawing/2014/main" id="{9C99CF35-EA8A-D000-AAE8-81A64A9038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2" name="Freeform 213">
              <a:extLst>
                <a:ext uri="{FF2B5EF4-FFF2-40B4-BE49-F238E27FC236}">
                  <a16:creationId xmlns:a16="http://schemas.microsoft.com/office/drawing/2014/main" id="{80FEAC27-DCC4-1DF6-73D9-6CD53DB18D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3" name="Rectangle 214">
              <a:extLst>
                <a:ext uri="{FF2B5EF4-FFF2-40B4-BE49-F238E27FC236}">
                  <a16:creationId xmlns:a16="http://schemas.microsoft.com/office/drawing/2014/main" id="{7F9C6B8C-1F89-2880-934C-9BCCE62698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4" name="Freeform 215">
              <a:extLst>
                <a:ext uri="{FF2B5EF4-FFF2-40B4-BE49-F238E27FC236}">
                  <a16:creationId xmlns:a16="http://schemas.microsoft.com/office/drawing/2014/main" id="{E20120FE-4770-62E0-7019-46105F265F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5" name="Freeform 216">
              <a:extLst>
                <a:ext uri="{FF2B5EF4-FFF2-40B4-BE49-F238E27FC236}">
                  <a16:creationId xmlns:a16="http://schemas.microsoft.com/office/drawing/2014/main" id="{085B7643-82A5-0236-D09B-128733603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6" name="Freeform 217">
              <a:extLst>
                <a:ext uri="{FF2B5EF4-FFF2-40B4-BE49-F238E27FC236}">
                  <a16:creationId xmlns:a16="http://schemas.microsoft.com/office/drawing/2014/main" id="{31604A2C-F3B6-D39C-308D-F941230B8F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7" name="Freeform 218">
              <a:extLst>
                <a:ext uri="{FF2B5EF4-FFF2-40B4-BE49-F238E27FC236}">
                  <a16:creationId xmlns:a16="http://schemas.microsoft.com/office/drawing/2014/main" id="{3423578A-B69D-C667-E22E-A50FFC5290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98" name="Freeform 219">
              <a:extLst>
                <a:ext uri="{FF2B5EF4-FFF2-40B4-BE49-F238E27FC236}">
                  <a16:creationId xmlns:a16="http://schemas.microsoft.com/office/drawing/2014/main" id="{F54823CC-C5AE-A1B9-5B50-5F353C922A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399" name="Gruppieren 398">
              <a:extLst>
                <a:ext uri="{FF2B5EF4-FFF2-40B4-BE49-F238E27FC236}">
                  <a16:creationId xmlns:a16="http://schemas.microsoft.com/office/drawing/2014/main" id="{A5B927FC-194F-111A-6A37-56D50C7EC637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400" name="Freeform 96">
                <a:extLst>
                  <a:ext uri="{FF2B5EF4-FFF2-40B4-BE49-F238E27FC236}">
                    <a16:creationId xmlns:a16="http://schemas.microsoft.com/office/drawing/2014/main" id="{F8485E34-49F3-5F8C-04BD-447BEAA1A84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401" name="Rechteck: eine Ecke abgeschnitten 400">
                <a:extLst>
                  <a:ext uri="{FF2B5EF4-FFF2-40B4-BE49-F238E27FC236}">
                    <a16:creationId xmlns:a16="http://schemas.microsoft.com/office/drawing/2014/main" id="{3144CE66-3469-4F41-A029-A60A957145D5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9749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itelfolie (Vollfarbe 1)">
    <p:bg>
      <p:bgPr>
        <a:solidFill>
          <a:srgbClr val="004E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AAF41-BD8B-8E53-14D4-7E072C94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F498CD-908B-343E-32C0-A94653901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244" y="1656087"/>
            <a:ext cx="8352000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F610A223-9406-CCB6-B221-C7F62096871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04825" y="5406175"/>
            <a:ext cx="10510838" cy="569912"/>
            <a:chOff x="504825" y="5406175"/>
            <a:chExt cx="10510838" cy="569912"/>
          </a:xfrm>
        </p:grpSpPr>
        <p:sp>
          <p:nvSpPr>
            <p:cNvPr id="45" name="Freeform 70">
              <a:extLst>
                <a:ext uri="{FF2B5EF4-FFF2-40B4-BE49-F238E27FC236}">
                  <a16:creationId xmlns:a16="http://schemas.microsoft.com/office/drawing/2014/main" id="{4C24B252-FD9A-35F8-2165-512B65995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175" y="5409350"/>
              <a:ext cx="174625" cy="155575"/>
            </a:xfrm>
            <a:custGeom>
              <a:avLst/>
              <a:gdLst>
                <a:gd name="T0" fmla="*/ 323 w 392"/>
                <a:gd name="T1" fmla="*/ 341 h 342"/>
                <a:gd name="T2" fmla="*/ 323 w 392"/>
                <a:gd name="T3" fmla="*/ 140 h 342"/>
                <a:gd name="T4" fmla="*/ 328 w 392"/>
                <a:gd name="T5" fmla="*/ 48 h 342"/>
                <a:gd name="T6" fmla="*/ 326 w 392"/>
                <a:gd name="T7" fmla="*/ 48 h 342"/>
                <a:gd name="T8" fmla="*/ 316 w 392"/>
                <a:gd name="T9" fmla="*/ 83 h 342"/>
                <a:gd name="T10" fmla="*/ 227 w 392"/>
                <a:gd name="T11" fmla="*/ 342 h 342"/>
                <a:gd name="T12" fmla="*/ 163 w 392"/>
                <a:gd name="T13" fmla="*/ 342 h 342"/>
                <a:gd name="T14" fmla="*/ 88 w 392"/>
                <a:gd name="T15" fmla="*/ 128 h 342"/>
                <a:gd name="T16" fmla="*/ 64 w 392"/>
                <a:gd name="T17" fmla="*/ 48 h 342"/>
                <a:gd name="T18" fmla="*/ 62 w 392"/>
                <a:gd name="T19" fmla="*/ 48 h 342"/>
                <a:gd name="T20" fmla="*/ 67 w 392"/>
                <a:gd name="T21" fmla="*/ 137 h 342"/>
                <a:gd name="T22" fmla="*/ 67 w 392"/>
                <a:gd name="T23" fmla="*/ 342 h 342"/>
                <a:gd name="T24" fmla="*/ 0 w 392"/>
                <a:gd name="T25" fmla="*/ 342 h 342"/>
                <a:gd name="T26" fmla="*/ 0 w 392"/>
                <a:gd name="T27" fmla="*/ 0 h 342"/>
                <a:gd name="T28" fmla="*/ 112 w 392"/>
                <a:gd name="T29" fmla="*/ 0 h 342"/>
                <a:gd name="T30" fmla="*/ 175 w 392"/>
                <a:gd name="T31" fmla="*/ 179 h 342"/>
                <a:gd name="T32" fmla="*/ 197 w 392"/>
                <a:gd name="T33" fmla="*/ 263 h 342"/>
                <a:gd name="T34" fmla="*/ 199 w 392"/>
                <a:gd name="T35" fmla="*/ 251 h 342"/>
                <a:gd name="T36" fmla="*/ 215 w 392"/>
                <a:gd name="T37" fmla="*/ 195 h 342"/>
                <a:gd name="T38" fmla="*/ 281 w 392"/>
                <a:gd name="T39" fmla="*/ 1 h 342"/>
                <a:gd name="T40" fmla="*/ 392 w 392"/>
                <a:gd name="T41" fmla="*/ 1 h 342"/>
                <a:gd name="T42" fmla="*/ 392 w 392"/>
                <a:gd name="T43" fmla="*/ 341 h 342"/>
                <a:gd name="T44" fmla="*/ 323 w 392"/>
                <a:gd name="T45" fmla="*/ 341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2" h="342">
                  <a:moveTo>
                    <a:pt x="323" y="341"/>
                  </a:moveTo>
                  <a:lnTo>
                    <a:pt x="323" y="140"/>
                  </a:lnTo>
                  <a:cubicBezTo>
                    <a:pt x="323" y="101"/>
                    <a:pt x="326" y="70"/>
                    <a:pt x="328" y="48"/>
                  </a:cubicBezTo>
                  <a:lnTo>
                    <a:pt x="326" y="48"/>
                  </a:lnTo>
                  <a:cubicBezTo>
                    <a:pt x="322" y="65"/>
                    <a:pt x="320" y="70"/>
                    <a:pt x="316" y="83"/>
                  </a:cubicBezTo>
                  <a:lnTo>
                    <a:pt x="227" y="342"/>
                  </a:lnTo>
                  <a:lnTo>
                    <a:pt x="163" y="342"/>
                  </a:lnTo>
                  <a:lnTo>
                    <a:pt x="88" y="128"/>
                  </a:lnTo>
                  <a:cubicBezTo>
                    <a:pt x="78" y="101"/>
                    <a:pt x="72" y="78"/>
                    <a:pt x="64" y="48"/>
                  </a:cubicBezTo>
                  <a:lnTo>
                    <a:pt x="62" y="48"/>
                  </a:lnTo>
                  <a:cubicBezTo>
                    <a:pt x="65" y="73"/>
                    <a:pt x="67" y="115"/>
                    <a:pt x="67" y="137"/>
                  </a:cubicBezTo>
                  <a:lnTo>
                    <a:pt x="67" y="342"/>
                  </a:lnTo>
                  <a:lnTo>
                    <a:pt x="0" y="342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75" y="179"/>
                  </a:lnTo>
                  <a:cubicBezTo>
                    <a:pt x="184" y="207"/>
                    <a:pt x="192" y="235"/>
                    <a:pt x="197" y="263"/>
                  </a:cubicBezTo>
                  <a:cubicBezTo>
                    <a:pt x="198" y="259"/>
                    <a:pt x="199" y="255"/>
                    <a:pt x="199" y="251"/>
                  </a:cubicBezTo>
                  <a:cubicBezTo>
                    <a:pt x="203" y="232"/>
                    <a:pt x="209" y="213"/>
                    <a:pt x="215" y="195"/>
                  </a:cubicBezTo>
                  <a:lnTo>
                    <a:pt x="281" y="1"/>
                  </a:lnTo>
                  <a:lnTo>
                    <a:pt x="392" y="1"/>
                  </a:lnTo>
                  <a:lnTo>
                    <a:pt x="392" y="341"/>
                  </a:lnTo>
                  <a:lnTo>
                    <a:pt x="323" y="3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12D4FCA7-E2A2-828D-0AB9-A804C922D3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3263" y="5409350"/>
              <a:ext cx="157163" cy="155575"/>
            </a:xfrm>
            <a:custGeom>
              <a:avLst/>
              <a:gdLst>
                <a:gd name="connsiteX0" fmla="*/ 77343 w 157163"/>
                <a:gd name="connsiteY0" fmla="*/ 30162 h 155575"/>
                <a:gd name="connsiteX1" fmla="*/ 76454 w 157163"/>
                <a:gd name="connsiteY1" fmla="*/ 34714 h 155575"/>
                <a:gd name="connsiteX2" fmla="*/ 73787 w 157163"/>
                <a:gd name="connsiteY2" fmla="*/ 42907 h 155575"/>
                <a:gd name="connsiteX3" fmla="*/ 55562 w 157163"/>
                <a:gd name="connsiteY3" fmla="*/ 95249 h 155575"/>
                <a:gd name="connsiteX4" fmla="*/ 100012 w 157163"/>
                <a:gd name="connsiteY4" fmla="*/ 95249 h 155575"/>
                <a:gd name="connsiteX5" fmla="*/ 80454 w 157163"/>
                <a:gd name="connsiteY5" fmla="*/ 40176 h 155575"/>
                <a:gd name="connsiteX6" fmla="*/ 77343 w 157163"/>
                <a:gd name="connsiteY6" fmla="*/ 30162 h 155575"/>
                <a:gd name="connsiteX7" fmla="*/ 60447 w 157163"/>
                <a:gd name="connsiteY7" fmla="*/ 0 h 155575"/>
                <a:gd name="connsiteX8" fmla="*/ 95372 w 157163"/>
                <a:gd name="connsiteY8" fmla="*/ 0 h 155575"/>
                <a:gd name="connsiteX9" fmla="*/ 157163 w 157163"/>
                <a:gd name="connsiteY9" fmla="*/ 155575 h 155575"/>
                <a:gd name="connsiteX10" fmla="*/ 123133 w 157163"/>
                <a:gd name="connsiteY10" fmla="*/ 155575 h 155575"/>
                <a:gd name="connsiteX11" fmla="*/ 109701 w 157163"/>
                <a:gd name="connsiteY11" fmla="*/ 120342 h 155575"/>
                <a:gd name="connsiteX12" fmla="*/ 45671 w 157163"/>
                <a:gd name="connsiteY12" fmla="*/ 120342 h 155575"/>
                <a:gd name="connsiteX13" fmla="*/ 32239 w 157163"/>
                <a:gd name="connsiteY13" fmla="*/ 155575 h 155575"/>
                <a:gd name="connsiteX14" fmla="*/ 0 w 157163"/>
                <a:gd name="connsiteY14" fmla="*/ 155575 h 1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7163" h="155575">
                  <a:moveTo>
                    <a:pt x="77343" y="30162"/>
                  </a:moveTo>
                  <a:lnTo>
                    <a:pt x="76454" y="34714"/>
                  </a:lnTo>
                  <a:cubicBezTo>
                    <a:pt x="75120" y="38810"/>
                    <a:pt x="75120" y="40176"/>
                    <a:pt x="73787" y="42907"/>
                  </a:cubicBezTo>
                  <a:lnTo>
                    <a:pt x="55562" y="95249"/>
                  </a:lnTo>
                  <a:lnTo>
                    <a:pt x="100012" y="95249"/>
                  </a:lnTo>
                  <a:lnTo>
                    <a:pt x="80454" y="40176"/>
                  </a:lnTo>
                  <a:cubicBezTo>
                    <a:pt x="79121" y="36990"/>
                    <a:pt x="78232" y="33803"/>
                    <a:pt x="77343" y="30162"/>
                  </a:cubicBezTo>
                  <a:close/>
                  <a:moveTo>
                    <a:pt x="60447" y="0"/>
                  </a:moveTo>
                  <a:lnTo>
                    <a:pt x="95372" y="0"/>
                  </a:lnTo>
                  <a:lnTo>
                    <a:pt x="157163" y="155575"/>
                  </a:lnTo>
                  <a:lnTo>
                    <a:pt x="123133" y="155575"/>
                  </a:lnTo>
                  <a:lnTo>
                    <a:pt x="109701" y="120342"/>
                  </a:lnTo>
                  <a:lnTo>
                    <a:pt x="45671" y="120342"/>
                  </a:lnTo>
                  <a:lnTo>
                    <a:pt x="32239" y="155575"/>
                  </a:lnTo>
                  <a:lnTo>
                    <a:pt x="0" y="1555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78" name="Freeform 73">
              <a:extLst>
                <a:ext uri="{FF2B5EF4-FFF2-40B4-BE49-F238E27FC236}">
                  <a16:creationId xmlns:a16="http://schemas.microsoft.com/office/drawing/2014/main" id="{7C40D558-B4EA-B7D0-D520-5850982A50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9950" y="5406175"/>
              <a:ext cx="101600" cy="161925"/>
            </a:xfrm>
            <a:custGeom>
              <a:avLst/>
              <a:gdLst>
                <a:gd name="T0" fmla="*/ 15 w 229"/>
                <a:gd name="T1" fmla="*/ 279 h 356"/>
                <a:gd name="T2" fmla="*/ 93 w 229"/>
                <a:gd name="T3" fmla="*/ 302 h 356"/>
                <a:gd name="T4" fmla="*/ 154 w 229"/>
                <a:gd name="T5" fmla="*/ 254 h 356"/>
                <a:gd name="T6" fmla="*/ 137 w 229"/>
                <a:gd name="T7" fmla="*/ 221 h 356"/>
                <a:gd name="T8" fmla="*/ 97 w 229"/>
                <a:gd name="T9" fmla="*/ 202 h 356"/>
                <a:gd name="T10" fmla="*/ 33 w 229"/>
                <a:gd name="T11" fmla="*/ 169 h 356"/>
                <a:gd name="T12" fmla="*/ 2 w 229"/>
                <a:gd name="T13" fmla="*/ 100 h 356"/>
                <a:gd name="T14" fmla="*/ 117 w 229"/>
                <a:gd name="T15" fmla="*/ 0 h 356"/>
                <a:gd name="T16" fmla="*/ 137 w 229"/>
                <a:gd name="T17" fmla="*/ 0 h 356"/>
                <a:gd name="T18" fmla="*/ 208 w 229"/>
                <a:gd name="T19" fmla="*/ 13 h 356"/>
                <a:gd name="T20" fmla="*/ 202 w 229"/>
                <a:gd name="T21" fmla="*/ 69 h 356"/>
                <a:gd name="T22" fmla="*/ 130 w 229"/>
                <a:gd name="T23" fmla="*/ 53 h 356"/>
                <a:gd name="T24" fmla="*/ 74 w 229"/>
                <a:gd name="T25" fmla="*/ 93 h 356"/>
                <a:gd name="T26" fmla="*/ 95 w 229"/>
                <a:gd name="T27" fmla="*/ 127 h 356"/>
                <a:gd name="T28" fmla="*/ 143 w 229"/>
                <a:gd name="T29" fmla="*/ 147 h 356"/>
                <a:gd name="T30" fmla="*/ 229 w 229"/>
                <a:gd name="T31" fmla="*/ 249 h 356"/>
                <a:gd name="T32" fmla="*/ 99 w 229"/>
                <a:gd name="T33" fmla="*/ 356 h 356"/>
                <a:gd name="T34" fmla="*/ 9 w 229"/>
                <a:gd name="T35" fmla="*/ 340 h 356"/>
                <a:gd name="T36" fmla="*/ 15 w 229"/>
                <a:gd name="T37" fmla="*/ 279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9" h="356">
                  <a:moveTo>
                    <a:pt x="15" y="279"/>
                  </a:moveTo>
                  <a:cubicBezTo>
                    <a:pt x="38" y="293"/>
                    <a:pt x="65" y="301"/>
                    <a:pt x="93" y="302"/>
                  </a:cubicBezTo>
                  <a:cubicBezTo>
                    <a:pt x="130" y="302"/>
                    <a:pt x="154" y="283"/>
                    <a:pt x="154" y="254"/>
                  </a:cubicBezTo>
                  <a:cubicBezTo>
                    <a:pt x="154" y="241"/>
                    <a:pt x="148" y="229"/>
                    <a:pt x="137" y="221"/>
                  </a:cubicBezTo>
                  <a:cubicBezTo>
                    <a:pt x="125" y="213"/>
                    <a:pt x="111" y="207"/>
                    <a:pt x="97" y="202"/>
                  </a:cubicBezTo>
                  <a:cubicBezTo>
                    <a:pt x="74" y="195"/>
                    <a:pt x="52" y="184"/>
                    <a:pt x="33" y="169"/>
                  </a:cubicBezTo>
                  <a:cubicBezTo>
                    <a:pt x="12" y="152"/>
                    <a:pt x="0" y="126"/>
                    <a:pt x="2" y="100"/>
                  </a:cubicBezTo>
                  <a:cubicBezTo>
                    <a:pt x="2" y="39"/>
                    <a:pt x="44" y="2"/>
                    <a:pt x="117" y="0"/>
                  </a:cubicBezTo>
                  <a:lnTo>
                    <a:pt x="137" y="0"/>
                  </a:lnTo>
                  <a:cubicBezTo>
                    <a:pt x="161" y="1"/>
                    <a:pt x="185" y="5"/>
                    <a:pt x="208" y="13"/>
                  </a:cubicBezTo>
                  <a:lnTo>
                    <a:pt x="202" y="69"/>
                  </a:lnTo>
                  <a:cubicBezTo>
                    <a:pt x="179" y="59"/>
                    <a:pt x="155" y="53"/>
                    <a:pt x="130" y="53"/>
                  </a:cubicBezTo>
                  <a:cubicBezTo>
                    <a:pt x="96" y="53"/>
                    <a:pt x="74" y="68"/>
                    <a:pt x="74" y="93"/>
                  </a:cubicBezTo>
                  <a:cubicBezTo>
                    <a:pt x="74" y="108"/>
                    <a:pt x="82" y="121"/>
                    <a:pt x="95" y="127"/>
                  </a:cubicBezTo>
                  <a:cubicBezTo>
                    <a:pt x="111" y="135"/>
                    <a:pt x="126" y="142"/>
                    <a:pt x="143" y="147"/>
                  </a:cubicBezTo>
                  <a:cubicBezTo>
                    <a:pt x="204" y="170"/>
                    <a:pt x="229" y="202"/>
                    <a:pt x="229" y="249"/>
                  </a:cubicBezTo>
                  <a:cubicBezTo>
                    <a:pt x="229" y="316"/>
                    <a:pt x="179" y="356"/>
                    <a:pt x="99" y="356"/>
                  </a:cubicBezTo>
                  <a:cubicBezTo>
                    <a:pt x="68" y="356"/>
                    <a:pt x="38" y="351"/>
                    <a:pt x="9" y="340"/>
                  </a:cubicBezTo>
                  <a:lnTo>
                    <a:pt x="15" y="27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9" name="Freeform 74">
              <a:extLst>
                <a:ext uri="{FF2B5EF4-FFF2-40B4-BE49-F238E27FC236}">
                  <a16:creationId xmlns:a16="http://schemas.microsoft.com/office/drawing/2014/main" id="{F218669E-0C0A-40F5-1164-C7A73B270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7425" y="5407762"/>
              <a:ext cx="120650" cy="158750"/>
            </a:xfrm>
            <a:custGeom>
              <a:avLst/>
              <a:gdLst>
                <a:gd name="T0" fmla="*/ 272 w 272"/>
                <a:gd name="T1" fmla="*/ 337 h 348"/>
                <a:gd name="T2" fmla="*/ 191 w 272"/>
                <a:gd name="T3" fmla="*/ 348 h 348"/>
                <a:gd name="T4" fmla="*/ 3 w 272"/>
                <a:gd name="T5" fmla="*/ 174 h 348"/>
                <a:gd name="T6" fmla="*/ 52 w 272"/>
                <a:gd name="T7" fmla="*/ 48 h 348"/>
                <a:gd name="T8" fmla="*/ 185 w 272"/>
                <a:gd name="T9" fmla="*/ 2 h 348"/>
                <a:gd name="T10" fmla="*/ 271 w 272"/>
                <a:gd name="T11" fmla="*/ 17 h 348"/>
                <a:gd name="T12" fmla="*/ 264 w 272"/>
                <a:gd name="T13" fmla="*/ 75 h 348"/>
                <a:gd name="T14" fmla="*/ 191 w 272"/>
                <a:gd name="T15" fmla="*/ 57 h 348"/>
                <a:gd name="T16" fmla="*/ 77 w 272"/>
                <a:gd name="T17" fmla="*/ 156 h 348"/>
                <a:gd name="T18" fmla="*/ 78 w 272"/>
                <a:gd name="T19" fmla="*/ 172 h 348"/>
                <a:gd name="T20" fmla="*/ 183 w 272"/>
                <a:gd name="T21" fmla="*/ 290 h 348"/>
                <a:gd name="T22" fmla="*/ 194 w 272"/>
                <a:gd name="T23" fmla="*/ 291 h 348"/>
                <a:gd name="T24" fmla="*/ 270 w 272"/>
                <a:gd name="T25" fmla="*/ 276 h 348"/>
                <a:gd name="T26" fmla="*/ 272 w 272"/>
                <a:gd name="T27" fmla="*/ 337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2" h="348">
                  <a:moveTo>
                    <a:pt x="272" y="337"/>
                  </a:moveTo>
                  <a:cubicBezTo>
                    <a:pt x="246" y="345"/>
                    <a:pt x="219" y="348"/>
                    <a:pt x="191" y="348"/>
                  </a:cubicBezTo>
                  <a:cubicBezTo>
                    <a:pt x="73" y="348"/>
                    <a:pt x="3" y="283"/>
                    <a:pt x="3" y="174"/>
                  </a:cubicBezTo>
                  <a:cubicBezTo>
                    <a:pt x="0" y="127"/>
                    <a:pt x="18" y="82"/>
                    <a:pt x="52" y="48"/>
                  </a:cubicBezTo>
                  <a:cubicBezTo>
                    <a:pt x="89" y="17"/>
                    <a:pt x="136" y="0"/>
                    <a:pt x="185" y="2"/>
                  </a:cubicBezTo>
                  <a:cubicBezTo>
                    <a:pt x="214" y="2"/>
                    <a:pt x="243" y="7"/>
                    <a:pt x="271" y="17"/>
                  </a:cubicBezTo>
                  <a:lnTo>
                    <a:pt x="264" y="75"/>
                  </a:lnTo>
                  <a:cubicBezTo>
                    <a:pt x="242" y="63"/>
                    <a:pt x="217" y="56"/>
                    <a:pt x="191" y="57"/>
                  </a:cubicBezTo>
                  <a:cubicBezTo>
                    <a:pt x="132" y="53"/>
                    <a:pt x="81" y="98"/>
                    <a:pt x="77" y="156"/>
                  </a:cubicBezTo>
                  <a:cubicBezTo>
                    <a:pt x="77" y="161"/>
                    <a:pt x="77" y="166"/>
                    <a:pt x="78" y="172"/>
                  </a:cubicBezTo>
                  <a:cubicBezTo>
                    <a:pt x="73" y="233"/>
                    <a:pt x="120" y="286"/>
                    <a:pt x="183" y="290"/>
                  </a:cubicBezTo>
                  <a:cubicBezTo>
                    <a:pt x="187" y="291"/>
                    <a:pt x="190" y="291"/>
                    <a:pt x="194" y="291"/>
                  </a:cubicBezTo>
                  <a:cubicBezTo>
                    <a:pt x="220" y="291"/>
                    <a:pt x="246" y="286"/>
                    <a:pt x="270" y="276"/>
                  </a:cubicBezTo>
                  <a:lnTo>
                    <a:pt x="272" y="3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0" name="Freeform 75">
              <a:extLst>
                <a:ext uri="{FF2B5EF4-FFF2-40B4-BE49-F238E27FC236}">
                  <a16:creationId xmlns:a16="http://schemas.microsoft.com/office/drawing/2014/main" id="{1DE709E1-68E1-E957-F972-A04D52F825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35063" y="5409350"/>
              <a:ext cx="123825" cy="155575"/>
            </a:xfrm>
            <a:custGeom>
              <a:avLst/>
              <a:gdLst>
                <a:gd name="T0" fmla="*/ 208 w 279"/>
                <a:gd name="T1" fmla="*/ 341 h 341"/>
                <a:gd name="T2" fmla="*/ 208 w 279"/>
                <a:gd name="T3" fmla="*/ 195 h 341"/>
                <a:gd name="T4" fmla="*/ 69 w 279"/>
                <a:gd name="T5" fmla="*/ 195 h 341"/>
                <a:gd name="T6" fmla="*/ 69 w 279"/>
                <a:gd name="T7" fmla="*/ 341 h 341"/>
                <a:gd name="T8" fmla="*/ 0 w 279"/>
                <a:gd name="T9" fmla="*/ 341 h 341"/>
                <a:gd name="T10" fmla="*/ 0 w 279"/>
                <a:gd name="T11" fmla="*/ 0 h 341"/>
                <a:gd name="T12" fmla="*/ 70 w 279"/>
                <a:gd name="T13" fmla="*/ 0 h 341"/>
                <a:gd name="T14" fmla="*/ 70 w 279"/>
                <a:gd name="T15" fmla="*/ 140 h 341"/>
                <a:gd name="T16" fmla="*/ 209 w 279"/>
                <a:gd name="T17" fmla="*/ 140 h 341"/>
                <a:gd name="T18" fmla="*/ 209 w 279"/>
                <a:gd name="T19" fmla="*/ 0 h 341"/>
                <a:gd name="T20" fmla="*/ 279 w 279"/>
                <a:gd name="T21" fmla="*/ 0 h 341"/>
                <a:gd name="T22" fmla="*/ 279 w 279"/>
                <a:gd name="T23" fmla="*/ 341 h 341"/>
                <a:gd name="T24" fmla="*/ 208 w 279"/>
                <a:gd name="T25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9" h="341">
                  <a:moveTo>
                    <a:pt x="208" y="341"/>
                  </a:moveTo>
                  <a:lnTo>
                    <a:pt x="208" y="195"/>
                  </a:lnTo>
                  <a:lnTo>
                    <a:pt x="69" y="195"/>
                  </a:lnTo>
                  <a:lnTo>
                    <a:pt x="69" y="341"/>
                  </a:lnTo>
                  <a:lnTo>
                    <a:pt x="0" y="341"/>
                  </a:lnTo>
                  <a:lnTo>
                    <a:pt x="0" y="0"/>
                  </a:lnTo>
                  <a:lnTo>
                    <a:pt x="70" y="0"/>
                  </a:lnTo>
                  <a:lnTo>
                    <a:pt x="70" y="140"/>
                  </a:lnTo>
                  <a:lnTo>
                    <a:pt x="209" y="140"/>
                  </a:lnTo>
                  <a:lnTo>
                    <a:pt x="209" y="0"/>
                  </a:lnTo>
                  <a:lnTo>
                    <a:pt x="279" y="0"/>
                  </a:lnTo>
                  <a:lnTo>
                    <a:pt x="279" y="341"/>
                  </a:lnTo>
                  <a:lnTo>
                    <a:pt x="208" y="3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4" name="Rectangle 76">
              <a:extLst>
                <a:ext uri="{FF2B5EF4-FFF2-40B4-BE49-F238E27FC236}">
                  <a16:creationId xmlns:a16="http://schemas.microsoft.com/office/drawing/2014/main" id="{F9A5FB2D-C726-EE53-88EC-AFFB4EA1D72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96988" y="5409350"/>
              <a:ext cx="31750" cy="1555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5" name="Freeform 77">
              <a:extLst>
                <a:ext uri="{FF2B5EF4-FFF2-40B4-BE49-F238E27FC236}">
                  <a16:creationId xmlns:a16="http://schemas.microsoft.com/office/drawing/2014/main" id="{9A42743C-29DA-CFA3-688F-1BEB4A467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6838" y="5409350"/>
              <a:ext cx="128588" cy="155575"/>
            </a:xfrm>
            <a:custGeom>
              <a:avLst/>
              <a:gdLst>
                <a:gd name="T0" fmla="*/ 200 w 286"/>
                <a:gd name="T1" fmla="*/ 341 h 341"/>
                <a:gd name="T2" fmla="*/ 87 w 286"/>
                <a:gd name="T3" fmla="*/ 135 h 341"/>
                <a:gd name="T4" fmla="*/ 59 w 286"/>
                <a:gd name="T5" fmla="*/ 75 h 341"/>
                <a:gd name="T6" fmla="*/ 67 w 286"/>
                <a:gd name="T7" fmla="*/ 163 h 341"/>
                <a:gd name="T8" fmla="*/ 67 w 286"/>
                <a:gd name="T9" fmla="*/ 341 h 341"/>
                <a:gd name="T10" fmla="*/ 0 w 286"/>
                <a:gd name="T11" fmla="*/ 341 h 341"/>
                <a:gd name="T12" fmla="*/ 0 w 286"/>
                <a:gd name="T13" fmla="*/ 0 h 341"/>
                <a:gd name="T14" fmla="*/ 84 w 286"/>
                <a:gd name="T15" fmla="*/ 0 h 341"/>
                <a:gd name="T16" fmla="*/ 199 w 286"/>
                <a:gd name="T17" fmla="*/ 207 h 341"/>
                <a:gd name="T18" fmla="*/ 220 w 286"/>
                <a:gd name="T19" fmla="*/ 254 h 341"/>
                <a:gd name="T20" fmla="*/ 225 w 286"/>
                <a:gd name="T21" fmla="*/ 267 h 341"/>
                <a:gd name="T22" fmla="*/ 224 w 286"/>
                <a:gd name="T23" fmla="*/ 249 h 341"/>
                <a:gd name="T24" fmla="*/ 220 w 286"/>
                <a:gd name="T25" fmla="*/ 183 h 341"/>
                <a:gd name="T26" fmla="*/ 220 w 286"/>
                <a:gd name="T27" fmla="*/ 0 h 341"/>
                <a:gd name="T28" fmla="*/ 286 w 286"/>
                <a:gd name="T29" fmla="*/ 0 h 341"/>
                <a:gd name="T30" fmla="*/ 286 w 286"/>
                <a:gd name="T31" fmla="*/ 341 h 341"/>
                <a:gd name="T32" fmla="*/ 200 w 286"/>
                <a:gd name="T33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6" h="341">
                  <a:moveTo>
                    <a:pt x="200" y="341"/>
                  </a:moveTo>
                  <a:lnTo>
                    <a:pt x="87" y="135"/>
                  </a:lnTo>
                  <a:cubicBezTo>
                    <a:pt x="76" y="116"/>
                    <a:pt x="67" y="96"/>
                    <a:pt x="59" y="75"/>
                  </a:cubicBezTo>
                  <a:cubicBezTo>
                    <a:pt x="64" y="104"/>
                    <a:pt x="66" y="134"/>
                    <a:pt x="67" y="163"/>
                  </a:cubicBezTo>
                  <a:lnTo>
                    <a:pt x="67" y="341"/>
                  </a:lnTo>
                  <a:lnTo>
                    <a:pt x="0" y="341"/>
                  </a:lnTo>
                  <a:lnTo>
                    <a:pt x="0" y="0"/>
                  </a:lnTo>
                  <a:lnTo>
                    <a:pt x="84" y="0"/>
                  </a:lnTo>
                  <a:lnTo>
                    <a:pt x="199" y="207"/>
                  </a:lnTo>
                  <a:cubicBezTo>
                    <a:pt x="208" y="222"/>
                    <a:pt x="215" y="237"/>
                    <a:pt x="220" y="254"/>
                  </a:cubicBezTo>
                  <a:cubicBezTo>
                    <a:pt x="220" y="255"/>
                    <a:pt x="224" y="261"/>
                    <a:pt x="225" y="267"/>
                  </a:cubicBezTo>
                  <a:cubicBezTo>
                    <a:pt x="225" y="259"/>
                    <a:pt x="224" y="252"/>
                    <a:pt x="224" y="249"/>
                  </a:cubicBezTo>
                  <a:cubicBezTo>
                    <a:pt x="220" y="227"/>
                    <a:pt x="219" y="205"/>
                    <a:pt x="220" y="183"/>
                  </a:cubicBezTo>
                  <a:lnTo>
                    <a:pt x="220" y="0"/>
                  </a:lnTo>
                  <a:lnTo>
                    <a:pt x="286" y="0"/>
                  </a:lnTo>
                  <a:lnTo>
                    <a:pt x="286" y="341"/>
                  </a:lnTo>
                  <a:lnTo>
                    <a:pt x="200" y="3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6" name="Freeform 78">
              <a:extLst>
                <a:ext uri="{FF2B5EF4-FFF2-40B4-BE49-F238E27FC236}">
                  <a16:creationId xmlns:a16="http://schemas.microsoft.com/office/drawing/2014/main" id="{56BB030D-32CC-8FCF-6F5D-40A14EEA15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31938" y="5409350"/>
              <a:ext cx="93663" cy="155575"/>
            </a:xfrm>
            <a:custGeom>
              <a:avLst/>
              <a:gdLst>
                <a:gd name="T0" fmla="*/ 208 w 210"/>
                <a:gd name="T1" fmla="*/ 341 h 341"/>
                <a:gd name="T2" fmla="*/ 0 w 210"/>
                <a:gd name="T3" fmla="*/ 341 h 341"/>
                <a:gd name="T4" fmla="*/ 0 w 210"/>
                <a:gd name="T5" fmla="*/ 0 h 341"/>
                <a:gd name="T6" fmla="*/ 205 w 210"/>
                <a:gd name="T7" fmla="*/ 0 h 341"/>
                <a:gd name="T8" fmla="*/ 205 w 210"/>
                <a:gd name="T9" fmla="*/ 55 h 341"/>
                <a:gd name="T10" fmla="*/ 72 w 210"/>
                <a:gd name="T11" fmla="*/ 55 h 341"/>
                <a:gd name="T12" fmla="*/ 72 w 210"/>
                <a:gd name="T13" fmla="*/ 137 h 341"/>
                <a:gd name="T14" fmla="*/ 195 w 210"/>
                <a:gd name="T15" fmla="*/ 137 h 341"/>
                <a:gd name="T16" fmla="*/ 195 w 210"/>
                <a:gd name="T17" fmla="*/ 192 h 341"/>
                <a:gd name="T18" fmla="*/ 72 w 210"/>
                <a:gd name="T19" fmla="*/ 192 h 341"/>
                <a:gd name="T20" fmla="*/ 72 w 210"/>
                <a:gd name="T21" fmla="*/ 282 h 341"/>
                <a:gd name="T22" fmla="*/ 210 w 210"/>
                <a:gd name="T23" fmla="*/ 282 h 341"/>
                <a:gd name="T24" fmla="*/ 208 w 210"/>
                <a:gd name="T25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0" h="341">
                  <a:moveTo>
                    <a:pt x="208" y="341"/>
                  </a:moveTo>
                  <a:lnTo>
                    <a:pt x="0" y="341"/>
                  </a:lnTo>
                  <a:lnTo>
                    <a:pt x="0" y="0"/>
                  </a:lnTo>
                  <a:lnTo>
                    <a:pt x="205" y="0"/>
                  </a:lnTo>
                  <a:lnTo>
                    <a:pt x="205" y="55"/>
                  </a:lnTo>
                  <a:lnTo>
                    <a:pt x="72" y="55"/>
                  </a:lnTo>
                  <a:lnTo>
                    <a:pt x="72" y="137"/>
                  </a:lnTo>
                  <a:lnTo>
                    <a:pt x="195" y="137"/>
                  </a:lnTo>
                  <a:lnTo>
                    <a:pt x="195" y="192"/>
                  </a:lnTo>
                  <a:lnTo>
                    <a:pt x="72" y="192"/>
                  </a:lnTo>
                  <a:lnTo>
                    <a:pt x="72" y="282"/>
                  </a:lnTo>
                  <a:lnTo>
                    <a:pt x="210" y="282"/>
                  </a:lnTo>
                  <a:lnTo>
                    <a:pt x="208" y="3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7" name="Freeform 79">
              <a:extLst>
                <a:ext uri="{FF2B5EF4-FFF2-40B4-BE49-F238E27FC236}">
                  <a16:creationId xmlns:a16="http://schemas.microsoft.com/office/drawing/2014/main" id="{E0E68048-9C2B-C5AF-3299-1A593CF871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57350" y="5409350"/>
              <a:ext cx="128588" cy="155575"/>
            </a:xfrm>
            <a:custGeom>
              <a:avLst/>
              <a:gdLst>
                <a:gd name="T0" fmla="*/ 200 w 286"/>
                <a:gd name="T1" fmla="*/ 341 h 341"/>
                <a:gd name="T2" fmla="*/ 86 w 286"/>
                <a:gd name="T3" fmla="*/ 135 h 341"/>
                <a:gd name="T4" fmla="*/ 59 w 286"/>
                <a:gd name="T5" fmla="*/ 75 h 341"/>
                <a:gd name="T6" fmla="*/ 66 w 286"/>
                <a:gd name="T7" fmla="*/ 163 h 341"/>
                <a:gd name="T8" fmla="*/ 66 w 286"/>
                <a:gd name="T9" fmla="*/ 341 h 341"/>
                <a:gd name="T10" fmla="*/ 0 w 286"/>
                <a:gd name="T11" fmla="*/ 341 h 341"/>
                <a:gd name="T12" fmla="*/ 0 w 286"/>
                <a:gd name="T13" fmla="*/ 0 h 341"/>
                <a:gd name="T14" fmla="*/ 83 w 286"/>
                <a:gd name="T15" fmla="*/ 0 h 341"/>
                <a:gd name="T16" fmla="*/ 199 w 286"/>
                <a:gd name="T17" fmla="*/ 207 h 341"/>
                <a:gd name="T18" fmla="*/ 220 w 286"/>
                <a:gd name="T19" fmla="*/ 254 h 341"/>
                <a:gd name="T20" fmla="*/ 225 w 286"/>
                <a:gd name="T21" fmla="*/ 267 h 341"/>
                <a:gd name="T22" fmla="*/ 223 w 286"/>
                <a:gd name="T23" fmla="*/ 249 h 341"/>
                <a:gd name="T24" fmla="*/ 220 w 286"/>
                <a:gd name="T25" fmla="*/ 183 h 341"/>
                <a:gd name="T26" fmla="*/ 220 w 286"/>
                <a:gd name="T27" fmla="*/ 0 h 341"/>
                <a:gd name="T28" fmla="*/ 286 w 286"/>
                <a:gd name="T29" fmla="*/ 0 h 341"/>
                <a:gd name="T30" fmla="*/ 286 w 286"/>
                <a:gd name="T31" fmla="*/ 341 h 341"/>
                <a:gd name="T32" fmla="*/ 200 w 286"/>
                <a:gd name="T33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6" h="341">
                  <a:moveTo>
                    <a:pt x="200" y="341"/>
                  </a:moveTo>
                  <a:lnTo>
                    <a:pt x="86" y="135"/>
                  </a:lnTo>
                  <a:cubicBezTo>
                    <a:pt x="76" y="116"/>
                    <a:pt x="67" y="96"/>
                    <a:pt x="59" y="75"/>
                  </a:cubicBezTo>
                  <a:cubicBezTo>
                    <a:pt x="63" y="104"/>
                    <a:pt x="66" y="134"/>
                    <a:pt x="66" y="163"/>
                  </a:cubicBezTo>
                  <a:lnTo>
                    <a:pt x="66" y="341"/>
                  </a:lnTo>
                  <a:lnTo>
                    <a:pt x="0" y="341"/>
                  </a:lnTo>
                  <a:lnTo>
                    <a:pt x="0" y="0"/>
                  </a:lnTo>
                  <a:lnTo>
                    <a:pt x="83" y="0"/>
                  </a:lnTo>
                  <a:lnTo>
                    <a:pt x="199" y="207"/>
                  </a:lnTo>
                  <a:cubicBezTo>
                    <a:pt x="207" y="222"/>
                    <a:pt x="214" y="238"/>
                    <a:pt x="220" y="254"/>
                  </a:cubicBezTo>
                  <a:cubicBezTo>
                    <a:pt x="220" y="255"/>
                    <a:pt x="223" y="261"/>
                    <a:pt x="225" y="267"/>
                  </a:cubicBezTo>
                  <a:cubicBezTo>
                    <a:pt x="225" y="259"/>
                    <a:pt x="224" y="252"/>
                    <a:pt x="223" y="249"/>
                  </a:cubicBezTo>
                  <a:cubicBezTo>
                    <a:pt x="220" y="227"/>
                    <a:pt x="219" y="205"/>
                    <a:pt x="220" y="183"/>
                  </a:cubicBezTo>
                  <a:lnTo>
                    <a:pt x="220" y="0"/>
                  </a:lnTo>
                  <a:lnTo>
                    <a:pt x="286" y="0"/>
                  </a:lnTo>
                  <a:lnTo>
                    <a:pt x="286" y="341"/>
                  </a:lnTo>
                  <a:lnTo>
                    <a:pt x="200" y="3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783BC319-CEAD-C5E0-95C3-38A00A39DD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16101" y="5408794"/>
              <a:ext cx="108685" cy="156131"/>
            </a:xfrm>
            <a:custGeom>
              <a:avLst/>
              <a:gdLst>
                <a:gd name="connsiteX0" fmla="*/ 30163 w 108685"/>
                <a:gd name="connsiteY0" fmla="*/ 86282 h 156131"/>
                <a:gd name="connsiteX1" fmla="*/ 30163 w 108685"/>
                <a:gd name="connsiteY1" fmla="*/ 132319 h 156131"/>
                <a:gd name="connsiteX2" fmla="*/ 46038 w 108685"/>
                <a:gd name="connsiteY2" fmla="*/ 132319 h 156131"/>
                <a:gd name="connsiteX3" fmla="*/ 77788 w 108685"/>
                <a:gd name="connsiteY3" fmla="*/ 109761 h 156131"/>
                <a:gd name="connsiteX4" fmla="*/ 47852 w 108685"/>
                <a:gd name="connsiteY4" fmla="*/ 86282 h 156131"/>
                <a:gd name="connsiteX5" fmla="*/ 31750 w 108685"/>
                <a:gd name="connsiteY5" fmla="*/ 24369 h 156131"/>
                <a:gd name="connsiteX6" fmla="*/ 31750 w 108685"/>
                <a:gd name="connsiteY6" fmla="*/ 64056 h 156131"/>
                <a:gd name="connsiteX7" fmla="*/ 46264 w 108685"/>
                <a:gd name="connsiteY7" fmla="*/ 64056 h 156131"/>
                <a:gd name="connsiteX8" fmla="*/ 73025 w 108685"/>
                <a:gd name="connsiteY8" fmla="*/ 44674 h 156131"/>
                <a:gd name="connsiteX9" fmla="*/ 47625 w 108685"/>
                <a:gd name="connsiteY9" fmla="*/ 24369 h 156131"/>
                <a:gd name="connsiteX10" fmla="*/ 0 w 108685"/>
                <a:gd name="connsiteY10" fmla="*/ 344 h 156131"/>
                <a:gd name="connsiteX11" fmla="*/ 49226 w 108685"/>
                <a:gd name="connsiteY11" fmla="*/ 344 h 156131"/>
                <a:gd name="connsiteX12" fmla="*/ 87808 w 108685"/>
                <a:gd name="connsiteY12" fmla="*/ 8591 h 156131"/>
                <a:gd name="connsiteX13" fmla="*/ 103329 w 108685"/>
                <a:gd name="connsiteY13" fmla="*/ 39749 h 156131"/>
                <a:gd name="connsiteX14" fmla="*/ 73173 w 108685"/>
                <a:gd name="connsiteY14" fmla="*/ 74572 h 156131"/>
                <a:gd name="connsiteX15" fmla="*/ 72730 w 108685"/>
                <a:gd name="connsiteY15" fmla="*/ 74572 h 156131"/>
                <a:gd name="connsiteX16" fmla="*/ 108651 w 108685"/>
                <a:gd name="connsiteY16" fmla="*/ 113061 h 156131"/>
                <a:gd name="connsiteX17" fmla="*/ 89138 w 108685"/>
                <a:gd name="connsiteY17" fmla="*/ 148800 h 156131"/>
                <a:gd name="connsiteX18" fmla="*/ 46565 w 108685"/>
                <a:gd name="connsiteY18" fmla="*/ 156131 h 156131"/>
                <a:gd name="connsiteX19" fmla="*/ 0 w 108685"/>
                <a:gd name="connsiteY19" fmla="*/ 156131 h 15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8685" h="156131">
                  <a:moveTo>
                    <a:pt x="30163" y="86282"/>
                  </a:moveTo>
                  <a:lnTo>
                    <a:pt x="30163" y="132319"/>
                  </a:lnTo>
                  <a:lnTo>
                    <a:pt x="46038" y="132319"/>
                  </a:lnTo>
                  <a:cubicBezTo>
                    <a:pt x="66449" y="132319"/>
                    <a:pt x="77788" y="124493"/>
                    <a:pt x="77788" y="109761"/>
                  </a:cubicBezTo>
                  <a:cubicBezTo>
                    <a:pt x="77788" y="94569"/>
                    <a:pt x="66902" y="86282"/>
                    <a:pt x="47852" y="86282"/>
                  </a:cubicBezTo>
                  <a:close/>
                  <a:moveTo>
                    <a:pt x="31750" y="24369"/>
                  </a:moveTo>
                  <a:lnTo>
                    <a:pt x="31750" y="64056"/>
                  </a:lnTo>
                  <a:lnTo>
                    <a:pt x="46264" y="64056"/>
                  </a:lnTo>
                  <a:cubicBezTo>
                    <a:pt x="63954" y="64056"/>
                    <a:pt x="73025" y="57134"/>
                    <a:pt x="73025" y="44674"/>
                  </a:cubicBezTo>
                  <a:cubicBezTo>
                    <a:pt x="73025" y="31753"/>
                    <a:pt x="64407" y="24369"/>
                    <a:pt x="47625" y="24369"/>
                  </a:cubicBezTo>
                  <a:close/>
                  <a:moveTo>
                    <a:pt x="0" y="344"/>
                  </a:moveTo>
                  <a:lnTo>
                    <a:pt x="49226" y="344"/>
                  </a:lnTo>
                  <a:cubicBezTo>
                    <a:pt x="62530" y="-1031"/>
                    <a:pt x="76278" y="1718"/>
                    <a:pt x="87808" y="8591"/>
                  </a:cubicBezTo>
                  <a:cubicBezTo>
                    <a:pt x="97564" y="15923"/>
                    <a:pt x="103329" y="27378"/>
                    <a:pt x="103329" y="39749"/>
                  </a:cubicBezTo>
                  <a:cubicBezTo>
                    <a:pt x="104216" y="58077"/>
                    <a:pt x="90912" y="73197"/>
                    <a:pt x="73173" y="74572"/>
                  </a:cubicBezTo>
                  <a:cubicBezTo>
                    <a:pt x="73173" y="74572"/>
                    <a:pt x="73173" y="74572"/>
                    <a:pt x="72730" y="74572"/>
                  </a:cubicBezTo>
                  <a:cubicBezTo>
                    <a:pt x="93130" y="75030"/>
                    <a:pt x="109538" y="92442"/>
                    <a:pt x="108651" y="113061"/>
                  </a:cubicBezTo>
                  <a:cubicBezTo>
                    <a:pt x="109095" y="127723"/>
                    <a:pt x="101556" y="141469"/>
                    <a:pt x="89138" y="148800"/>
                  </a:cubicBezTo>
                  <a:cubicBezTo>
                    <a:pt x="78495" y="154757"/>
                    <a:pt x="70512" y="156131"/>
                    <a:pt x="46565" y="156131"/>
                  </a:cubicBezTo>
                  <a:lnTo>
                    <a:pt x="0" y="1561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88412051-177E-B24C-3C45-814D59D8D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33575" y="5409350"/>
              <a:ext cx="157163" cy="155575"/>
            </a:xfrm>
            <a:custGeom>
              <a:avLst/>
              <a:gdLst>
                <a:gd name="connsiteX0" fmla="*/ 77344 w 157163"/>
                <a:gd name="connsiteY0" fmla="*/ 30162 h 155575"/>
                <a:gd name="connsiteX1" fmla="*/ 76455 w 157163"/>
                <a:gd name="connsiteY1" fmla="*/ 34714 h 155575"/>
                <a:gd name="connsiteX2" fmla="*/ 73788 w 157163"/>
                <a:gd name="connsiteY2" fmla="*/ 42907 h 155575"/>
                <a:gd name="connsiteX3" fmla="*/ 55563 w 157163"/>
                <a:gd name="connsiteY3" fmla="*/ 95249 h 155575"/>
                <a:gd name="connsiteX4" fmla="*/ 100013 w 157163"/>
                <a:gd name="connsiteY4" fmla="*/ 95249 h 155575"/>
                <a:gd name="connsiteX5" fmla="*/ 80455 w 157163"/>
                <a:gd name="connsiteY5" fmla="*/ 40176 h 155575"/>
                <a:gd name="connsiteX6" fmla="*/ 77344 w 157163"/>
                <a:gd name="connsiteY6" fmla="*/ 30162 h 155575"/>
                <a:gd name="connsiteX7" fmla="*/ 60447 w 157163"/>
                <a:gd name="connsiteY7" fmla="*/ 0 h 155575"/>
                <a:gd name="connsiteX8" fmla="*/ 95372 w 157163"/>
                <a:gd name="connsiteY8" fmla="*/ 0 h 155575"/>
                <a:gd name="connsiteX9" fmla="*/ 157163 w 157163"/>
                <a:gd name="connsiteY9" fmla="*/ 155575 h 155575"/>
                <a:gd name="connsiteX10" fmla="*/ 123133 w 157163"/>
                <a:gd name="connsiteY10" fmla="*/ 155575 h 155575"/>
                <a:gd name="connsiteX11" fmla="*/ 109701 w 157163"/>
                <a:gd name="connsiteY11" fmla="*/ 120342 h 155575"/>
                <a:gd name="connsiteX12" fmla="*/ 45224 w 157163"/>
                <a:gd name="connsiteY12" fmla="*/ 120342 h 155575"/>
                <a:gd name="connsiteX13" fmla="*/ 32239 w 157163"/>
                <a:gd name="connsiteY13" fmla="*/ 155575 h 155575"/>
                <a:gd name="connsiteX14" fmla="*/ 0 w 157163"/>
                <a:gd name="connsiteY14" fmla="*/ 155575 h 1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7163" h="155575">
                  <a:moveTo>
                    <a:pt x="77344" y="30162"/>
                  </a:moveTo>
                  <a:lnTo>
                    <a:pt x="76455" y="34714"/>
                  </a:lnTo>
                  <a:cubicBezTo>
                    <a:pt x="75121" y="38810"/>
                    <a:pt x="74677" y="40176"/>
                    <a:pt x="73788" y="42907"/>
                  </a:cubicBezTo>
                  <a:lnTo>
                    <a:pt x="55563" y="95249"/>
                  </a:lnTo>
                  <a:lnTo>
                    <a:pt x="100013" y="95249"/>
                  </a:lnTo>
                  <a:lnTo>
                    <a:pt x="80455" y="40176"/>
                  </a:lnTo>
                  <a:cubicBezTo>
                    <a:pt x="79122" y="36990"/>
                    <a:pt x="78233" y="33803"/>
                    <a:pt x="77344" y="30162"/>
                  </a:cubicBezTo>
                  <a:close/>
                  <a:moveTo>
                    <a:pt x="60447" y="0"/>
                  </a:moveTo>
                  <a:lnTo>
                    <a:pt x="95372" y="0"/>
                  </a:lnTo>
                  <a:lnTo>
                    <a:pt x="157163" y="155575"/>
                  </a:lnTo>
                  <a:lnTo>
                    <a:pt x="123133" y="155575"/>
                  </a:lnTo>
                  <a:lnTo>
                    <a:pt x="109701" y="120342"/>
                  </a:lnTo>
                  <a:lnTo>
                    <a:pt x="45224" y="120342"/>
                  </a:lnTo>
                  <a:lnTo>
                    <a:pt x="32239" y="155575"/>
                  </a:lnTo>
                  <a:lnTo>
                    <a:pt x="0" y="1555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90" name="Freeform 85">
              <a:extLst>
                <a:ext uri="{FF2B5EF4-FFF2-40B4-BE49-F238E27FC236}">
                  <a16:creationId xmlns:a16="http://schemas.microsoft.com/office/drawing/2014/main" id="{505ED959-1E0B-FB95-1C28-1289D893D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98675" y="5409350"/>
              <a:ext cx="128588" cy="161925"/>
            </a:xfrm>
            <a:custGeom>
              <a:avLst/>
              <a:gdLst>
                <a:gd name="T0" fmla="*/ 289 w 289"/>
                <a:gd name="T1" fmla="*/ 0 h 352"/>
                <a:gd name="T2" fmla="*/ 289 w 289"/>
                <a:gd name="T3" fmla="*/ 206 h 352"/>
                <a:gd name="T4" fmla="*/ 145 w 289"/>
                <a:gd name="T5" fmla="*/ 348 h 352"/>
                <a:gd name="T6" fmla="*/ 34 w 289"/>
                <a:gd name="T7" fmla="*/ 308 h 352"/>
                <a:gd name="T8" fmla="*/ 4 w 289"/>
                <a:gd name="T9" fmla="*/ 206 h 352"/>
                <a:gd name="T10" fmla="*/ 4 w 289"/>
                <a:gd name="T11" fmla="*/ 0 h 352"/>
                <a:gd name="T12" fmla="*/ 74 w 289"/>
                <a:gd name="T13" fmla="*/ 0 h 352"/>
                <a:gd name="T14" fmla="*/ 74 w 289"/>
                <a:gd name="T15" fmla="*/ 199 h 352"/>
                <a:gd name="T16" fmla="*/ 91 w 289"/>
                <a:gd name="T17" fmla="*/ 269 h 352"/>
                <a:gd name="T18" fmla="*/ 147 w 289"/>
                <a:gd name="T19" fmla="*/ 293 h 352"/>
                <a:gd name="T20" fmla="*/ 208 w 289"/>
                <a:gd name="T21" fmla="*/ 259 h 352"/>
                <a:gd name="T22" fmla="*/ 218 w 289"/>
                <a:gd name="T23" fmla="*/ 197 h 352"/>
                <a:gd name="T24" fmla="*/ 218 w 289"/>
                <a:gd name="T25" fmla="*/ 0 h 352"/>
                <a:gd name="T26" fmla="*/ 289 w 289"/>
                <a:gd name="T27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9" h="352">
                  <a:moveTo>
                    <a:pt x="289" y="0"/>
                  </a:moveTo>
                  <a:lnTo>
                    <a:pt x="289" y="206"/>
                  </a:lnTo>
                  <a:cubicBezTo>
                    <a:pt x="289" y="304"/>
                    <a:pt x="243" y="348"/>
                    <a:pt x="145" y="348"/>
                  </a:cubicBezTo>
                  <a:cubicBezTo>
                    <a:pt x="103" y="352"/>
                    <a:pt x="63" y="337"/>
                    <a:pt x="34" y="308"/>
                  </a:cubicBezTo>
                  <a:cubicBezTo>
                    <a:pt x="11" y="279"/>
                    <a:pt x="0" y="242"/>
                    <a:pt x="4" y="206"/>
                  </a:cubicBezTo>
                  <a:lnTo>
                    <a:pt x="4" y="0"/>
                  </a:lnTo>
                  <a:lnTo>
                    <a:pt x="74" y="0"/>
                  </a:lnTo>
                  <a:lnTo>
                    <a:pt x="74" y="199"/>
                  </a:lnTo>
                  <a:cubicBezTo>
                    <a:pt x="71" y="224"/>
                    <a:pt x="77" y="249"/>
                    <a:pt x="91" y="269"/>
                  </a:cubicBezTo>
                  <a:cubicBezTo>
                    <a:pt x="105" y="285"/>
                    <a:pt x="125" y="294"/>
                    <a:pt x="147" y="293"/>
                  </a:cubicBezTo>
                  <a:cubicBezTo>
                    <a:pt x="172" y="294"/>
                    <a:pt x="196" y="281"/>
                    <a:pt x="208" y="259"/>
                  </a:cubicBezTo>
                  <a:cubicBezTo>
                    <a:pt x="217" y="240"/>
                    <a:pt x="221" y="218"/>
                    <a:pt x="218" y="197"/>
                  </a:cubicBezTo>
                  <a:lnTo>
                    <a:pt x="218" y="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1" name="Rectangle 86">
              <a:extLst>
                <a:ext uri="{FF2B5EF4-FFF2-40B4-BE49-F238E27FC236}">
                  <a16:creationId xmlns:a16="http://schemas.microsoft.com/office/drawing/2014/main" id="{40A01C2A-03D1-F618-D1E6-E2A4F125068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04825" y="5890362"/>
              <a:ext cx="9993313" cy="3016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2" name="Freeform 87">
              <a:extLst>
                <a:ext uri="{FF2B5EF4-FFF2-40B4-BE49-F238E27FC236}">
                  <a16:creationId xmlns:a16="http://schemas.microsoft.com/office/drawing/2014/main" id="{5737EF9C-387D-D74D-7198-9A07D9B66E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99725" y="5837975"/>
              <a:ext cx="515938" cy="138112"/>
            </a:xfrm>
            <a:custGeom>
              <a:avLst/>
              <a:gdLst>
                <a:gd name="T0" fmla="*/ 0 w 1155"/>
                <a:gd name="T1" fmla="*/ 0 h 305"/>
                <a:gd name="T2" fmla="*/ 0 w 1155"/>
                <a:gd name="T3" fmla="*/ 305 h 305"/>
                <a:gd name="T4" fmla="*/ 1155 w 1155"/>
                <a:gd name="T5" fmla="*/ 152 h 305"/>
                <a:gd name="T6" fmla="*/ 0 w 1155"/>
                <a:gd name="T7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5" h="305">
                  <a:moveTo>
                    <a:pt x="0" y="0"/>
                  </a:moveTo>
                  <a:lnTo>
                    <a:pt x="0" y="305"/>
                  </a:lnTo>
                  <a:lnTo>
                    <a:pt x="1155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3" name="Freeform 91">
              <a:extLst>
                <a:ext uri="{FF2B5EF4-FFF2-40B4-BE49-F238E27FC236}">
                  <a16:creationId xmlns:a16="http://schemas.microsoft.com/office/drawing/2014/main" id="{9533B9B2-5F92-D1B3-31AB-039BAF2BC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175" y="5647475"/>
              <a:ext cx="193675" cy="146050"/>
            </a:xfrm>
            <a:custGeom>
              <a:avLst/>
              <a:gdLst>
                <a:gd name="T0" fmla="*/ 434 w 434"/>
                <a:gd name="T1" fmla="*/ 1 h 319"/>
                <a:gd name="T2" fmla="*/ 403 w 434"/>
                <a:gd name="T3" fmla="*/ 3 h 319"/>
                <a:gd name="T4" fmla="*/ 355 w 434"/>
                <a:gd name="T5" fmla="*/ 168 h 319"/>
                <a:gd name="T6" fmla="*/ 346 w 434"/>
                <a:gd name="T7" fmla="*/ 199 h 319"/>
                <a:gd name="T8" fmla="*/ 340 w 434"/>
                <a:gd name="T9" fmla="*/ 221 h 319"/>
                <a:gd name="T10" fmla="*/ 336 w 434"/>
                <a:gd name="T11" fmla="*/ 238 h 319"/>
                <a:gd name="T12" fmla="*/ 331 w 434"/>
                <a:gd name="T13" fmla="*/ 256 h 319"/>
                <a:gd name="T14" fmla="*/ 327 w 434"/>
                <a:gd name="T15" fmla="*/ 272 h 319"/>
                <a:gd name="T16" fmla="*/ 325 w 434"/>
                <a:gd name="T17" fmla="*/ 285 h 319"/>
                <a:gd name="T18" fmla="*/ 325 w 434"/>
                <a:gd name="T19" fmla="*/ 295 h 319"/>
                <a:gd name="T20" fmla="*/ 325 w 434"/>
                <a:gd name="T21" fmla="*/ 304 h 319"/>
                <a:gd name="T22" fmla="*/ 321 w 434"/>
                <a:gd name="T23" fmla="*/ 282 h 319"/>
                <a:gd name="T24" fmla="*/ 316 w 434"/>
                <a:gd name="T25" fmla="*/ 258 h 319"/>
                <a:gd name="T26" fmla="*/ 306 w 434"/>
                <a:gd name="T27" fmla="*/ 224 h 319"/>
                <a:gd name="T28" fmla="*/ 290 w 434"/>
                <a:gd name="T29" fmla="*/ 169 h 319"/>
                <a:gd name="T30" fmla="*/ 237 w 434"/>
                <a:gd name="T31" fmla="*/ 1 h 319"/>
                <a:gd name="T32" fmla="*/ 198 w 434"/>
                <a:gd name="T33" fmla="*/ 1 h 319"/>
                <a:gd name="T34" fmla="*/ 149 w 434"/>
                <a:gd name="T35" fmla="*/ 169 h 319"/>
                <a:gd name="T36" fmla="*/ 133 w 434"/>
                <a:gd name="T37" fmla="*/ 224 h 319"/>
                <a:gd name="T38" fmla="*/ 124 w 434"/>
                <a:gd name="T39" fmla="*/ 259 h 319"/>
                <a:gd name="T40" fmla="*/ 118 w 434"/>
                <a:gd name="T41" fmla="*/ 283 h 319"/>
                <a:gd name="T42" fmla="*/ 114 w 434"/>
                <a:gd name="T43" fmla="*/ 304 h 319"/>
                <a:gd name="T44" fmla="*/ 111 w 434"/>
                <a:gd name="T45" fmla="*/ 283 h 319"/>
                <a:gd name="T46" fmla="*/ 105 w 434"/>
                <a:gd name="T47" fmla="*/ 258 h 319"/>
                <a:gd name="T48" fmla="*/ 96 w 434"/>
                <a:gd name="T49" fmla="*/ 223 h 319"/>
                <a:gd name="T50" fmla="*/ 82 w 434"/>
                <a:gd name="T51" fmla="*/ 169 h 319"/>
                <a:gd name="T52" fmla="*/ 33 w 434"/>
                <a:gd name="T53" fmla="*/ 0 h 319"/>
                <a:gd name="T54" fmla="*/ 0 w 434"/>
                <a:gd name="T55" fmla="*/ 0 h 319"/>
                <a:gd name="T56" fmla="*/ 95 w 434"/>
                <a:gd name="T57" fmla="*/ 319 h 319"/>
                <a:gd name="T58" fmla="*/ 134 w 434"/>
                <a:gd name="T59" fmla="*/ 319 h 319"/>
                <a:gd name="T60" fmla="*/ 196 w 434"/>
                <a:gd name="T61" fmla="*/ 107 h 319"/>
                <a:gd name="T62" fmla="*/ 205 w 434"/>
                <a:gd name="T63" fmla="*/ 75 h 319"/>
                <a:gd name="T64" fmla="*/ 211 w 434"/>
                <a:gd name="T65" fmla="*/ 51 h 319"/>
                <a:gd name="T66" fmla="*/ 215 w 434"/>
                <a:gd name="T67" fmla="*/ 32 h 319"/>
                <a:gd name="T68" fmla="*/ 217 w 434"/>
                <a:gd name="T69" fmla="*/ 17 h 319"/>
                <a:gd name="T70" fmla="*/ 220 w 434"/>
                <a:gd name="T71" fmla="*/ 34 h 319"/>
                <a:gd name="T72" fmla="*/ 224 w 434"/>
                <a:gd name="T73" fmla="*/ 51 h 319"/>
                <a:gd name="T74" fmla="*/ 230 w 434"/>
                <a:gd name="T75" fmla="*/ 74 h 319"/>
                <a:gd name="T76" fmla="*/ 239 w 434"/>
                <a:gd name="T77" fmla="*/ 107 h 319"/>
                <a:gd name="T78" fmla="*/ 302 w 434"/>
                <a:gd name="T79" fmla="*/ 319 h 319"/>
                <a:gd name="T80" fmla="*/ 341 w 434"/>
                <a:gd name="T81" fmla="*/ 319 h 319"/>
                <a:gd name="T82" fmla="*/ 434 w 434"/>
                <a:gd name="T83" fmla="*/ 1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34" h="319">
                  <a:moveTo>
                    <a:pt x="434" y="1"/>
                  </a:moveTo>
                  <a:lnTo>
                    <a:pt x="403" y="3"/>
                  </a:lnTo>
                  <a:lnTo>
                    <a:pt x="355" y="168"/>
                  </a:lnTo>
                  <a:cubicBezTo>
                    <a:pt x="351" y="182"/>
                    <a:pt x="348" y="191"/>
                    <a:pt x="346" y="199"/>
                  </a:cubicBezTo>
                  <a:cubicBezTo>
                    <a:pt x="344" y="208"/>
                    <a:pt x="342" y="215"/>
                    <a:pt x="340" y="221"/>
                  </a:cubicBezTo>
                  <a:cubicBezTo>
                    <a:pt x="339" y="227"/>
                    <a:pt x="337" y="232"/>
                    <a:pt x="336" y="238"/>
                  </a:cubicBezTo>
                  <a:lnTo>
                    <a:pt x="331" y="256"/>
                  </a:lnTo>
                  <a:cubicBezTo>
                    <a:pt x="329" y="262"/>
                    <a:pt x="328" y="268"/>
                    <a:pt x="327" y="272"/>
                  </a:cubicBezTo>
                  <a:cubicBezTo>
                    <a:pt x="326" y="277"/>
                    <a:pt x="326" y="281"/>
                    <a:pt x="325" y="285"/>
                  </a:cubicBezTo>
                  <a:cubicBezTo>
                    <a:pt x="325" y="289"/>
                    <a:pt x="325" y="292"/>
                    <a:pt x="325" y="295"/>
                  </a:cubicBezTo>
                  <a:lnTo>
                    <a:pt x="325" y="304"/>
                  </a:lnTo>
                  <a:cubicBezTo>
                    <a:pt x="325" y="296"/>
                    <a:pt x="323" y="288"/>
                    <a:pt x="321" y="282"/>
                  </a:cubicBezTo>
                  <a:cubicBezTo>
                    <a:pt x="320" y="275"/>
                    <a:pt x="318" y="268"/>
                    <a:pt x="316" y="258"/>
                  </a:cubicBezTo>
                  <a:cubicBezTo>
                    <a:pt x="313" y="249"/>
                    <a:pt x="310" y="238"/>
                    <a:pt x="306" y="224"/>
                  </a:cubicBezTo>
                  <a:cubicBezTo>
                    <a:pt x="302" y="210"/>
                    <a:pt x="296" y="191"/>
                    <a:pt x="290" y="169"/>
                  </a:cubicBezTo>
                  <a:lnTo>
                    <a:pt x="237" y="1"/>
                  </a:lnTo>
                  <a:lnTo>
                    <a:pt x="198" y="1"/>
                  </a:lnTo>
                  <a:lnTo>
                    <a:pt x="149" y="169"/>
                  </a:lnTo>
                  <a:lnTo>
                    <a:pt x="133" y="224"/>
                  </a:lnTo>
                  <a:cubicBezTo>
                    <a:pt x="129" y="238"/>
                    <a:pt x="126" y="250"/>
                    <a:pt x="124" y="259"/>
                  </a:cubicBezTo>
                  <a:cubicBezTo>
                    <a:pt x="122" y="268"/>
                    <a:pt x="120" y="276"/>
                    <a:pt x="118" y="283"/>
                  </a:cubicBezTo>
                  <a:cubicBezTo>
                    <a:pt x="117" y="289"/>
                    <a:pt x="116" y="296"/>
                    <a:pt x="114" y="304"/>
                  </a:cubicBezTo>
                  <a:cubicBezTo>
                    <a:pt x="114" y="297"/>
                    <a:pt x="112" y="290"/>
                    <a:pt x="111" y="283"/>
                  </a:cubicBezTo>
                  <a:cubicBezTo>
                    <a:pt x="109" y="277"/>
                    <a:pt x="107" y="268"/>
                    <a:pt x="105" y="258"/>
                  </a:cubicBezTo>
                  <a:cubicBezTo>
                    <a:pt x="102" y="248"/>
                    <a:pt x="99" y="236"/>
                    <a:pt x="96" y="223"/>
                  </a:cubicBezTo>
                  <a:lnTo>
                    <a:pt x="82" y="169"/>
                  </a:lnTo>
                  <a:lnTo>
                    <a:pt x="33" y="0"/>
                  </a:lnTo>
                  <a:lnTo>
                    <a:pt x="0" y="0"/>
                  </a:lnTo>
                  <a:lnTo>
                    <a:pt x="95" y="319"/>
                  </a:lnTo>
                  <a:lnTo>
                    <a:pt x="134" y="319"/>
                  </a:lnTo>
                  <a:lnTo>
                    <a:pt x="196" y="107"/>
                  </a:lnTo>
                  <a:cubicBezTo>
                    <a:pt x="199" y="95"/>
                    <a:pt x="202" y="84"/>
                    <a:pt x="205" y="75"/>
                  </a:cubicBezTo>
                  <a:cubicBezTo>
                    <a:pt x="207" y="66"/>
                    <a:pt x="209" y="58"/>
                    <a:pt x="211" y="51"/>
                  </a:cubicBezTo>
                  <a:cubicBezTo>
                    <a:pt x="212" y="44"/>
                    <a:pt x="213" y="38"/>
                    <a:pt x="215" y="32"/>
                  </a:cubicBezTo>
                  <a:cubicBezTo>
                    <a:pt x="216" y="27"/>
                    <a:pt x="217" y="22"/>
                    <a:pt x="217" y="17"/>
                  </a:cubicBezTo>
                  <a:cubicBezTo>
                    <a:pt x="217" y="23"/>
                    <a:pt x="219" y="28"/>
                    <a:pt x="220" y="34"/>
                  </a:cubicBezTo>
                  <a:cubicBezTo>
                    <a:pt x="221" y="39"/>
                    <a:pt x="222" y="45"/>
                    <a:pt x="224" y="51"/>
                  </a:cubicBezTo>
                  <a:cubicBezTo>
                    <a:pt x="225" y="57"/>
                    <a:pt x="227" y="66"/>
                    <a:pt x="230" y="74"/>
                  </a:cubicBezTo>
                  <a:cubicBezTo>
                    <a:pt x="232" y="83"/>
                    <a:pt x="235" y="94"/>
                    <a:pt x="239" y="107"/>
                  </a:cubicBezTo>
                  <a:lnTo>
                    <a:pt x="302" y="319"/>
                  </a:lnTo>
                  <a:lnTo>
                    <a:pt x="341" y="319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4" name="Freeform 92">
              <a:extLst>
                <a:ext uri="{FF2B5EF4-FFF2-40B4-BE49-F238E27FC236}">
                  <a16:creationId xmlns:a16="http://schemas.microsoft.com/office/drawing/2014/main" id="{ED6D1F3A-1A87-0D96-82E9-98F49F38B7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2738" y="5687162"/>
              <a:ext cx="49213" cy="107950"/>
            </a:xfrm>
            <a:custGeom>
              <a:avLst/>
              <a:gdLst>
                <a:gd name="T0" fmla="*/ 0 w 113"/>
                <a:gd name="T1" fmla="*/ 2 h 235"/>
                <a:gd name="T2" fmla="*/ 0 w 113"/>
                <a:gd name="T3" fmla="*/ 235 h 235"/>
                <a:gd name="T4" fmla="*/ 30 w 113"/>
                <a:gd name="T5" fmla="*/ 235 h 235"/>
                <a:gd name="T6" fmla="*/ 30 w 113"/>
                <a:gd name="T7" fmla="*/ 95 h 235"/>
                <a:gd name="T8" fmla="*/ 31 w 113"/>
                <a:gd name="T9" fmla="*/ 84 h 235"/>
                <a:gd name="T10" fmla="*/ 34 w 113"/>
                <a:gd name="T11" fmla="*/ 74 h 235"/>
                <a:gd name="T12" fmla="*/ 90 w 113"/>
                <a:gd name="T13" fmla="*/ 31 h 235"/>
                <a:gd name="T14" fmla="*/ 103 w 113"/>
                <a:gd name="T15" fmla="*/ 31 h 235"/>
                <a:gd name="T16" fmla="*/ 113 w 113"/>
                <a:gd name="T17" fmla="*/ 34 h 235"/>
                <a:gd name="T18" fmla="*/ 113 w 113"/>
                <a:gd name="T19" fmla="*/ 2 h 235"/>
                <a:gd name="T20" fmla="*/ 101 w 113"/>
                <a:gd name="T21" fmla="*/ 0 h 235"/>
                <a:gd name="T22" fmla="*/ 93 w 113"/>
                <a:gd name="T23" fmla="*/ 0 h 235"/>
                <a:gd name="T24" fmla="*/ 35 w 113"/>
                <a:gd name="T25" fmla="*/ 39 h 235"/>
                <a:gd name="T26" fmla="*/ 28 w 113"/>
                <a:gd name="T27" fmla="*/ 58 h 235"/>
                <a:gd name="T28" fmla="*/ 28 w 113"/>
                <a:gd name="T29" fmla="*/ 2 h 235"/>
                <a:gd name="T30" fmla="*/ 0 w 113"/>
                <a:gd name="T31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" h="235">
                  <a:moveTo>
                    <a:pt x="0" y="2"/>
                  </a:moveTo>
                  <a:lnTo>
                    <a:pt x="0" y="235"/>
                  </a:lnTo>
                  <a:lnTo>
                    <a:pt x="30" y="235"/>
                  </a:lnTo>
                  <a:lnTo>
                    <a:pt x="30" y="95"/>
                  </a:lnTo>
                  <a:cubicBezTo>
                    <a:pt x="30" y="91"/>
                    <a:pt x="30" y="87"/>
                    <a:pt x="31" y="84"/>
                  </a:cubicBezTo>
                  <a:cubicBezTo>
                    <a:pt x="32" y="80"/>
                    <a:pt x="33" y="77"/>
                    <a:pt x="34" y="74"/>
                  </a:cubicBezTo>
                  <a:cubicBezTo>
                    <a:pt x="40" y="49"/>
                    <a:pt x="63" y="31"/>
                    <a:pt x="90" y="31"/>
                  </a:cubicBezTo>
                  <a:lnTo>
                    <a:pt x="103" y="31"/>
                  </a:lnTo>
                  <a:cubicBezTo>
                    <a:pt x="106" y="32"/>
                    <a:pt x="109" y="33"/>
                    <a:pt x="113" y="34"/>
                  </a:cubicBezTo>
                  <a:lnTo>
                    <a:pt x="113" y="2"/>
                  </a:lnTo>
                  <a:lnTo>
                    <a:pt x="101" y="0"/>
                  </a:lnTo>
                  <a:lnTo>
                    <a:pt x="93" y="0"/>
                  </a:lnTo>
                  <a:cubicBezTo>
                    <a:pt x="68" y="2"/>
                    <a:pt x="46" y="17"/>
                    <a:pt x="35" y="39"/>
                  </a:cubicBezTo>
                  <a:cubicBezTo>
                    <a:pt x="34" y="42"/>
                    <a:pt x="31" y="48"/>
                    <a:pt x="28" y="58"/>
                  </a:cubicBezTo>
                  <a:lnTo>
                    <a:pt x="28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B1020636-7D88-4923-FED2-F33BB32AE4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72399" y="5683987"/>
              <a:ext cx="88115" cy="111895"/>
            </a:xfrm>
            <a:custGeom>
              <a:avLst/>
              <a:gdLst>
                <a:gd name="connsiteX0" fmla="*/ 46583 w 88115"/>
                <a:gd name="connsiteY0" fmla="*/ 12700 h 111895"/>
                <a:gd name="connsiteX1" fmla="*/ 30615 w 88115"/>
                <a:gd name="connsiteY1" fmla="*/ 17721 h 111895"/>
                <a:gd name="connsiteX2" fmla="*/ 19082 w 88115"/>
                <a:gd name="connsiteY2" fmla="*/ 31870 h 111895"/>
                <a:gd name="connsiteX3" fmla="*/ 16421 w 88115"/>
                <a:gd name="connsiteY3" fmla="*/ 39172 h 111895"/>
                <a:gd name="connsiteX4" fmla="*/ 15090 w 88115"/>
                <a:gd name="connsiteY4" fmla="*/ 49213 h 111895"/>
                <a:gd name="connsiteX5" fmla="*/ 75415 w 88115"/>
                <a:gd name="connsiteY5" fmla="*/ 49213 h 111895"/>
                <a:gd name="connsiteX6" fmla="*/ 74084 w 88115"/>
                <a:gd name="connsiteY6" fmla="*/ 37803 h 111895"/>
                <a:gd name="connsiteX7" fmla="*/ 71423 w 88115"/>
                <a:gd name="connsiteY7" fmla="*/ 29588 h 111895"/>
                <a:gd name="connsiteX8" fmla="*/ 61221 w 88115"/>
                <a:gd name="connsiteY8" fmla="*/ 16808 h 111895"/>
                <a:gd name="connsiteX9" fmla="*/ 46583 w 88115"/>
                <a:gd name="connsiteY9" fmla="*/ 12700 h 111895"/>
                <a:gd name="connsiteX10" fmla="*/ 45888 w 88115"/>
                <a:gd name="connsiteY10" fmla="*/ 0 h 111895"/>
                <a:gd name="connsiteX11" fmla="*/ 71669 w 88115"/>
                <a:gd name="connsiteY11" fmla="*/ 8248 h 111895"/>
                <a:gd name="connsiteX12" fmla="*/ 85448 w 88115"/>
                <a:gd name="connsiteY12" fmla="*/ 32073 h 111895"/>
                <a:gd name="connsiteX13" fmla="*/ 87671 w 88115"/>
                <a:gd name="connsiteY13" fmla="*/ 44444 h 111895"/>
                <a:gd name="connsiteX14" fmla="*/ 88115 w 88115"/>
                <a:gd name="connsiteY14" fmla="*/ 59564 h 111895"/>
                <a:gd name="connsiteX15" fmla="*/ 13884 w 88115"/>
                <a:gd name="connsiteY15" fmla="*/ 59106 h 111895"/>
                <a:gd name="connsiteX16" fmla="*/ 24552 w 88115"/>
                <a:gd name="connsiteY16" fmla="*/ 88888 h 111895"/>
                <a:gd name="connsiteX17" fmla="*/ 50333 w 88115"/>
                <a:gd name="connsiteY17" fmla="*/ 100342 h 111895"/>
                <a:gd name="connsiteX18" fmla="*/ 80114 w 88115"/>
                <a:gd name="connsiteY18" fmla="*/ 92095 h 111895"/>
                <a:gd name="connsiteX19" fmla="*/ 80114 w 88115"/>
                <a:gd name="connsiteY19" fmla="*/ 105382 h 111895"/>
                <a:gd name="connsiteX20" fmla="*/ 50333 w 88115"/>
                <a:gd name="connsiteY20" fmla="*/ 111797 h 111895"/>
                <a:gd name="connsiteX21" fmla="*/ 13439 w 88115"/>
                <a:gd name="connsiteY21" fmla="*/ 97135 h 111895"/>
                <a:gd name="connsiteX22" fmla="*/ 104 w 88115"/>
                <a:gd name="connsiteY22" fmla="*/ 54982 h 111895"/>
                <a:gd name="connsiteX23" fmla="*/ 3216 w 88115"/>
                <a:gd name="connsiteY23" fmla="*/ 32073 h 111895"/>
                <a:gd name="connsiteX24" fmla="*/ 12550 w 88115"/>
                <a:gd name="connsiteY24" fmla="*/ 15120 h 111895"/>
                <a:gd name="connsiteX25" fmla="*/ 27219 w 88115"/>
                <a:gd name="connsiteY25" fmla="*/ 4124 h 111895"/>
                <a:gd name="connsiteX26" fmla="*/ 45888 w 88115"/>
                <a:gd name="connsiteY26" fmla="*/ 0 h 11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8115" h="111895">
                  <a:moveTo>
                    <a:pt x="46583" y="12700"/>
                  </a:moveTo>
                  <a:cubicBezTo>
                    <a:pt x="40817" y="12700"/>
                    <a:pt x="35051" y="14526"/>
                    <a:pt x="30615" y="17721"/>
                  </a:cubicBezTo>
                  <a:cubicBezTo>
                    <a:pt x="25736" y="21372"/>
                    <a:pt x="21744" y="25936"/>
                    <a:pt x="19082" y="31870"/>
                  </a:cubicBezTo>
                  <a:cubicBezTo>
                    <a:pt x="18195" y="34152"/>
                    <a:pt x="17308" y="36890"/>
                    <a:pt x="16421" y="39172"/>
                  </a:cubicBezTo>
                  <a:cubicBezTo>
                    <a:pt x="15534" y="42367"/>
                    <a:pt x="15090" y="46018"/>
                    <a:pt x="15090" y="49213"/>
                  </a:cubicBezTo>
                  <a:lnTo>
                    <a:pt x="75415" y="49213"/>
                  </a:lnTo>
                  <a:cubicBezTo>
                    <a:pt x="75415" y="45562"/>
                    <a:pt x="74971" y="41911"/>
                    <a:pt x="74084" y="37803"/>
                  </a:cubicBezTo>
                  <a:cubicBezTo>
                    <a:pt x="73641" y="35064"/>
                    <a:pt x="72754" y="32326"/>
                    <a:pt x="71423" y="29588"/>
                  </a:cubicBezTo>
                  <a:cubicBezTo>
                    <a:pt x="69205" y="24567"/>
                    <a:pt x="65657" y="20003"/>
                    <a:pt x="61221" y="16808"/>
                  </a:cubicBezTo>
                  <a:cubicBezTo>
                    <a:pt x="56785" y="14069"/>
                    <a:pt x="51462" y="12700"/>
                    <a:pt x="46583" y="12700"/>
                  </a:cubicBezTo>
                  <a:close/>
                  <a:moveTo>
                    <a:pt x="45888" y="0"/>
                  </a:moveTo>
                  <a:cubicBezTo>
                    <a:pt x="55222" y="0"/>
                    <a:pt x="64112" y="2749"/>
                    <a:pt x="71669" y="8248"/>
                  </a:cubicBezTo>
                  <a:cubicBezTo>
                    <a:pt x="78781" y="14662"/>
                    <a:pt x="83670" y="22909"/>
                    <a:pt x="85448" y="32073"/>
                  </a:cubicBezTo>
                  <a:cubicBezTo>
                    <a:pt x="86337" y="36197"/>
                    <a:pt x="87226" y="40320"/>
                    <a:pt x="87671" y="44444"/>
                  </a:cubicBezTo>
                  <a:cubicBezTo>
                    <a:pt x="88115" y="48568"/>
                    <a:pt x="88115" y="53608"/>
                    <a:pt x="88115" y="59564"/>
                  </a:cubicBezTo>
                  <a:lnTo>
                    <a:pt x="13884" y="59106"/>
                  </a:lnTo>
                  <a:cubicBezTo>
                    <a:pt x="13884" y="70102"/>
                    <a:pt x="17440" y="80640"/>
                    <a:pt x="24552" y="88888"/>
                  </a:cubicBezTo>
                  <a:cubicBezTo>
                    <a:pt x="31219" y="96677"/>
                    <a:pt x="40554" y="100800"/>
                    <a:pt x="50333" y="100342"/>
                  </a:cubicBezTo>
                  <a:cubicBezTo>
                    <a:pt x="61001" y="100342"/>
                    <a:pt x="71224" y="97593"/>
                    <a:pt x="80114" y="92095"/>
                  </a:cubicBezTo>
                  <a:lnTo>
                    <a:pt x="80114" y="105382"/>
                  </a:lnTo>
                  <a:cubicBezTo>
                    <a:pt x="70780" y="109964"/>
                    <a:pt x="60556" y="112255"/>
                    <a:pt x="50333" y="111797"/>
                  </a:cubicBezTo>
                  <a:cubicBezTo>
                    <a:pt x="36553" y="112713"/>
                    <a:pt x="22774" y="107215"/>
                    <a:pt x="13439" y="97135"/>
                  </a:cubicBezTo>
                  <a:cubicBezTo>
                    <a:pt x="4105" y="85222"/>
                    <a:pt x="-785" y="70102"/>
                    <a:pt x="104" y="54982"/>
                  </a:cubicBezTo>
                  <a:cubicBezTo>
                    <a:pt x="104" y="47193"/>
                    <a:pt x="993" y="39404"/>
                    <a:pt x="3216" y="32073"/>
                  </a:cubicBezTo>
                  <a:cubicBezTo>
                    <a:pt x="5438" y="25658"/>
                    <a:pt x="8550" y="20160"/>
                    <a:pt x="12550" y="15120"/>
                  </a:cubicBezTo>
                  <a:cubicBezTo>
                    <a:pt x="16551" y="10080"/>
                    <a:pt x="21440" y="6415"/>
                    <a:pt x="27219" y="4124"/>
                  </a:cubicBezTo>
                  <a:cubicBezTo>
                    <a:pt x="32997" y="1375"/>
                    <a:pt x="39665" y="0"/>
                    <a:pt x="45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F050E788-C4EA-81E7-B2E1-B50F8A6961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6036" y="5683987"/>
              <a:ext cx="88115" cy="111895"/>
            </a:xfrm>
            <a:custGeom>
              <a:avLst/>
              <a:gdLst>
                <a:gd name="connsiteX0" fmla="*/ 45589 w 88115"/>
                <a:gd name="connsiteY0" fmla="*/ 12700 h 111895"/>
                <a:gd name="connsiteX1" fmla="*/ 29320 w 88115"/>
                <a:gd name="connsiteY1" fmla="*/ 17721 h 111895"/>
                <a:gd name="connsiteX2" fmla="*/ 17570 w 88115"/>
                <a:gd name="connsiteY2" fmla="*/ 31870 h 111895"/>
                <a:gd name="connsiteX3" fmla="*/ 14859 w 88115"/>
                <a:gd name="connsiteY3" fmla="*/ 39172 h 111895"/>
                <a:gd name="connsiteX4" fmla="*/ 13503 w 88115"/>
                <a:gd name="connsiteY4" fmla="*/ 49213 h 111895"/>
                <a:gd name="connsiteX5" fmla="*/ 75416 w 88115"/>
                <a:gd name="connsiteY5" fmla="*/ 49213 h 111895"/>
                <a:gd name="connsiteX6" fmla="*/ 74060 w 88115"/>
                <a:gd name="connsiteY6" fmla="*/ 37803 h 111895"/>
                <a:gd name="connsiteX7" fmla="*/ 70897 w 88115"/>
                <a:gd name="connsiteY7" fmla="*/ 29588 h 111895"/>
                <a:gd name="connsiteX8" fmla="*/ 60503 w 88115"/>
                <a:gd name="connsiteY8" fmla="*/ 16808 h 111895"/>
                <a:gd name="connsiteX9" fmla="*/ 45589 w 88115"/>
                <a:gd name="connsiteY9" fmla="*/ 12700 h 111895"/>
                <a:gd name="connsiteX10" fmla="*/ 46359 w 88115"/>
                <a:gd name="connsiteY10" fmla="*/ 0 h 111895"/>
                <a:gd name="connsiteX11" fmla="*/ 71951 w 88115"/>
                <a:gd name="connsiteY11" fmla="*/ 8248 h 111895"/>
                <a:gd name="connsiteX12" fmla="*/ 86319 w 88115"/>
                <a:gd name="connsiteY12" fmla="*/ 32073 h 111895"/>
                <a:gd name="connsiteX13" fmla="*/ 88115 w 88115"/>
                <a:gd name="connsiteY13" fmla="*/ 44444 h 111895"/>
                <a:gd name="connsiteX14" fmla="*/ 88115 w 88115"/>
                <a:gd name="connsiteY14" fmla="*/ 59564 h 111895"/>
                <a:gd name="connsiteX15" fmla="*/ 14032 w 88115"/>
                <a:gd name="connsiteY15" fmla="*/ 59106 h 111895"/>
                <a:gd name="connsiteX16" fmla="*/ 24358 w 88115"/>
                <a:gd name="connsiteY16" fmla="*/ 88888 h 111895"/>
                <a:gd name="connsiteX17" fmla="*/ 50849 w 88115"/>
                <a:gd name="connsiteY17" fmla="*/ 100342 h 111895"/>
                <a:gd name="connsiteX18" fmla="*/ 80482 w 88115"/>
                <a:gd name="connsiteY18" fmla="*/ 92095 h 111895"/>
                <a:gd name="connsiteX19" fmla="*/ 80482 w 88115"/>
                <a:gd name="connsiteY19" fmla="*/ 105382 h 111895"/>
                <a:gd name="connsiteX20" fmla="*/ 50849 w 88115"/>
                <a:gd name="connsiteY20" fmla="*/ 111797 h 111895"/>
                <a:gd name="connsiteX21" fmla="*/ 13134 w 88115"/>
                <a:gd name="connsiteY21" fmla="*/ 97135 h 111895"/>
                <a:gd name="connsiteX22" fmla="*/ 113 w 88115"/>
                <a:gd name="connsiteY22" fmla="*/ 54982 h 111895"/>
                <a:gd name="connsiteX23" fmla="*/ 3256 w 88115"/>
                <a:gd name="connsiteY23" fmla="*/ 32073 h 111895"/>
                <a:gd name="connsiteX24" fmla="*/ 12685 w 88115"/>
                <a:gd name="connsiteY24" fmla="*/ 15120 h 111895"/>
                <a:gd name="connsiteX25" fmla="*/ 27501 w 88115"/>
                <a:gd name="connsiteY25" fmla="*/ 4124 h 111895"/>
                <a:gd name="connsiteX26" fmla="*/ 46359 w 88115"/>
                <a:gd name="connsiteY26" fmla="*/ 0 h 11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8115" h="111895">
                  <a:moveTo>
                    <a:pt x="45589" y="12700"/>
                  </a:moveTo>
                  <a:cubicBezTo>
                    <a:pt x="39714" y="12700"/>
                    <a:pt x="34291" y="14526"/>
                    <a:pt x="29320" y="17721"/>
                  </a:cubicBezTo>
                  <a:cubicBezTo>
                    <a:pt x="24349" y="21372"/>
                    <a:pt x="20282" y="25936"/>
                    <a:pt x="17570" y="31870"/>
                  </a:cubicBezTo>
                  <a:cubicBezTo>
                    <a:pt x="16667" y="34152"/>
                    <a:pt x="15763" y="36890"/>
                    <a:pt x="14859" y="39172"/>
                  </a:cubicBezTo>
                  <a:cubicBezTo>
                    <a:pt x="14407" y="42823"/>
                    <a:pt x="13503" y="46018"/>
                    <a:pt x="13503" y="49213"/>
                  </a:cubicBezTo>
                  <a:lnTo>
                    <a:pt x="75416" y="49213"/>
                  </a:lnTo>
                  <a:cubicBezTo>
                    <a:pt x="74964" y="45562"/>
                    <a:pt x="74512" y="41911"/>
                    <a:pt x="74060" y="37803"/>
                  </a:cubicBezTo>
                  <a:cubicBezTo>
                    <a:pt x="73156" y="35064"/>
                    <a:pt x="72253" y="32326"/>
                    <a:pt x="70897" y="29588"/>
                  </a:cubicBezTo>
                  <a:cubicBezTo>
                    <a:pt x="68637" y="24567"/>
                    <a:pt x="65022" y="20003"/>
                    <a:pt x="60503" y="16808"/>
                  </a:cubicBezTo>
                  <a:cubicBezTo>
                    <a:pt x="55984" y="14069"/>
                    <a:pt x="51012" y="12700"/>
                    <a:pt x="45589" y="12700"/>
                  </a:cubicBezTo>
                  <a:close/>
                  <a:moveTo>
                    <a:pt x="46359" y="0"/>
                  </a:moveTo>
                  <a:cubicBezTo>
                    <a:pt x="55788" y="0"/>
                    <a:pt x="64768" y="2749"/>
                    <a:pt x="71951" y="8248"/>
                  </a:cubicBezTo>
                  <a:cubicBezTo>
                    <a:pt x="79135" y="14662"/>
                    <a:pt x="84523" y="22909"/>
                    <a:pt x="86319" y="32073"/>
                  </a:cubicBezTo>
                  <a:cubicBezTo>
                    <a:pt x="87217" y="36197"/>
                    <a:pt x="87666" y="40320"/>
                    <a:pt x="88115" y="44444"/>
                  </a:cubicBezTo>
                  <a:lnTo>
                    <a:pt x="88115" y="59564"/>
                  </a:lnTo>
                  <a:lnTo>
                    <a:pt x="14032" y="59106"/>
                  </a:lnTo>
                  <a:cubicBezTo>
                    <a:pt x="14032" y="70102"/>
                    <a:pt x="17624" y="80640"/>
                    <a:pt x="24358" y="88888"/>
                  </a:cubicBezTo>
                  <a:cubicBezTo>
                    <a:pt x="31093" y="96677"/>
                    <a:pt x="40971" y="100800"/>
                    <a:pt x="50849" y="100342"/>
                  </a:cubicBezTo>
                  <a:cubicBezTo>
                    <a:pt x="61176" y="100342"/>
                    <a:pt x="71502" y="97593"/>
                    <a:pt x="80482" y="92095"/>
                  </a:cubicBezTo>
                  <a:lnTo>
                    <a:pt x="80482" y="105382"/>
                  </a:lnTo>
                  <a:cubicBezTo>
                    <a:pt x="71053" y="109964"/>
                    <a:pt x="61176" y="112255"/>
                    <a:pt x="50849" y="111797"/>
                  </a:cubicBezTo>
                  <a:cubicBezTo>
                    <a:pt x="36481" y="112713"/>
                    <a:pt x="23012" y="107215"/>
                    <a:pt x="13134" y="97135"/>
                  </a:cubicBezTo>
                  <a:cubicBezTo>
                    <a:pt x="3705" y="85222"/>
                    <a:pt x="-785" y="70102"/>
                    <a:pt x="113" y="54982"/>
                  </a:cubicBezTo>
                  <a:cubicBezTo>
                    <a:pt x="113" y="47193"/>
                    <a:pt x="1011" y="39404"/>
                    <a:pt x="3256" y="32073"/>
                  </a:cubicBezTo>
                  <a:cubicBezTo>
                    <a:pt x="5052" y="25658"/>
                    <a:pt x="8644" y="20160"/>
                    <a:pt x="12685" y="15120"/>
                  </a:cubicBezTo>
                  <a:cubicBezTo>
                    <a:pt x="16726" y="10080"/>
                    <a:pt x="21665" y="6415"/>
                    <a:pt x="27501" y="4124"/>
                  </a:cubicBezTo>
                  <a:cubicBezTo>
                    <a:pt x="33338" y="1375"/>
                    <a:pt x="39624" y="0"/>
                    <a:pt x="46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97" name="Freeform 97">
              <a:extLst>
                <a:ext uri="{FF2B5EF4-FFF2-40B4-BE49-F238E27FC236}">
                  <a16:creationId xmlns:a16="http://schemas.microsoft.com/office/drawing/2014/main" id="{50440E29-41F9-CEC6-68C6-5DF3EF35D4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57300" y="5685575"/>
              <a:ext cx="84138" cy="109538"/>
            </a:xfrm>
            <a:custGeom>
              <a:avLst/>
              <a:gdLst>
                <a:gd name="T0" fmla="*/ 0 w 188"/>
                <a:gd name="T1" fmla="*/ 3 h 236"/>
                <a:gd name="T2" fmla="*/ 0 w 188"/>
                <a:gd name="T3" fmla="*/ 236 h 236"/>
                <a:gd name="T4" fmla="*/ 29 w 188"/>
                <a:gd name="T5" fmla="*/ 236 h 236"/>
                <a:gd name="T6" fmla="*/ 29 w 188"/>
                <a:gd name="T7" fmla="*/ 121 h 236"/>
                <a:gd name="T8" fmla="*/ 34 w 188"/>
                <a:gd name="T9" fmla="*/ 85 h 236"/>
                <a:gd name="T10" fmla="*/ 43 w 188"/>
                <a:gd name="T11" fmla="*/ 61 h 236"/>
                <a:gd name="T12" fmla="*/ 69 w 188"/>
                <a:gd name="T13" fmla="*/ 34 h 236"/>
                <a:gd name="T14" fmla="*/ 104 w 188"/>
                <a:gd name="T15" fmla="*/ 24 h 236"/>
                <a:gd name="T16" fmla="*/ 133 w 188"/>
                <a:gd name="T17" fmla="*/ 32 h 236"/>
                <a:gd name="T18" fmla="*/ 152 w 188"/>
                <a:gd name="T19" fmla="*/ 54 h 236"/>
                <a:gd name="T20" fmla="*/ 156 w 188"/>
                <a:gd name="T21" fmla="*/ 64 h 236"/>
                <a:gd name="T22" fmla="*/ 158 w 188"/>
                <a:gd name="T23" fmla="*/ 76 h 236"/>
                <a:gd name="T24" fmla="*/ 158 w 188"/>
                <a:gd name="T25" fmla="*/ 93 h 236"/>
                <a:gd name="T26" fmla="*/ 158 w 188"/>
                <a:gd name="T27" fmla="*/ 235 h 236"/>
                <a:gd name="T28" fmla="*/ 188 w 188"/>
                <a:gd name="T29" fmla="*/ 235 h 236"/>
                <a:gd name="T30" fmla="*/ 188 w 188"/>
                <a:gd name="T31" fmla="*/ 90 h 236"/>
                <a:gd name="T32" fmla="*/ 188 w 188"/>
                <a:gd name="T33" fmla="*/ 71 h 236"/>
                <a:gd name="T34" fmla="*/ 185 w 188"/>
                <a:gd name="T35" fmla="*/ 57 h 236"/>
                <a:gd name="T36" fmla="*/ 182 w 188"/>
                <a:gd name="T37" fmla="*/ 45 h 236"/>
                <a:gd name="T38" fmla="*/ 154 w 188"/>
                <a:gd name="T39" fmla="*/ 10 h 236"/>
                <a:gd name="T40" fmla="*/ 109 w 188"/>
                <a:gd name="T41" fmla="*/ 1 h 236"/>
                <a:gd name="T42" fmla="*/ 61 w 188"/>
                <a:gd name="T43" fmla="*/ 14 h 236"/>
                <a:gd name="T44" fmla="*/ 29 w 188"/>
                <a:gd name="T45" fmla="*/ 51 h 236"/>
                <a:gd name="T46" fmla="*/ 29 w 188"/>
                <a:gd name="T47" fmla="*/ 41 h 236"/>
                <a:gd name="T48" fmla="*/ 29 w 188"/>
                <a:gd name="T49" fmla="*/ 19 h 236"/>
                <a:gd name="T50" fmla="*/ 29 w 188"/>
                <a:gd name="T51" fmla="*/ 4 h 236"/>
                <a:gd name="T52" fmla="*/ 0 w 188"/>
                <a:gd name="T53" fmla="*/ 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8" h="236">
                  <a:moveTo>
                    <a:pt x="0" y="3"/>
                  </a:moveTo>
                  <a:lnTo>
                    <a:pt x="0" y="236"/>
                  </a:lnTo>
                  <a:lnTo>
                    <a:pt x="29" y="236"/>
                  </a:lnTo>
                  <a:lnTo>
                    <a:pt x="29" y="121"/>
                  </a:lnTo>
                  <a:cubicBezTo>
                    <a:pt x="30" y="109"/>
                    <a:pt x="32" y="97"/>
                    <a:pt x="34" y="85"/>
                  </a:cubicBezTo>
                  <a:cubicBezTo>
                    <a:pt x="36" y="77"/>
                    <a:pt x="39" y="69"/>
                    <a:pt x="43" y="61"/>
                  </a:cubicBezTo>
                  <a:cubicBezTo>
                    <a:pt x="49" y="50"/>
                    <a:pt x="58" y="41"/>
                    <a:pt x="69" y="34"/>
                  </a:cubicBezTo>
                  <a:cubicBezTo>
                    <a:pt x="79" y="28"/>
                    <a:pt x="91" y="24"/>
                    <a:pt x="104" y="24"/>
                  </a:cubicBezTo>
                  <a:cubicBezTo>
                    <a:pt x="114" y="24"/>
                    <a:pt x="124" y="27"/>
                    <a:pt x="133" y="32"/>
                  </a:cubicBezTo>
                  <a:cubicBezTo>
                    <a:pt x="141" y="37"/>
                    <a:pt x="148" y="45"/>
                    <a:pt x="152" y="54"/>
                  </a:cubicBezTo>
                  <a:cubicBezTo>
                    <a:pt x="152" y="57"/>
                    <a:pt x="155" y="61"/>
                    <a:pt x="156" y="64"/>
                  </a:cubicBezTo>
                  <a:cubicBezTo>
                    <a:pt x="157" y="68"/>
                    <a:pt x="158" y="72"/>
                    <a:pt x="158" y="76"/>
                  </a:cubicBezTo>
                  <a:cubicBezTo>
                    <a:pt x="159" y="82"/>
                    <a:pt x="159" y="88"/>
                    <a:pt x="158" y="93"/>
                  </a:cubicBezTo>
                  <a:lnTo>
                    <a:pt x="158" y="235"/>
                  </a:lnTo>
                  <a:lnTo>
                    <a:pt x="188" y="235"/>
                  </a:lnTo>
                  <a:lnTo>
                    <a:pt x="188" y="90"/>
                  </a:lnTo>
                  <a:cubicBezTo>
                    <a:pt x="188" y="84"/>
                    <a:pt x="188" y="77"/>
                    <a:pt x="188" y="71"/>
                  </a:cubicBezTo>
                  <a:cubicBezTo>
                    <a:pt x="188" y="66"/>
                    <a:pt x="187" y="62"/>
                    <a:pt x="185" y="57"/>
                  </a:cubicBezTo>
                  <a:cubicBezTo>
                    <a:pt x="185" y="53"/>
                    <a:pt x="183" y="49"/>
                    <a:pt x="182" y="45"/>
                  </a:cubicBezTo>
                  <a:cubicBezTo>
                    <a:pt x="177" y="31"/>
                    <a:pt x="167" y="18"/>
                    <a:pt x="154" y="10"/>
                  </a:cubicBezTo>
                  <a:cubicBezTo>
                    <a:pt x="141" y="3"/>
                    <a:pt x="125" y="0"/>
                    <a:pt x="109" y="1"/>
                  </a:cubicBezTo>
                  <a:cubicBezTo>
                    <a:pt x="92" y="0"/>
                    <a:pt x="76" y="5"/>
                    <a:pt x="61" y="14"/>
                  </a:cubicBezTo>
                  <a:cubicBezTo>
                    <a:pt x="47" y="23"/>
                    <a:pt x="36" y="35"/>
                    <a:pt x="29" y="51"/>
                  </a:cubicBezTo>
                  <a:cubicBezTo>
                    <a:pt x="30" y="47"/>
                    <a:pt x="30" y="44"/>
                    <a:pt x="29" y="41"/>
                  </a:cubicBezTo>
                  <a:lnTo>
                    <a:pt x="29" y="19"/>
                  </a:lnTo>
                  <a:cubicBezTo>
                    <a:pt x="30" y="14"/>
                    <a:pt x="30" y="9"/>
                    <a:pt x="29" y="4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8" name="Rectangle 98">
              <a:extLst>
                <a:ext uri="{FF2B5EF4-FFF2-40B4-BE49-F238E27FC236}">
                  <a16:creationId xmlns:a16="http://schemas.microsoft.com/office/drawing/2014/main" id="{6B30BEA6-8913-2C65-7E11-7B10E3CB38A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12850" y="5687162"/>
              <a:ext cx="12700" cy="1079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9" name="Rectangle 99">
              <a:extLst>
                <a:ext uri="{FF2B5EF4-FFF2-40B4-BE49-F238E27FC236}">
                  <a16:creationId xmlns:a16="http://schemas.microsoft.com/office/drawing/2014/main" id="{D9D985D1-32A1-2F3D-6CA5-77D162807CC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11263" y="5639537"/>
              <a:ext cx="15875" cy="17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14F6039F-E2E5-6014-0A31-74836B000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7438" y="5685575"/>
              <a:ext cx="93663" cy="156355"/>
            </a:xfrm>
            <a:custGeom>
              <a:avLst/>
              <a:gdLst>
                <a:gd name="connsiteX0" fmla="*/ 46385 w 93663"/>
                <a:gd name="connsiteY0" fmla="*/ 13154 h 156355"/>
                <a:gd name="connsiteX1" fmla="*/ 23203 w 93663"/>
                <a:gd name="connsiteY1" fmla="*/ 24493 h 156355"/>
                <a:gd name="connsiteX2" fmla="*/ 14733 w 93663"/>
                <a:gd name="connsiteY2" fmla="*/ 54882 h 156355"/>
                <a:gd name="connsiteX3" fmla="*/ 16962 w 93663"/>
                <a:gd name="connsiteY3" fmla="*/ 72572 h 156355"/>
                <a:gd name="connsiteX4" fmla="*/ 23649 w 93663"/>
                <a:gd name="connsiteY4" fmla="*/ 86632 h 156355"/>
                <a:gd name="connsiteX5" fmla="*/ 33457 w 93663"/>
                <a:gd name="connsiteY5" fmla="*/ 95250 h 156355"/>
                <a:gd name="connsiteX6" fmla="*/ 45939 w 93663"/>
                <a:gd name="connsiteY6" fmla="*/ 98425 h 156355"/>
                <a:gd name="connsiteX7" fmla="*/ 58868 w 93663"/>
                <a:gd name="connsiteY7" fmla="*/ 95250 h 156355"/>
                <a:gd name="connsiteX8" fmla="*/ 69567 w 93663"/>
                <a:gd name="connsiteY8" fmla="*/ 86179 h 156355"/>
                <a:gd name="connsiteX9" fmla="*/ 76254 w 93663"/>
                <a:gd name="connsiteY9" fmla="*/ 72572 h 156355"/>
                <a:gd name="connsiteX10" fmla="*/ 78929 w 93663"/>
                <a:gd name="connsiteY10" fmla="*/ 55336 h 156355"/>
                <a:gd name="connsiteX11" fmla="*/ 70905 w 93663"/>
                <a:gd name="connsiteY11" fmla="*/ 27668 h 156355"/>
                <a:gd name="connsiteX12" fmla="*/ 59760 w 93663"/>
                <a:gd name="connsiteY12" fmla="*/ 16782 h 156355"/>
                <a:gd name="connsiteX13" fmla="*/ 60205 w 93663"/>
                <a:gd name="connsiteY13" fmla="*/ 17236 h 156355"/>
                <a:gd name="connsiteX14" fmla="*/ 46385 w 93663"/>
                <a:gd name="connsiteY14" fmla="*/ 13154 h 156355"/>
                <a:gd name="connsiteX15" fmla="*/ 44367 w 93663"/>
                <a:gd name="connsiteY15" fmla="*/ 0 h 156355"/>
                <a:gd name="connsiteX16" fmla="*/ 60500 w 93663"/>
                <a:gd name="connsiteY16" fmla="*/ 3236 h 156355"/>
                <a:gd name="connsiteX17" fmla="*/ 73048 w 93663"/>
                <a:gd name="connsiteY17" fmla="*/ 12019 h 156355"/>
                <a:gd name="connsiteX18" fmla="*/ 76185 w 93663"/>
                <a:gd name="connsiteY18" fmla="*/ 16179 h 156355"/>
                <a:gd name="connsiteX19" fmla="*/ 79322 w 93663"/>
                <a:gd name="connsiteY19" fmla="*/ 22188 h 156355"/>
                <a:gd name="connsiteX20" fmla="*/ 79322 w 93663"/>
                <a:gd name="connsiteY20" fmla="*/ 1387 h 156355"/>
                <a:gd name="connsiteX21" fmla="*/ 91870 w 93663"/>
                <a:gd name="connsiteY21" fmla="*/ 1387 h 156355"/>
                <a:gd name="connsiteX22" fmla="*/ 93663 w 93663"/>
                <a:gd name="connsiteY22" fmla="*/ 89676 h 156355"/>
                <a:gd name="connsiteX23" fmla="*/ 93663 w 93663"/>
                <a:gd name="connsiteY23" fmla="*/ 104467 h 156355"/>
                <a:gd name="connsiteX24" fmla="*/ 90078 w 93663"/>
                <a:gd name="connsiteY24" fmla="*/ 127580 h 156355"/>
                <a:gd name="connsiteX25" fmla="*/ 79770 w 93663"/>
                <a:gd name="connsiteY25" fmla="*/ 143758 h 156355"/>
                <a:gd name="connsiteX26" fmla="*/ 44367 w 93663"/>
                <a:gd name="connsiteY26" fmla="*/ 156239 h 156355"/>
                <a:gd name="connsiteX27" fmla="*/ 28682 w 93663"/>
                <a:gd name="connsiteY27" fmla="*/ 154852 h 156355"/>
                <a:gd name="connsiteX28" fmla="*/ 12100 w 93663"/>
                <a:gd name="connsiteY28" fmla="*/ 150230 h 156355"/>
                <a:gd name="connsiteX29" fmla="*/ 12996 w 93663"/>
                <a:gd name="connsiteY29" fmla="*/ 135438 h 156355"/>
                <a:gd name="connsiteX30" fmla="*/ 29130 w 93663"/>
                <a:gd name="connsiteY30" fmla="*/ 141909 h 156355"/>
                <a:gd name="connsiteX31" fmla="*/ 43919 w 93663"/>
                <a:gd name="connsiteY31" fmla="*/ 143758 h 156355"/>
                <a:gd name="connsiteX32" fmla="*/ 64085 w 93663"/>
                <a:gd name="connsiteY32" fmla="*/ 139136 h 156355"/>
                <a:gd name="connsiteX33" fmla="*/ 76633 w 93663"/>
                <a:gd name="connsiteY33" fmla="*/ 125731 h 156355"/>
                <a:gd name="connsiteX34" fmla="*/ 77978 w 93663"/>
                <a:gd name="connsiteY34" fmla="*/ 121108 h 156355"/>
                <a:gd name="connsiteX35" fmla="*/ 79322 w 93663"/>
                <a:gd name="connsiteY35" fmla="*/ 115099 h 156355"/>
                <a:gd name="connsiteX36" fmla="*/ 80219 w 93663"/>
                <a:gd name="connsiteY36" fmla="*/ 106779 h 156355"/>
                <a:gd name="connsiteX37" fmla="*/ 80219 w 93663"/>
                <a:gd name="connsiteY37" fmla="*/ 85515 h 156355"/>
                <a:gd name="connsiteX38" fmla="*/ 67222 w 93663"/>
                <a:gd name="connsiteY38" fmla="*/ 104005 h 156355"/>
                <a:gd name="connsiteX39" fmla="*/ 45263 w 93663"/>
                <a:gd name="connsiteY39" fmla="*/ 110939 h 156355"/>
                <a:gd name="connsiteX40" fmla="*/ 27337 w 93663"/>
                <a:gd name="connsiteY40" fmla="*/ 106779 h 156355"/>
                <a:gd name="connsiteX41" fmla="*/ 13445 w 93663"/>
                <a:gd name="connsiteY41" fmla="*/ 95223 h 156355"/>
                <a:gd name="connsiteX42" fmla="*/ 4482 w 93663"/>
                <a:gd name="connsiteY42" fmla="*/ 77195 h 156355"/>
                <a:gd name="connsiteX43" fmla="*/ 0 w 93663"/>
                <a:gd name="connsiteY43" fmla="*/ 53621 h 156355"/>
                <a:gd name="connsiteX44" fmla="*/ 3137 w 93663"/>
                <a:gd name="connsiteY44" fmla="*/ 31433 h 156355"/>
                <a:gd name="connsiteX45" fmla="*/ 12100 w 93663"/>
                <a:gd name="connsiteY45" fmla="*/ 14792 h 156355"/>
                <a:gd name="connsiteX46" fmla="*/ 25993 w 93663"/>
                <a:gd name="connsiteY46" fmla="*/ 4160 h 156355"/>
                <a:gd name="connsiteX47" fmla="*/ 44367 w 93663"/>
                <a:gd name="connsiteY47" fmla="*/ 0 h 156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93663" h="156355">
                  <a:moveTo>
                    <a:pt x="46385" y="13154"/>
                  </a:moveTo>
                  <a:cubicBezTo>
                    <a:pt x="37023" y="12700"/>
                    <a:pt x="28553" y="17236"/>
                    <a:pt x="23203" y="24493"/>
                  </a:cubicBezTo>
                  <a:cubicBezTo>
                    <a:pt x="17408" y="33565"/>
                    <a:pt x="14287" y="43997"/>
                    <a:pt x="14733" y="54882"/>
                  </a:cubicBezTo>
                  <a:cubicBezTo>
                    <a:pt x="14733" y="60779"/>
                    <a:pt x="15624" y="66675"/>
                    <a:pt x="16962" y="72572"/>
                  </a:cubicBezTo>
                  <a:cubicBezTo>
                    <a:pt x="18299" y="77561"/>
                    <a:pt x="20528" y="82097"/>
                    <a:pt x="23649" y="86632"/>
                  </a:cubicBezTo>
                  <a:cubicBezTo>
                    <a:pt x="25878" y="90261"/>
                    <a:pt x="29445" y="92982"/>
                    <a:pt x="33457" y="95250"/>
                  </a:cubicBezTo>
                  <a:cubicBezTo>
                    <a:pt x="37023" y="97518"/>
                    <a:pt x="41481" y="98425"/>
                    <a:pt x="45939" y="98425"/>
                  </a:cubicBezTo>
                  <a:cubicBezTo>
                    <a:pt x="50398" y="98425"/>
                    <a:pt x="54856" y="97518"/>
                    <a:pt x="58868" y="95250"/>
                  </a:cubicBezTo>
                  <a:cubicBezTo>
                    <a:pt x="62880" y="92982"/>
                    <a:pt x="66447" y="89807"/>
                    <a:pt x="69567" y="86179"/>
                  </a:cubicBezTo>
                  <a:cubicBezTo>
                    <a:pt x="72688" y="82097"/>
                    <a:pt x="74917" y="77561"/>
                    <a:pt x="76254" y="72572"/>
                  </a:cubicBezTo>
                  <a:cubicBezTo>
                    <a:pt x="78038" y="67129"/>
                    <a:pt x="78929" y="61232"/>
                    <a:pt x="78929" y="55336"/>
                  </a:cubicBezTo>
                  <a:cubicBezTo>
                    <a:pt x="79375" y="45357"/>
                    <a:pt x="76700" y="35832"/>
                    <a:pt x="70905" y="27668"/>
                  </a:cubicBezTo>
                  <a:cubicBezTo>
                    <a:pt x="68230" y="23132"/>
                    <a:pt x="64218" y="19504"/>
                    <a:pt x="59760" y="16782"/>
                  </a:cubicBezTo>
                  <a:lnTo>
                    <a:pt x="60205" y="17236"/>
                  </a:lnTo>
                  <a:cubicBezTo>
                    <a:pt x="55747" y="14515"/>
                    <a:pt x="51289" y="13154"/>
                    <a:pt x="46385" y="13154"/>
                  </a:cubicBezTo>
                  <a:close/>
                  <a:moveTo>
                    <a:pt x="44367" y="0"/>
                  </a:moveTo>
                  <a:cubicBezTo>
                    <a:pt x="49745" y="0"/>
                    <a:pt x="55122" y="925"/>
                    <a:pt x="60500" y="3236"/>
                  </a:cubicBezTo>
                  <a:cubicBezTo>
                    <a:pt x="64982" y="5085"/>
                    <a:pt x="69463" y="7858"/>
                    <a:pt x="73048" y="12019"/>
                  </a:cubicBezTo>
                  <a:cubicBezTo>
                    <a:pt x="73945" y="13405"/>
                    <a:pt x="75289" y="14792"/>
                    <a:pt x="76185" y="16179"/>
                  </a:cubicBezTo>
                  <a:cubicBezTo>
                    <a:pt x="77082" y="17566"/>
                    <a:pt x="77978" y="19877"/>
                    <a:pt x="79322" y="22188"/>
                  </a:cubicBezTo>
                  <a:lnTo>
                    <a:pt x="79322" y="1387"/>
                  </a:lnTo>
                  <a:lnTo>
                    <a:pt x="91870" y="1387"/>
                  </a:lnTo>
                  <a:lnTo>
                    <a:pt x="93663" y="89676"/>
                  </a:lnTo>
                  <a:lnTo>
                    <a:pt x="93663" y="104467"/>
                  </a:lnTo>
                  <a:cubicBezTo>
                    <a:pt x="93663" y="112326"/>
                    <a:pt x="92767" y="120184"/>
                    <a:pt x="90078" y="127580"/>
                  </a:cubicBezTo>
                  <a:cubicBezTo>
                    <a:pt x="88285" y="133589"/>
                    <a:pt x="84700" y="139136"/>
                    <a:pt x="79770" y="143758"/>
                  </a:cubicBezTo>
                  <a:cubicBezTo>
                    <a:pt x="69911" y="152541"/>
                    <a:pt x="57363" y="157163"/>
                    <a:pt x="44367" y="156239"/>
                  </a:cubicBezTo>
                  <a:cubicBezTo>
                    <a:pt x="38989" y="156239"/>
                    <a:pt x="34059" y="155777"/>
                    <a:pt x="28682" y="154852"/>
                  </a:cubicBezTo>
                  <a:cubicBezTo>
                    <a:pt x="23304" y="153465"/>
                    <a:pt x="17478" y="152079"/>
                    <a:pt x="12100" y="150230"/>
                  </a:cubicBezTo>
                  <a:lnTo>
                    <a:pt x="12996" y="135438"/>
                  </a:lnTo>
                  <a:cubicBezTo>
                    <a:pt x="17926" y="138211"/>
                    <a:pt x="23752" y="140060"/>
                    <a:pt x="29130" y="141909"/>
                  </a:cubicBezTo>
                  <a:cubicBezTo>
                    <a:pt x="34059" y="143296"/>
                    <a:pt x="38989" y="143758"/>
                    <a:pt x="43919" y="143758"/>
                  </a:cubicBezTo>
                  <a:cubicBezTo>
                    <a:pt x="51089" y="143758"/>
                    <a:pt x="57811" y="142371"/>
                    <a:pt x="64085" y="139136"/>
                  </a:cubicBezTo>
                  <a:cubicBezTo>
                    <a:pt x="69463" y="135900"/>
                    <a:pt x="73945" y="131278"/>
                    <a:pt x="76633" y="125731"/>
                  </a:cubicBezTo>
                  <a:cubicBezTo>
                    <a:pt x="77082" y="124344"/>
                    <a:pt x="77978" y="122495"/>
                    <a:pt x="77978" y="121108"/>
                  </a:cubicBezTo>
                  <a:cubicBezTo>
                    <a:pt x="78874" y="119259"/>
                    <a:pt x="79322" y="117410"/>
                    <a:pt x="79322" y="115099"/>
                  </a:cubicBezTo>
                  <a:cubicBezTo>
                    <a:pt x="80219" y="112788"/>
                    <a:pt x="80219" y="110477"/>
                    <a:pt x="80219" y="106779"/>
                  </a:cubicBezTo>
                  <a:lnTo>
                    <a:pt x="80219" y="85515"/>
                  </a:lnTo>
                  <a:cubicBezTo>
                    <a:pt x="77978" y="92911"/>
                    <a:pt x="73496" y="99383"/>
                    <a:pt x="67222" y="104005"/>
                  </a:cubicBezTo>
                  <a:cubicBezTo>
                    <a:pt x="60948" y="108628"/>
                    <a:pt x="53330" y="110939"/>
                    <a:pt x="45263" y="110939"/>
                  </a:cubicBezTo>
                  <a:cubicBezTo>
                    <a:pt x="38989" y="110939"/>
                    <a:pt x="33163" y="109552"/>
                    <a:pt x="27337" y="106779"/>
                  </a:cubicBezTo>
                  <a:cubicBezTo>
                    <a:pt x="21959" y="104005"/>
                    <a:pt x="17030" y="100307"/>
                    <a:pt x="13445" y="95223"/>
                  </a:cubicBezTo>
                  <a:cubicBezTo>
                    <a:pt x="9411" y="89676"/>
                    <a:pt x="6274" y="83666"/>
                    <a:pt x="4482" y="77195"/>
                  </a:cubicBezTo>
                  <a:cubicBezTo>
                    <a:pt x="1793" y="69799"/>
                    <a:pt x="448" y="61941"/>
                    <a:pt x="0" y="53621"/>
                  </a:cubicBezTo>
                  <a:cubicBezTo>
                    <a:pt x="0" y="46225"/>
                    <a:pt x="1345" y="38829"/>
                    <a:pt x="3137" y="31433"/>
                  </a:cubicBezTo>
                  <a:cubicBezTo>
                    <a:pt x="5378" y="25424"/>
                    <a:pt x="8067" y="19877"/>
                    <a:pt x="12100" y="14792"/>
                  </a:cubicBezTo>
                  <a:cubicBezTo>
                    <a:pt x="16133" y="10170"/>
                    <a:pt x="20615" y="6472"/>
                    <a:pt x="25993" y="4160"/>
                  </a:cubicBezTo>
                  <a:cubicBezTo>
                    <a:pt x="31819" y="1387"/>
                    <a:pt x="38093" y="0"/>
                    <a:pt x="443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01" name="Freeform 102">
              <a:extLst>
                <a:ext uri="{FF2B5EF4-FFF2-40B4-BE49-F238E27FC236}">
                  <a16:creationId xmlns:a16="http://schemas.microsoft.com/office/drawing/2014/main" id="{5B3B9C71-CC0F-E62F-B099-3E9AAD5CFD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9488" y="5685575"/>
              <a:ext cx="85725" cy="109538"/>
            </a:xfrm>
            <a:custGeom>
              <a:avLst/>
              <a:gdLst>
                <a:gd name="T0" fmla="*/ 0 w 190"/>
                <a:gd name="T1" fmla="*/ 5 h 238"/>
                <a:gd name="T2" fmla="*/ 0 w 190"/>
                <a:gd name="T3" fmla="*/ 238 h 238"/>
                <a:gd name="T4" fmla="*/ 29 w 190"/>
                <a:gd name="T5" fmla="*/ 238 h 238"/>
                <a:gd name="T6" fmla="*/ 29 w 190"/>
                <a:gd name="T7" fmla="*/ 123 h 238"/>
                <a:gd name="T8" fmla="*/ 34 w 190"/>
                <a:gd name="T9" fmla="*/ 87 h 238"/>
                <a:gd name="T10" fmla="*/ 69 w 190"/>
                <a:gd name="T11" fmla="*/ 37 h 238"/>
                <a:gd name="T12" fmla="*/ 103 w 190"/>
                <a:gd name="T13" fmla="*/ 27 h 238"/>
                <a:gd name="T14" fmla="*/ 131 w 190"/>
                <a:gd name="T15" fmla="*/ 35 h 238"/>
                <a:gd name="T16" fmla="*/ 151 w 190"/>
                <a:gd name="T17" fmla="*/ 57 h 238"/>
                <a:gd name="T18" fmla="*/ 154 w 190"/>
                <a:gd name="T19" fmla="*/ 67 h 238"/>
                <a:gd name="T20" fmla="*/ 157 w 190"/>
                <a:gd name="T21" fmla="*/ 79 h 238"/>
                <a:gd name="T22" fmla="*/ 157 w 190"/>
                <a:gd name="T23" fmla="*/ 96 h 238"/>
                <a:gd name="T24" fmla="*/ 157 w 190"/>
                <a:gd name="T25" fmla="*/ 238 h 238"/>
                <a:gd name="T26" fmla="*/ 189 w 190"/>
                <a:gd name="T27" fmla="*/ 238 h 238"/>
                <a:gd name="T28" fmla="*/ 189 w 190"/>
                <a:gd name="T29" fmla="*/ 93 h 238"/>
                <a:gd name="T30" fmla="*/ 189 w 190"/>
                <a:gd name="T31" fmla="*/ 74 h 238"/>
                <a:gd name="T32" fmla="*/ 187 w 190"/>
                <a:gd name="T33" fmla="*/ 60 h 238"/>
                <a:gd name="T34" fmla="*/ 183 w 190"/>
                <a:gd name="T35" fmla="*/ 48 h 238"/>
                <a:gd name="T36" fmla="*/ 156 w 190"/>
                <a:gd name="T37" fmla="*/ 13 h 238"/>
                <a:gd name="T38" fmla="*/ 110 w 190"/>
                <a:gd name="T39" fmla="*/ 0 h 238"/>
                <a:gd name="T40" fmla="*/ 62 w 190"/>
                <a:gd name="T41" fmla="*/ 14 h 238"/>
                <a:gd name="T42" fmla="*/ 30 w 190"/>
                <a:gd name="T43" fmla="*/ 50 h 238"/>
                <a:gd name="T44" fmla="*/ 30 w 190"/>
                <a:gd name="T45" fmla="*/ 40 h 238"/>
                <a:gd name="T46" fmla="*/ 30 w 190"/>
                <a:gd name="T47" fmla="*/ 4 h 238"/>
                <a:gd name="T48" fmla="*/ 0 w 190"/>
                <a:gd name="T49" fmla="*/ 5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0" h="238">
                  <a:moveTo>
                    <a:pt x="0" y="5"/>
                  </a:moveTo>
                  <a:lnTo>
                    <a:pt x="0" y="238"/>
                  </a:lnTo>
                  <a:lnTo>
                    <a:pt x="29" y="238"/>
                  </a:lnTo>
                  <a:lnTo>
                    <a:pt x="29" y="123"/>
                  </a:lnTo>
                  <a:cubicBezTo>
                    <a:pt x="30" y="111"/>
                    <a:pt x="32" y="99"/>
                    <a:pt x="34" y="87"/>
                  </a:cubicBezTo>
                  <a:cubicBezTo>
                    <a:pt x="38" y="66"/>
                    <a:pt x="50" y="48"/>
                    <a:pt x="69" y="37"/>
                  </a:cubicBezTo>
                  <a:cubicBezTo>
                    <a:pt x="79" y="31"/>
                    <a:pt x="91" y="27"/>
                    <a:pt x="103" y="27"/>
                  </a:cubicBezTo>
                  <a:cubicBezTo>
                    <a:pt x="113" y="27"/>
                    <a:pt x="123" y="30"/>
                    <a:pt x="131" y="35"/>
                  </a:cubicBezTo>
                  <a:cubicBezTo>
                    <a:pt x="140" y="40"/>
                    <a:pt x="147" y="48"/>
                    <a:pt x="151" y="57"/>
                  </a:cubicBezTo>
                  <a:cubicBezTo>
                    <a:pt x="151" y="60"/>
                    <a:pt x="153" y="64"/>
                    <a:pt x="154" y="67"/>
                  </a:cubicBezTo>
                  <a:cubicBezTo>
                    <a:pt x="155" y="71"/>
                    <a:pt x="156" y="75"/>
                    <a:pt x="157" y="79"/>
                  </a:cubicBezTo>
                  <a:cubicBezTo>
                    <a:pt x="157" y="85"/>
                    <a:pt x="157" y="91"/>
                    <a:pt x="157" y="96"/>
                  </a:cubicBezTo>
                  <a:lnTo>
                    <a:pt x="157" y="238"/>
                  </a:lnTo>
                  <a:lnTo>
                    <a:pt x="189" y="238"/>
                  </a:lnTo>
                  <a:lnTo>
                    <a:pt x="189" y="93"/>
                  </a:lnTo>
                  <a:cubicBezTo>
                    <a:pt x="190" y="87"/>
                    <a:pt x="190" y="80"/>
                    <a:pt x="189" y="74"/>
                  </a:cubicBezTo>
                  <a:cubicBezTo>
                    <a:pt x="189" y="69"/>
                    <a:pt x="188" y="64"/>
                    <a:pt x="187" y="60"/>
                  </a:cubicBezTo>
                  <a:cubicBezTo>
                    <a:pt x="187" y="56"/>
                    <a:pt x="185" y="52"/>
                    <a:pt x="183" y="48"/>
                  </a:cubicBezTo>
                  <a:cubicBezTo>
                    <a:pt x="178" y="34"/>
                    <a:pt x="169" y="21"/>
                    <a:pt x="156" y="13"/>
                  </a:cubicBezTo>
                  <a:cubicBezTo>
                    <a:pt x="142" y="4"/>
                    <a:pt x="126" y="0"/>
                    <a:pt x="110" y="0"/>
                  </a:cubicBezTo>
                  <a:cubicBezTo>
                    <a:pt x="93" y="0"/>
                    <a:pt x="76" y="5"/>
                    <a:pt x="62" y="14"/>
                  </a:cubicBezTo>
                  <a:cubicBezTo>
                    <a:pt x="47" y="22"/>
                    <a:pt x="36" y="35"/>
                    <a:pt x="30" y="50"/>
                  </a:cubicBezTo>
                  <a:cubicBezTo>
                    <a:pt x="30" y="47"/>
                    <a:pt x="30" y="44"/>
                    <a:pt x="30" y="40"/>
                  </a:cubicBezTo>
                  <a:lnTo>
                    <a:pt x="30" y="4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5A810746-9229-197C-481D-198080B440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70740" y="5683988"/>
              <a:ext cx="88111" cy="113865"/>
            </a:xfrm>
            <a:custGeom>
              <a:avLst/>
              <a:gdLst>
                <a:gd name="connsiteX0" fmla="*/ 44762 w 88111"/>
                <a:gd name="connsiteY0" fmla="*/ 12700 h 113865"/>
                <a:gd name="connsiteX1" fmla="*/ 28911 w 88111"/>
                <a:gd name="connsiteY1" fmla="*/ 17721 h 113865"/>
                <a:gd name="connsiteX2" fmla="*/ 17902 w 88111"/>
                <a:gd name="connsiteY2" fmla="*/ 31870 h 113865"/>
                <a:gd name="connsiteX3" fmla="*/ 14820 w 88111"/>
                <a:gd name="connsiteY3" fmla="*/ 39172 h 113865"/>
                <a:gd name="connsiteX4" fmla="*/ 13499 w 88111"/>
                <a:gd name="connsiteY4" fmla="*/ 49213 h 113865"/>
                <a:gd name="connsiteX5" fmla="*/ 73824 w 88111"/>
                <a:gd name="connsiteY5" fmla="*/ 49213 h 113865"/>
                <a:gd name="connsiteX6" fmla="*/ 72503 w 88111"/>
                <a:gd name="connsiteY6" fmla="*/ 37803 h 113865"/>
                <a:gd name="connsiteX7" fmla="*/ 69861 w 88111"/>
                <a:gd name="connsiteY7" fmla="*/ 29588 h 113865"/>
                <a:gd name="connsiteX8" fmla="*/ 59293 w 88111"/>
                <a:gd name="connsiteY8" fmla="*/ 16808 h 113865"/>
                <a:gd name="connsiteX9" fmla="*/ 44762 w 88111"/>
                <a:gd name="connsiteY9" fmla="*/ 12700 h 113865"/>
                <a:gd name="connsiteX10" fmla="*/ 46565 w 88111"/>
                <a:gd name="connsiteY10" fmla="*/ 0 h 113865"/>
                <a:gd name="connsiteX11" fmla="*/ 72029 w 88111"/>
                <a:gd name="connsiteY11" fmla="*/ 8330 h 113865"/>
                <a:gd name="connsiteX12" fmla="*/ 86324 w 88111"/>
                <a:gd name="connsiteY12" fmla="*/ 32393 h 113865"/>
                <a:gd name="connsiteX13" fmla="*/ 88111 w 88111"/>
                <a:gd name="connsiteY13" fmla="*/ 44887 h 113865"/>
                <a:gd name="connsiteX14" fmla="*/ 88111 w 88111"/>
                <a:gd name="connsiteY14" fmla="*/ 60158 h 113865"/>
                <a:gd name="connsiteX15" fmla="*/ 13507 w 88111"/>
                <a:gd name="connsiteY15" fmla="*/ 60621 h 113865"/>
                <a:gd name="connsiteX16" fmla="*/ 24228 w 88111"/>
                <a:gd name="connsiteY16" fmla="*/ 90700 h 113865"/>
                <a:gd name="connsiteX17" fmla="*/ 50139 w 88111"/>
                <a:gd name="connsiteY17" fmla="*/ 101806 h 113865"/>
                <a:gd name="connsiteX18" fmla="*/ 79623 w 88111"/>
                <a:gd name="connsiteY18" fmla="*/ 93939 h 113865"/>
                <a:gd name="connsiteX19" fmla="*/ 79623 w 88111"/>
                <a:gd name="connsiteY19" fmla="*/ 107359 h 113865"/>
                <a:gd name="connsiteX20" fmla="*/ 65774 w 88111"/>
                <a:gd name="connsiteY20" fmla="*/ 111986 h 113865"/>
                <a:gd name="connsiteX21" fmla="*/ 50585 w 88111"/>
                <a:gd name="connsiteY21" fmla="*/ 113837 h 113865"/>
                <a:gd name="connsiteX22" fmla="*/ 13507 w 88111"/>
                <a:gd name="connsiteY22" fmla="*/ 98567 h 113865"/>
                <a:gd name="connsiteX23" fmla="*/ 104 w 88111"/>
                <a:gd name="connsiteY23" fmla="*/ 55993 h 113865"/>
                <a:gd name="connsiteX24" fmla="*/ 3678 w 88111"/>
                <a:gd name="connsiteY24" fmla="*/ 33318 h 113865"/>
                <a:gd name="connsiteX25" fmla="*/ 13060 w 88111"/>
                <a:gd name="connsiteY25" fmla="*/ 15271 h 113865"/>
                <a:gd name="connsiteX26" fmla="*/ 27802 w 88111"/>
                <a:gd name="connsiteY26" fmla="*/ 4165 h 113865"/>
                <a:gd name="connsiteX27" fmla="*/ 46565 w 88111"/>
                <a:gd name="connsiteY27" fmla="*/ 0 h 11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8111" h="113865">
                  <a:moveTo>
                    <a:pt x="44762" y="12700"/>
                  </a:moveTo>
                  <a:cubicBezTo>
                    <a:pt x="39038" y="12700"/>
                    <a:pt x="33754" y="14526"/>
                    <a:pt x="28911" y="17721"/>
                  </a:cubicBezTo>
                  <a:cubicBezTo>
                    <a:pt x="24067" y="21372"/>
                    <a:pt x="20104" y="25936"/>
                    <a:pt x="17902" y="31870"/>
                  </a:cubicBezTo>
                  <a:cubicBezTo>
                    <a:pt x="16581" y="34152"/>
                    <a:pt x="15701" y="36890"/>
                    <a:pt x="14820" y="39172"/>
                  </a:cubicBezTo>
                  <a:cubicBezTo>
                    <a:pt x="14380" y="42823"/>
                    <a:pt x="13939" y="46018"/>
                    <a:pt x="13499" y="49213"/>
                  </a:cubicBezTo>
                  <a:lnTo>
                    <a:pt x="73824" y="49213"/>
                  </a:lnTo>
                  <a:cubicBezTo>
                    <a:pt x="73384" y="45562"/>
                    <a:pt x="72943" y="41911"/>
                    <a:pt x="72503" y="37803"/>
                  </a:cubicBezTo>
                  <a:cubicBezTo>
                    <a:pt x="71622" y="35064"/>
                    <a:pt x="70742" y="32326"/>
                    <a:pt x="69861" y="29588"/>
                  </a:cubicBezTo>
                  <a:cubicBezTo>
                    <a:pt x="67659" y="24567"/>
                    <a:pt x="63696" y="20003"/>
                    <a:pt x="59293" y="16808"/>
                  </a:cubicBezTo>
                  <a:cubicBezTo>
                    <a:pt x="54890" y="14069"/>
                    <a:pt x="50046" y="12700"/>
                    <a:pt x="44762" y="12700"/>
                  </a:cubicBezTo>
                  <a:close/>
                  <a:moveTo>
                    <a:pt x="46565" y="0"/>
                  </a:moveTo>
                  <a:cubicBezTo>
                    <a:pt x="55499" y="0"/>
                    <a:pt x="64881" y="2777"/>
                    <a:pt x="72029" y="8330"/>
                  </a:cubicBezTo>
                  <a:cubicBezTo>
                    <a:pt x="79176" y="14808"/>
                    <a:pt x="84090" y="23138"/>
                    <a:pt x="86324" y="32393"/>
                  </a:cubicBezTo>
                  <a:cubicBezTo>
                    <a:pt x="87218" y="36558"/>
                    <a:pt x="87664" y="40723"/>
                    <a:pt x="88111" y="44887"/>
                  </a:cubicBezTo>
                  <a:lnTo>
                    <a:pt x="88111" y="60158"/>
                  </a:lnTo>
                  <a:lnTo>
                    <a:pt x="13507" y="60621"/>
                  </a:lnTo>
                  <a:cubicBezTo>
                    <a:pt x="13507" y="71727"/>
                    <a:pt x="17080" y="82370"/>
                    <a:pt x="24228" y="90700"/>
                  </a:cubicBezTo>
                  <a:cubicBezTo>
                    <a:pt x="30482" y="98104"/>
                    <a:pt x="40311" y="102269"/>
                    <a:pt x="50139" y="101806"/>
                  </a:cubicBezTo>
                  <a:cubicBezTo>
                    <a:pt x="60414" y="101806"/>
                    <a:pt x="70688" y="99029"/>
                    <a:pt x="79623" y="93939"/>
                  </a:cubicBezTo>
                  <a:lnTo>
                    <a:pt x="79623" y="107359"/>
                  </a:lnTo>
                  <a:cubicBezTo>
                    <a:pt x="75156" y="109210"/>
                    <a:pt x="70688" y="111061"/>
                    <a:pt x="65774" y="111986"/>
                  </a:cubicBezTo>
                  <a:cubicBezTo>
                    <a:pt x="60860" y="113375"/>
                    <a:pt x="55499" y="113837"/>
                    <a:pt x="50585" y="113837"/>
                  </a:cubicBezTo>
                  <a:cubicBezTo>
                    <a:pt x="36737" y="114300"/>
                    <a:pt x="23335" y="109210"/>
                    <a:pt x="13507" y="98567"/>
                  </a:cubicBezTo>
                  <a:cubicBezTo>
                    <a:pt x="4125" y="86535"/>
                    <a:pt x="-789" y="71264"/>
                    <a:pt x="104" y="55993"/>
                  </a:cubicBezTo>
                  <a:cubicBezTo>
                    <a:pt x="104" y="48127"/>
                    <a:pt x="1445" y="40723"/>
                    <a:pt x="3678" y="33318"/>
                  </a:cubicBezTo>
                  <a:cubicBezTo>
                    <a:pt x="5465" y="26377"/>
                    <a:pt x="8592" y="20361"/>
                    <a:pt x="13060" y="15271"/>
                  </a:cubicBezTo>
                  <a:cubicBezTo>
                    <a:pt x="17080" y="10181"/>
                    <a:pt x="21994" y="6479"/>
                    <a:pt x="27802" y="4165"/>
                  </a:cubicBezTo>
                  <a:cubicBezTo>
                    <a:pt x="33610" y="1389"/>
                    <a:pt x="39864" y="0"/>
                    <a:pt x="46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03" name="Freeform 105">
              <a:extLst>
                <a:ext uri="{FF2B5EF4-FFF2-40B4-BE49-F238E27FC236}">
                  <a16:creationId xmlns:a16="http://schemas.microsoft.com/office/drawing/2014/main" id="{0A712DA8-D5D9-18EF-BFD3-585853212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76450" y="5687162"/>
              <a:ext cx="47625" cy="107950"/>
            </a:xfrm>
            <a:custGeom>
              <a:avLst/>
              <a:gdLst>
                <a:gd name="T0" fmla="*/ 0 w 108"/>
                <a:gd name="T1" fmla="*/ 2 h 235"/>
                <a:gd name="T2" fmla="*/ 0 w 108"/>
                <a:gd name="T3" fmla="*/ 235 h 235"/>
                <a:gd name="T4" fmla="*/ 30 w 108"/>
                <a:gd name="T5" fmla="*/ 235 h 235"/>
                <a:gd name="T6" fmla="*/ 30 w 108"/>
                <a:gd name="T7" fmla="*/ 110 h 235"/>
                <a:gd name="T8" fmla="*/ 30 w 108"/>
                <a:gd name="T9" fmla="*/ 95 h 235"/>
                <a:gd name="T10" fmla="*/ 32 w 108"/>
                <a:gd name="T11" fmla="*/ 84 h 235"/>
                <a:gd name="T12" fmla="*/ 91 w 108"/>
                <a:gd name="T13" fmla="*/ 31 h 235"/>
                <a:gd name="T14" fmla="*/ 99 w 108"/>
                <a:gd name="T15" fmla="*/ 31 h 235"/>
                <a:gd name="T16" fmla="*/ 108 w 108"/>
                <a:gd name="T17" fmla="*/ 34 h 235"/>
                <a:gd name="T18" fmla="*/ 108 w 108"/>
                <a:gd name="T19" fmla="*/ 2 h 235"/>
                <a:gd name="T20" fmla="*/ 97 w 108"/>
                <a:gd name="T21" fmla="*/ 0 h 235"/>
                <a:gd name="T22" fmla="*/ 89 w 108"/>
                <a:gd name="T23" fmla="*/ 0 h 235"/>
                <a:gd name="T24" fmla="*/ 38 w 108"/>
                <a:gd name="T25" fmla="*/ 28 h 235"/>
                <a:gd name="T26" fmla="*/ 31 w 108"/>
                <a:gd name="T27" fmla="*/ 39 h 235"/>
                <a:gd name="T28" fmla="*/ 24 w 108"/>
                <a:gd name="T29" fmla="*/ 58 h 235"/>
                <a:gd name="T30" fmla="*/ 24 w 108"/>
                <a:gd name="T31" fmla="*/ 3 h 235"/>
                <a:gd name="T32" fmla="*/ 0 w 108"/>
                <a:gd name="T33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8" h="235">
                  <a:moveTo>
                    <a:pt x="0" y="2"/>
                  </a:moveTo>
                  <a:lnTo>
                    <a:pt x="0" y="235"/>
                  </a:lnTo>
                  <a:lnTo>
                    <a:pt x="30" y="235"/>
                  </a:lnTo>
                  <a:lnTo>
                    <a:pt x="30" y="110"/>
                  </a:lnTo>
                  <a:cubicBezTo>
                    <a:pt x="30" y="105"/>
                    <a:pt x="30" y="100"/>
                    <a:pt x="30" y="95"/>
                  </a:cubicBezTo>
                  <a:cubicBezTo>
                    <a:pt x="30" y="91"/>
                    <a:pt x="30" y="87"/>
                    <a:pt x="32" y="84"/>
                  </a:cubicBezTo>
                  <a:cubicBezTo>
                    <a:pt x="38" y="56"/>
                    <a:pt x="62" y="35"/>
                    <a:pt x="91" y="31"/>
                  </a:cubicBezTo>
                  <a:lnTo>
                    <a:pt x="99" y="31"/>
                  </a:lnTo>
                  <a:cubicBezTo>
                    <a:pt x="102" y="32"/>
                    <a:pt x="105" y="33"/>
                    <a:pt x="108" y="34"/>
                  </a:cubicBezTo>
                  <a:lnTo>
                    <a:pt x="108" y="2"/>
                  </a:lnTo>
                  <a:lnTo>
                    <a:pt x="97" y="0"/>
                  </a:lnTo>
                  <a:lnTo>
                    <a:pt x="89" y="0"/>
                  </a:lnTo>
                  <a:cubicBezTo>
                    <a:pt x="68" y="1"/>
                    <a:pt x="50" y="11"/>
                    <a:pt x="38" y="28"/>
                  </a:cubicBezTo>
                  <a:cubicBezTo>
                    <a:pt x="36" y="31"/>
                    <a:pt x="33" y="35"/>
                    <a:pt x="31" y="39"/>
                  </a:cubicBezTo>
                  <a:cubicBezTo>
                    <a:pt x="30" y="42"/>
                    <a:pt x="27" y="49"/>
                    <a:pt x="24" y="58"/>
                  </a:cubicBezTo>
                  <a:lnTo>
                    <a:pt x="24" y="3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Freeform 106">
              <a:extLst>
                <a:ext uri="{FF2B5EF4-FFF2-40B4-BE49-F238E27FC236}">
                  <a16:creationId xmlns:a16="http://schemas.microsoft.com/office/drawing/2014/main" id="{4608E405-6A00-3159-4B7B-9CE5E355AE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0563" y="5687162"/>
              <a:ext cx="84138" cy="109538"/>
            </a:xfrm>
            <a:custGeom>
              <a:avLst/>
              <a:gdLst>
                <a:gd name="T0" fmla="*/ 183 w 187"/>
                <a:gd name="T1" fmla="*/ 0 h 238"/>
                <a:gd name="T2" fmla="*/ 153 w 187"/>
                <a:gd name="T3" fmla="*/ 0 h 238"/>
                <a:gd name="T4" fmla="*/ 153 w 187"/>
                <a:gd name="T5" fmla="*/ 116 h 238"/>
                <a:gd name="T6" fmla="*/ 153 w 187"/>
                <a:gd name="T7" fmla="*/ 123 h 238"/>
                <a:gd name="T8" fmla="*/ 153 w 187"/>
                <a:gd name="T9" fmla="*/ 137 h 238"/>
                <a:gd name="T10" fmla="*/ 153 w 187"/>
                <a:gd name="T11" fmla="*/ 146 h 238"/>
                <a:gd name="T12" fmla="*/ 152 w 187"/>
                <a:gd name="T13" fmla="*/ 154 h 238"/>
                <a:gd name="T14" fmla="*/ 149 w 187"/>
                <a:gd name="T15" fmla="*/ 162 h 238"/>
                <a:gd name="T16" fmla="*/ 123 w 187"/>
                <a:gd name="T17" fmla="*/ 198 h 238"/>
                <a:gd name="T18" fmla="*/ 85 w 187"/>
                <a:gd name="T19" fmla="*/ 211 h 238"/>
                <a:gd name="T20" fmla="*/ 39 w 187"/>
                <a:gd name="T21" fmla="*/ 184 h 238"/>
                <a:gd name="T22" fmla="*/ 34 w 187"/>
                <a:gd name="T23" fmla="*/ 173 h 238"/>
                <a:gd name="T24" fmla="*/ 31 w 187"/>
                <a:gd name="T25" fmla="*/ 160 h 238"/>
                <a:gd name="T26" fmla="*/ 31 w 187"/>
                <a:gd name="T27" fmla="*/ 142 h 238"/>
                <a:gd name="T28" fmla="*/ 31 w 187"/>
                <a:gd name="T29" fmla="*/ 117 h 238"/>
                <a:gd name="T30" fmla="*/ 29 w 187"/>
                <a:gd name="T31" fmla="*/ 0 h 238"/>
                <a:gd name="T32" fmla="*/ 0 w 187"/>
                <a:gd name="T33" fmla="*/ 0 h 238"/>
                <a:gd name="T34" fmla="*/ 0 w 187"/>
                <a:gd name="T35" fmla="*/ 145 h 238"/>
                <a:gd name="T36" fmla="*/ 1 w 187"/>
                <a:gd name="T37" fmla="*/ 166 h 238"/>
                <a:gd name="T38" fmla="*/ 4 w 187"/>
                <a:gd name="T39" fmla="*/ 180 h 238"/>
                <a:gd name="T40" fmla="*/ 9 w 187"/>
                <a:gd name="T41" fmla="*/ 193 h 238"/>
                <a:gd name="T42" fmla="*/ 80 w 187"/>
                <a:gd name="T43" fmla="*/ 236 h 238"/>
                <a:gd name="T44" fmla="*/ 159 w 187"/>
                <a:gd name="T45" fmla="*/ 185 h 238"/>
                <a:gd name="T46" fmla="*/ 159 w 187"/>
                <a:gd name="T47" fmla="*/ 196 h 238"/>
                <a:gd name="T48" fmla="*/ 159 w 187"/>
                <a:gd name="T49" fmla="*/ 219 h 238"/>
                <a:gd name="T50" fmla="*/ 159 w 187"/>
                <a:gd name="T51" fmla="*/ 232 h 238"/>
                <a:gd name="T52" fmla="*/ 187 w 187"/>
                <a:gd name="T53" fmla="*/ 232 h 238"/>
                <a:gd name="T54" fmla="*/ 187 w 187"/>
                <a:gd name="T55" fmla="*/ 147 h 238"/>
                <a:gd name="T56" fmla="*/ 183 w 187"/>
                <a:gd name="T5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7" h="238">
                  <a:moveTo>
                    <a:pt x="183" y="0"/>
                  </a:moveTo>
                  <a:lnTo>
                    <a:pt x="153" y="0"/>
                  </a:lnTo>
                  <a:lnTo>
                    <a:pt x="153" y="116"/>
                  </a:lnTo>
                  <a:cubicBezTo>
                    <a:pt x="154" y="119"/>
                    <a:pt x="154" y="121"/>
                    <a:pt x="153" y="123"/>
                  </a:cubicBezTo>
                  <a:lnTo>
                    <a:pt x="153" y="137"/>
                  </a:lnTo>
                  <a:cubicBezTo>
                    <a:pt x="154" y="140"/>
                    <a:pt x="154" y="143"/>
                    <a:pt x="153" y="146"/>
                  </a:cubicBezTo>
                  <a:lnTo>
                    <a:pt x="152" y="154"/>
                  </a:lnTo>
                  <a:cubicBezTo>
                    <a:pt x="151" y="156"/>
                    <a:pt x="150" y="159"/>
                    <a:pt x="149" y="162"/>
                  </a:cubicBezTo>
                  <a:cubicBezTo>
                    <a:pt x="144" y="176"/>
                    <a:pt x="135" y="189"/>
                    <a:pt x="123" y="198"/>
                  </a:cubicBezTo>
                  <a:cubicBezTo>
                    <a:pt x="112" y="207"/>
                    <a:pt x="99" y="211"/>
                    <a:pt x="85" y="211"/>
                  </a:cubicBezTo>
                  <a:cubicBezTo>
                    <a:pt x="65" y="212"/>
                    <a:pt x="47" y="201"/>
                    <a:pt x="39" y="184"/>
                  </a:cubicBezTo>
                  <a:cubicBezTo>
                    <a:pt x="37" y="180"/>
                    <a:pt x="35" y="177"/>
                    <a:pt x="34" y="173"/>
                  </a:cubicBezTo>
                  <a:cubicBezTo>
                    <a:pt x="33" y="169"/>
                    <a:pt x="32" y="164"/>
                    <a:pt x="31" y="160"/>
                  </a:cubicBezTo>
                  <a:cubicBezTo>
                    <a:pt x="31" y="154"/>
                    <a:pt x="31" y="148"/>
                    <a:pt x="31" y="142"/>
                  </a:cubicBezTo>
                  <a:lnTo>
                    <a:pt x="31" y="117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45"/>
                  </a:lnTo>
                  <a:cubicBezTo>
                    <a:pt x="0" y="152"/>
                    <a:pt x="0" y="159"/>
                    <a:pt x="1" y="166"/>
                  </a:cubicBezTo>
                  <a:cubicBezTo>
                    <a:pt x="1" y="171"/>
                    <a:pt x="3" y="176"/>
                    <a:pt x="4" y="180"/>
                  </a:cubicBezTo>
                  <a:cubicBezTo>
                    <a:pt x="6" y="185"/>
                    <a:pt x="7" y="189"/>
                    <a:pt x="9" y="193"/>
                  </a:cubicBezTo>
                  <a:cubicBezTo>
                    <a:pt x="21" y="221"/>
                    <a:pt x="49" y="238"/>
                    <a:pt x="80" y="236"/>
                  </a:cubicBezTo>
                  <a:cubicBezTo>
                    <a:pt x="115" y="238"/>
                    <a:pt x="146" y="217"/>
                    <a:pt x="159" y="185"/>
                  </a:cubicBezTo>
                  <a:cubicBezTo>
                    <a:pt x="159" y="189"/>
                    <a:pt x="159" y="192"/>
                    <a:pt x="159" y="196"/>
                  </a:cubicBezTo>
                  <a:lnTo>
                    <a:pt x="159" y="219"/>
                  </a:lnTo>
                  <a:cubicBezTo>
                    <a:pt x="159" y="223"/>
                    <a:pt x="159" y="228"/>
                    <a:pt x="159" y="232"/>
                  </a:cubicBezTo>
                  <a:lnTo>
                    <a:pt x="187" y="232"/>
                  </a:lnTo>
                  <a:lnTo>
                    <a:pt x="187" y="147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Freeform 107">
              <a:extLst>
                <a:ext uri="{FF2B5EF4-FFF2-40B4-BE49-F238E27FC236}">
                  <a16:creationId xmlns:a16="http://schemas.microsoft.com/office/drawing/2014/main" id="{C2E7A307-7C23-9698-0E6B-0C0826F8B1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78013" y="5657000"/>
              <a:ext cx="60325" cy="139700"/>
            </a:xfrm>
            <a:custGeom>
              <a:avLst/>
              <a:gdLst>
                <a:gd name="T0" fmla="*/ 48 w 137"/>
                <a:gd name="T1" fmla="*/ 92 h 304"/>
                <a:gd name="T2" fmla="*/ 48 w 137"/>
                <a:gd name="T3" fmla="*/ 255 h 304"/>
                <a:gd name="T4" fmla="*/ 50 w 137"/>
                <a:gd name="T5" fmla="*/ 266 h 304"/>
                <a:gd name="T6" fmla="*/ 54 w 137"/>
                <a:gd name="T7" fmla="*/ 274 h 304"/>
                <a:gd name="T8" fmla="*/ 108 w 137"/>
                <a:gd name="T9" fmla="*/ 302 h 304"/>
                <a:gd name="T10" fmla="*/ 122 w 137"/>
                <a:gd name="T11" fmla="*/ 302 h 304"/>
                <a:gd name="T12" fmla="*/ 137 w 137"/>
                <a:gd name="T13" fmla="*/ 298 h 304"/>
                <a:gd name="T14" fmla="*/ 136 w 137"/>
                <a:gd name="T15" fmla="*/ 273 h 304"/>
                <a:gd name="T16" fmla="*/ 124 w 137"/>
                <a:gd name="T17" fmla="*/ 276 h 304"/>
                <a:gd name="T18" fmla="*/ 114 w 137"/>
                <a:gd name="T19" fmla="*/ 276 h 304"/>
                <a:gd name="T20" fmla="*/ 82 w 137"/>
                <a:gd name="T21" fmla="*/ 260 h 304"/>
                <a:gd name="T22" fmla="*/ 79 w 137"/>
                <a:gd name="T23" fmla="*/ 253 h 304"/>
                <a:gd name="T24" fmla="*/ 79 w 137"/>
                <a:gd name="T25" fmla="*/ 244 h 304"/>
                <a:gd name="T26" fmla="*/ 79 w 137"/>
                <a:gd name="T27" fmla="*/ 94 h 304"/>
                <a:gd name="T28" fmla="*/ 135 w 137"/>
                <a:gd name="T29" fmla="*/ 94 h 304"/>
                <a:gd name="T30" fmla="*/ 135 w 137"/>
                <a:gd name="T31" fmla="*/ 70 h 304"/>
                <a:gd name="T32" fmla="*/ 79 w 137"/>
                <a:gd name="T33" fmla="*/ 70 h 304"/>
                <a:gd name="T34" fmla="*/ 79 w 137"/>
                <a:gd name="T35" fmla="*/ 0 h 304"/>
                <a:gd name="T36" fmla="*/ 49 w 137"/>
                <a:gd name="T37" fmla="*/ 11 h 304"/>
                <a:gd name="T38" fmla="*/ 49 w 137"/>
                <a:gd name="T39" fmla="*/ 69 h 304"/>
                <a:gd name="T40" fmla="*/ 0 w 137"/>
                <a:gd name="T41" fmla="*/ 69 h 304"/>
                <a:gd name="T42" fmla="*/ 0 w 137"/>
                <a:gd name="T43" fmla="*/ 94 h 304"/>
                <a:gd name="T44" fmla="*/ 48 w 137"/>
                <a:gd name="T45" fmla="*/ 9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7" h="304">
                  <a:moveTo>
                    <a:pt x="48" y="92"/>
                  </a:moveTo>
                  <a:lnTo>
                    <a:pt x="48" y="255"/>
                  </a:lnTo>
                  <a:cubicBezTo>
                    <a:pt x="48" y="259"/>
                    <a:pt x="49" y="262"/>
                    <a:pt x="50" y="266"/>
                  </a:cubicBezTo>
                  <a:cubicBezTo>
                    <a:pt x="50" y="268"/>
                    <a:pt x="53" y="271"/>
                    <a:pt x="54" y="274"/>
                  </a:cubicBezTo>
                  <a:cubicBezTo>
                    <a:pt x="65" y="293"/>
                    <a:pt x="86" y="304"/>
                    <a:pt x="108" y="302"/>
                  </a:cubicBezTo>
                  <a:cubicBezTo>
                    <a:pt x="113" y="302"/>
                    <a:pt x="117" y="302"/>
                    <a:pt x="122" y="302"/>
                  </a:cubicBezTo>
                  <a:cubicBezTo>
                    <a:pt x="127" y="301"/>
                    <a:pt x="132" y="300"/>
                    <a:pt x="137" y="298"/>
                  </a:cubicBezTo>
                  <a:lnTo>
                    <a:pt x="136" y="273"/>
                  </a:lnTo>
                  <a:cubicBezTo>
                    <a:pt x="132" y="274"/>
                    <a:pt x="128" y="276"/>
                    <a:pt x="124" y="276"/>
                  </a:cubicBezTo>
                  <a:cubicBezTo>
                    <a:pt x="121" y="277"/>
                    <a:pt x="117" y="277"/>
                    <a:pt x="114" y="276"/>
                  </a:cubicBezTo>
                  <a:cubicBezTo>
                    <a:pt x="101" y="277"/>
                    <a:pt x="88" y="271"/>
                    <a:pt x="82" y="260"/>
                  </a:cubicBezTo>
                  <a:cubicBezTo>
                    <a:pt x="81" y="258"/>
                    <a:pt x="80" y="256"/>
                    <a:pt x="79" y="253"/>
                  </a:cubicBezTo>
                  <a:cubicBezTo>
                    <a:pt x="79" y="250"/>
                    <a:pt x="79" y="247"/>
                    <a:pt x="79" y="244"/>
                  </a:cubicBezTo>
                  <a:lnTo>
                    <a:pt x="79" y="94"/>
                  </a:lnTo>
                  <a:lnTo>
                    <a:pt x="135" y="94"/>
                  </a:lnTo>
                  <a:lnTo>
                    <a:pt x="135" y="70"/>
                  </a:lnTo>
                  <a:lnTo>
                    <a:pt x="79" y="70"/>
                  </a:lnTo>
                  <a:lnTo>
                    <a:pt x="79" y="0"/>
                  </a:lnTo>
                  <a:lnTo>
                    <a:pt x="49" y="11"/>
                  </a:lnTo>
                  <a:lnTo>
                    <a:pt x="49" y="69"/>
                  </a:lnTo>
                  <a:lnTo>
                    <a:pt x="0" y="69"/>
                  </a:lnTo>
                  <a:lnTo>
                    <a:pt x="0" y="94"/>
                  </a:lnTo>
                  <a:lnTo>
                    <a:pt x="48" y="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6" name="Freeform 108">
              <a:extLst>
                <a:ext uri="{FF2B5EF4-FFF2-40B4-BE49-F238E27FC236}">
                  <a16:creationId xmlns:a16="http://schemas.microsoft.com/office/drawing/2014/main" id="{44A36DDD-0493-069B-9F2B-3EE1504784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4825" y="5687162"/>
              <a:ext cx="84138" cy="109538"/>
            </a:xfrm>
            <a:custGeom>
              <a:avLst/>
              <a:gdLst>
                <a:gd name="T0" fmla="*/ 185 w 187"/>
                <a:gd name="T1" fmla="*/ 0 h 238"/>
                <a:gd name="T2" fmla="*/ 155 w 187"/>
                <a:gd name="T3" fmla="*/ 0 h 238"/>
                <a:gd name="T4" fmla="*/ 155 w 187"/>
                <a:gd name="T5" fmla="*/ 137 h 238"/>
                <a:gd name="T6" fmla="*/ 155 w 187"/>
                <a:gd name="T7" fmla="*/ 146 h 238"/>
                <a:gd name="T8" fmla="*/ 153 w 187"/>
                <a:gd name="T9" fmla="*/ 153 h 238"/>
                <a:gd name="T10" fmla="*/ 150 w 187"/>
                <a:gd name="T11" fmla="*/ 161 h 238"/>
                <a:gd name="T12" fmla="*/ 125 w 187"/>
                <a:gd name="T13" fmla="*/ 198 h 238"/>
                <a:gd name="T14" fmla="*/ 86 w 187"/>
                <a:gd name="T15" fmla="*/ 211 h 238"/>
                <a:gd name="T16" fmla="*/ 40 w 187"/>
                <a:gd name="T17" fmla="*/ 184 h 238"/>
                <a:gd name="T18" fmla="*/ 36 w 187"/>
                <a:gd name="T19" fmla="*/ 173 h 238"/>
                <a:gd name="T20" fmla="*/ 33 w 187"/>
                <a:gd name="T21" fmla="*/ 160 h 238"/>
                <a:gd name="T22" fmla="*/ 33 w 187"/>
                <a:gd name="T23" fmla="*/ 142 h 238"/>
                <a:gd name="T24" fmla="*/ 33 w 187"/>
                <a:gd name="T25" fmla="*/ 117 h 238"/>
                <a:gd name="T26" fmla="*/ 30 w 187"/>
                <a:gd name="T27" fmla="*/ 0 h 238"/>
                <a:gd name="T28" fmla="*/ 0 w 187"/>
                <a:gd name="T29" fmla="*/ 0 h 238"/>
                <a:gd name="T30" fmla="*/ 0 w 187"/>
                <a:gd name="T31" fmla="*/ 145 h 238"/>
                <a:gd name="T32" fmla="*/ 2 w 187"/>
                <a:gd name="T33" fmla="*/ 166 h 238"/>
                <a:gd name="T34" fmla="*/ 5 w 187"/>
                <a:gd name="T35" fmla="*/ 180 h 238"/>
                <a:gd name="T36" fmla="*/ 10 w 187"/>
                <a:gd name="T37" fmla="*/ 193 h 238"/>
                <a:gd name="T38" fmla="*/ 80 w 187"/>
                <a:gd name="T39" fmla="*/ 236 h 238"/>
                <a:gd name="T40" fmla="*/ 128 w 187"/>
                <a:gd name="T41" fmla="*/ 223 h 238"/>
                <a:gd name="T42" fmla="*/ 159 w 187"/>
                <a:gd name="T43" fmla="*/ 185 h 238"/>
                <a:gd name="T44" fmla="*/ 159 w 187"/>
                <a:gd name="T45" fmla="*/ 196 h 238"/>
                <a:gd name="T46" fmla="*/ 159 w 187"/>
                <a:gd name="T47" fmla="*/ 232 h 238"/>
                <a:gd name="T48" fmla="*/ 187 w 187"/>
                <a:gd name="T49" fmla="*/ 232 h 238"/>
                <a:gd name="T50" fmla="*/ 187 w 187"/>
                <a:gd name="T51" fmla="*/ 147 h 238"/>
                <a:gd name="T52" fmla="*/ 185 w 187"/>
                <a:gd name="T53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7" h="238">
                  <a:moveTo>
                    <a:pt x="185" y="0"/>
                  </a:moveTo>
                  <a:lnTo>
                    <a:pt x="155" y="0"/>
                  </a:lnTo>
                  <a:lnTo>
                    <a:pt x="155" y="137"/>
                  </a:lnTo>
                  <a:cubicBezTo>
                    <a:pt x="155" y="140"/>
                    <a:pt x="155" y="143"/>
                    <a:pt x="155" y="146"/>
                  </a:cubicBezTo>
                  <a:lnTo>
                    <a:pt x="153" y="153"/>
                  </a:lnTo>
                  <a:cubicBezTo>
                    <a:pt x="153" y="155"/>
                    <a:pt x="152" y="158"/>
                    <a:pt x="150" y="161"/>
                  </a:cubicBezTo>
                  <a:cubicBezTo>
                    <a:pt x="145" y="176"/>
                    <a:pt x="136" y="188"/>
                    <a:pt x="125" y="198"/>
                  </a:cubicBezTo>
                  <a:cubicBezTo>
                    <a:pt x="114" y="206"/>
                    <a:pt x="100" y="211"/>
                    <a:pt x="86" y="211"/>
                  </a:cubicBezTo>
                  <a:cubicBezTo>
                    <a:pt x="67" y="212"/>
                    <a:pt x="48" y="201"/>
                    <a:pt x="40" y="184"/>
                  </a:cubicBezTo>
                  <a:cubicBezTo>
                    <a:pt x="38" y="180"/>
                    <a:pt x="37" y="176"/>
                    <a:pt x="36" y="173"/>
                  </a:cubicBezTo>
                  <a:cubicBezTo>
                    <a:pt x="34" y="169"/>
                    <a:pt x="33" y="164"/>
                    <a:pt x="33" y="160"/>
                  </a:cubicBezTo>
                  <a:cubicBezTo>
                    <a:pt x="32" y="154"/>
                    <a:pt x="32" y="148"/>
                    <a:pt x="33" y="142"/>
                  </a:cubicBezTo>
                  <a:lnTo>
                    <a:pt x="33" y="117"/>
                  </a:lnTo>
                  <a:lnTo>
                    <a:pt x="30" y="0"/>
                  </a:lnTo>
                  <a:lnTo>
                    <a:pt x="0" y="0"/>
                  </a:lnTo>
                  <a:lnTo>
                    <a:pt x="0" y="145"/>
                  </a:lnTo>
                  <a:cubicBezTo>
                    <a:pt x="0" y="152"/>
                    <a:pt x="1" y="159"/>
                    <a:pt x="2" y="166"/>
                  </a:cubicBezTo>
                  <a:cubicBezTo>
                    <a:pt x="2" y="171"/>
                    <a:pt x="3" y="175"/>
                    <a:pt x="5" y="180"/>
                  </a:cubicBezTo>
                  <a:cubicBezTo>
                    <a:pt x="6" y="184"/>
                    <a:pt x="8" y="189"/>
                    <a:pt x="10" y="193"/>
                  </a:cubicBezTo>
                  <a:cubicBezTo>
                    <a:pt x="21" y="221"/>
                    <a:pt x="50" y="238"/>
                    <a:pt x="80" y="236"/>
                  </a:cubicBezTo>
                  <a:cubicBezTo>
                    <a:pt x="97" y="237"/>
                    <a:pt x="114" y="232"/>
                    <a:pt x="128" y="223"/>
                  </a:cubicBezTo>
                  <a:cubicBezTo>
                    <a:pt x="142" y="214"/>
                    <a:pt x="153" y="201"/>
                    <a:pt x="159" y="185"/>
                  </a:cubicBezTo>
                  <a:cubicBezTo>
                    <a:pt x="159" y="189"/>
                    <a:pt x="159" y="192"/>
                    <a:pt x="159" y="196"/>
                  </a:cubicBezTo>
                  <a:lnTo>
                    <a:pt x="159" y="232"/>
                  </a:lnTo>
                  <a:lnTo>
                    <a:pt x="187" y="232"/>
                  </a:lnTo>
                  <a:lnTo>
                    <a:pt x="187" y="14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7" name="Freeform 109">
              <a:extLst>
                <a:ext uri="{FF2B5EF4-FFF2-40B4-BE49-F238E27FC236}">
                  <a16:creationId xmlns:a16="http://schemas.microsoft.com/office/drawing/2014/main" id="{FC065FCF-7FAF-0FEB-73CA-65F0FAB87F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863" y="5636362"/>
              <a:ext cx="61913" cy="158750"/>
            </a:xfrm>
            <a:custGeom>
              <a:avLst/>
              <a:gdLst>
                <a:gd name="T0" fmla="*/ 140 w 140"/>
                <a:gd name="T1" fmla="*/ 4 h 348"/>
                <a:gd name="T2" fmla="*/ 126 w 140"/>
                <a:gd name="T3" fmla="*/ 1 h 348"/>
                <a:gd name="T4" fmla="*/ 114 w 140"/>
                <a:gd name="T5" fmla="*/ 1 h 348"/>
                <a:gd name="T6" fmla="*/ 58 w 140"/>
                <a:gd name="T7" fmla="*/ 32 h 348"/>
                <a:gd name="T8" fmla="*/ 51 w 140"/>
                <a:gd name="T9" fmla="*/ 54 h 348"/>
                <a:gd name="T10" fmla="*/ 50 w 140"/>
                <a:gd name="T11" fmla="*/ 92 h 348"/>
                <a:gd name="T12" fmla="*/ 50 w 140"/>
                <a:gd name="T13" fmla="*/ 119 h 348"/>
                <a:gd name="T14" fmla="*/ 0 w 140"/>
                <a:gd name="T15" fmla="*/ 119 h 348"/>
                <a:gd name="T16" fmla="*/ 0 w 140"/>
                <a:gd name="T17" fmla="*/ 141 h 348"/>
                <a:gd name="T18" fmla="*/ 50 w 140"/>
                <a:gd name="T19" fmla="*/ 141 h 348"/>
                <a:gd name="T20" fmla="*/ 50 w 140"/>
                <a:gd name="T21" fmla="*/ 348 h 348"/>
                <a:gd name="T22" fmla="*/ 79 w 140"/>
                <a:gd name="T23" fmla="*/ 348 h 348"/>
                <a:gd name="T24" fmla="*/ 79 w 140"/>
                <a:gd name="T25" fmla="*/ 141 h 348"/>
                <a:gd name="T26" fmla="*/ 135 w 140"/>
                <a:gd name="T27" fmla="*/ 141 h 348"/>
                <a:gd name="T28" fmla="*/ 135 w 140"/>
                <a:gd name="T29" fmla="*/ 117 h 348"/>
                <a:gd name="T30" fmla="*/ 79 w 140"/>
                <a:gd name="T31" fmla="*/ 117 h 348"/>
                <a:gd name="T32" fmla="*/ 79 w 140"/>
                <a:gd name="T33" fmla="*/ 90 h 348"/>
                <a:gd name="T34" fmla="*/ 79 w 140"/>
                <a:gd name="T35" fmla="*/ 61 h 348"/>
                <a:gd name="T36" fmla="*/ 84 w 140"/>
                <a:gd name="T37" fmla="*/ 44 h 348"/>
                <a:gd name="T38" fmla="*/ 116 w 140"/>
                <a:gd name="T39" fmla="*/ 26 h 348"/>
                <a:gd name="T40" fmla="*/ 126 w 140"/>
                <a:gd name="T41" fmla="*/ 26 h 348"/>
                <a:gd name="T42" fmla="*/ 137 w 140"/>
                <a:gd name="T43" fmla="*/ 30 h 348"/>
                <a:gd name="T44" fmla="*/ 140 w 140"/>
                <a:gd name="T45" fmla="*/ 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0" h="348">
                  <a:moveTo>
                    <a:pt x="140" y="4"/>
                  </a:moveTo>
                  <a:cubicBezTo>
                    <a:pt x="135" y="3"/>
                    <a:pt x="131" y="2"/>
                    <a:pt x="126" y="1"/>
                  </a:cubicBezTo>
                  <a:cubicBezTo>
                    <a:pt x="122" y="1"/>
                    <a:pt x="118" y="1"/>
                    <a:pt x="114" y="1"/>
                  </a:cubicBezTo>
                  <a:cubicBezTo>
                    <a:pt x="91" y="0"/>
                    <a:pt x="69" y="12"/>
                    <a:pt x="58" y="32"/>
                  </a:cubicBezTo>
                  <a:cubicBezTo>
                    <a:pt x="55" y="39"/>
                    <a:pt x="52" y="46"/>
                    <a:pt x="51" y="54"/>
                  </a:cubicBezTo>
                  <a:cubicBezTo>
                    <a:pt x="50" y="66"/>
                    <a:pt x="50" y="79"/>
                    <a:pt x="50" y="92"/>
                  </a:cubicBezTo>
                  <a:lnTo>
                    <a:pt x="50" y="119"/>
                  </a:lnTo>
                  <a:lnTo>
                    <a:pt x="0" y="119"/>
                  </a:lnTo>
                  <a:lnTo>
                    <a:pt x="0" y="141"/>
                  </a:lnTo>
                  <a:lnTo>
                    <a:pt x="50" y="141"/>
                  </a:lnTo>
                  <a:lnTo>
                    <a:pt x="50" y="348"/>
                  </a:lnTo>
                  <a:lnTo>
                    <a:pt x="79" y="348"/>
                  </a:lnTo>
                  <a:lnTo>
                    <a:pt x="79" y="141"/>
                  </a:lnTo>
                  <a:lnTo>
                    <a:pt x="135" y="141"/>
                  </a:lnTo>
                  <a:lnTo>
                    <a:pt x="135" y="117"/>
                  </a:lnTo>
                  <a:lnTo>
                    <a:pt x="79" y="117"/>
                  </a:lnTo>
                  <a:lnTo>
                    <a:pt x="79" y="90"/>
                  </a:lnTo>
                  <a:cubicBezTo>
                    <a:pt x="79" y="80"/>
                    <a:pt x="79" y="71"/>
                    <a:pt x="79" y="61"/>
                  </a:cubicBezTo>
                  <a:cubicBezTo>
                    <a:pt x="80" y="55"/>
                    <a:pt x="82" y="49"/>
                    <a:pt x="84" y="44"/>
                  </a:cubicBezTo>
                  <a:cubicBezTo>
                    <a:pt x="90" y="32"/>
                    <a:pt x="103" y="25"/>
                    <a:pt x="116" y="26"/>
                  </a:cubicBezTo>
                  <a:cubicBezTo>
                    <a:pt x="119" y="26"/>
                    <a:pt x="122" y="26"/>
                    <a:pt x="126" y="26"/>
                  </a:cubicBezTo>
                  <a:cubicBezTo>
                    <a:pt x="130" y="27"/>
                    <a:pt x="133" y="29"/>
                    <a:pt x="137" y="30"/>
                  </a:cubicBezTo>
                  <a:lnTo>
                    <a:pt x="140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Freihandform: Form 107">
              <a:extLst>
                <a:ext uri="{FF2B5EF4-FFF2-40B4-BE49-F238E27FC236}">
                  <a16:creationId xmlns:a16="http://schemas.microsoft.com/office/drawing/2014/main" id="{23594D75-9ECF-CBF5-B2E0-08FBC9929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35974" y="5683987"/>
              <a:ext cx="88115" cy="111895"/>
            </a:xfrm>
            <a:custGeom>
              <a:avLst/>
              <a:gdLst>
                <a:gd name="connsiteX0" fmla="*/ 45824 w 88115"/>
                <a:gd name="connsiteY0" fmla="*/ 12700 h 111895"/>
                <a:gd name="connsiteX1" fmla="*/ 29436 w 88115"/>
                <a:gd name="connsiteY1" fmla="*/ 17721 h 111895"/>
                <a:gd name="connsiteX2" fmla="*/ 17599 w 88115"/>
                <a:gd name="connsiteY2" fmla="*/ 31870 h 111895"/>
                <a:gd name="connsiteX3" fmla="*/ 14868 w 88115"/>
                <a:gd name="connsiteY3" fmla="*/ 39172 h 111895"/>
                <a:gd name="connsiteX4" fmla="*/ 13502 w 88115"/>
                <a:gd name="connsiteY4" fmla="*/ 49213 h 111895"/>
                <a:gd name="connsiteX5" fmla="*/ 75415 w 88115"/>
                <a:gd name="connsiteY5" fmla="*/ 49213 h 111895"/>
                <a:gd name="connsiteX6" fmla="*/ 74049 w 88115"/>
                <a:gd name="connsiteY6" fmla="*/ 37803 h 111895"/>
                <a:gd name="connsiteX7" fmla="*/ 71318 w 88115"/>
                <a:gd name="connsiteY7" fmla="*/ 29588 h 111895"/>
                <a:gd name="connsiteX8" fmla="*/ 60847 w 88115"/>
                <a:gd name="connsiteY8" fmla="*/ 16808 h 111895"/>
                <a:gd name="connsiteX9" fmla="*/ 45824 w 88115"/>
                <a:gd name="connsiteY9" fmla="*/ 12700 h 111895"/>
                <a:gd name="connsiteX10" fmla="*/ 45888 w 88115"/>
                <a:gd name="connsiteY10" fmla="*/ 0 h 111895"/>
                <a:gd name="connsiteX11" fmla="*/ 71669 w 88115"/>
                <a:gd name="connsiteY11" fmla="*/ 8248 h 111895"/>
                <a:gd name="connsiteX12" fmla="*/ 85448 w 88115"/>
                <a:gd name="connsiteY12" fmla="*/ 32073 h 111895"/>
                <a:gd name="connsiteX13" fmla="*/ 87671 w 88115"/>
                <a:gd name="connsiteY13" fmla="*/ 44444 h 111895"/>
                <a:gd name="connsiteX14" fmla="*/ 88115 w 88115"/>
                <a:gd name="connsiteY14" fmla="*/ 59564 h 111895"/>
                <a:gd name="connsiteX15" fmla="*/ 13884 w 88115"/>
                <a:gd name="connsiteY15" fmla="*/ 59106 h 111895"/>
                <a:gd name="connsiteX16" fmla="*/ 24552 w 88115"/>
                <a:gd name="connsiteY16" fmla="*/ 88888 h 111895"/>
                <a:gd name="connsiteX17" fmla="*/ 50333 w 88115"/>
                <a:gd name="connsiteY17" fmla="*/ 100342 h 111895"/>
                <a:gd name="connsiteX18" fmla="*/ 80114 w 88115"/>
                <a:gd name="connsiteY18" fmla="*/ 92095 h 111895"/>
                <a:gd name="connsiteX19" fmla="*/ 80114 w 88115"/>
                <a:gd name="connsiteY19" fmla="*/ 105382 h 111895"/>
                <a:gd name="connsiteX20" fmla="*/ 50333 w 88115"/>
                <a:gd name="connsiteY20" fmla="*/ 111797 h 111895"/>
                <a:gd name="connsiteX21" fmla="*/ 13439 w 88115"/>
                <a:gd name="connsiteY21" fmla="*/ 97135 h 111895"/>
                <a:gd name="connsiteX22" fmla="*/ 104 w 88115"/>
                <a:gd name="connsiteY22" fmla="*/ 54982 h 111895"/>
                <a:gd name="connsiteX23" fmla="*/ 3216 w 88115"/>
                <a:gd name="connsiteY23" fmla="*/ 32073 h 111895"/>
                <a:gd name="connsiteX24" fmla="*/ 12550 w 88115"/>
                <a:gd name="connsiteY24" fmla="*/ 15120 h 111895"/>
                <a:gd name="connsiteX25" fmla="*/ 27219 w 88115"/>
                <a:gd name="connsiteY25" fmla="*/ 4124 h 111895"/>
                <a:gd name="connsiteX26" fmla="*/ 45888 w 88115"/>
                <a:gd name="connsiteY26" fmla="*/ 0 h 11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8115" h="111895">
                  <a:moveTo>
                    <a:pt x="45824" y="12700"/>
                  </a:moveTo>
                  <a:cubicBezTo>
                    <a:pt x="39906" y="12700"/>
                    <a:pt x="33988" y="14526"/>
                    <a:pt x="29436" y="17721"/>
                  </a:cubicBezTo>
                  <a:cubicBezTo>
                    <a:pt x="24428" y="21372"/>
                    <a:pt x="20331" y="25936"/>
                    <a:pt x="17599" y="31870"/>
                  </a:cubicBezTo>
                  <a:cubicBezTo>
                    <a:pt x="16689" y="34152"/>
                    <a:pt x="15778" y="36890"/>
                    <a:pt x="14868" y="39172"/>
                  </a:cubicBezTo>
                  <a:cubicBezTo>
                    <a:pt x="13957" y="42367"/>
                    <a:pt x="13502" y="46018"/>
                    <a:pt x="13502" y="49213"/>
                  </a:cubicBezTo>
                  <a:lnTo>
                    <a:pt x="75415" y="49213"/>
                  </a:lnTo>
                  <a:cubicBezTo>
                    <a:pt x="75415" y="45562"/>
                    <a:pt x="74960" y="41911"/>
                    <a:pt x="74049" y="37803"/>
                  </a:cubicBezTo>
                  <a:cubicBezTo>
                    <a:pt x="73594" y="35064"/>
                    <a:pt x="72684" y="32326"/>
                    <a:pt x="71318" y="29588"/>
                  </a:cubicBezTo>
                  <a:cubicBezTo>
                    <a:pt x="69042" y="24567"/>
                    <a:pt x="65400" y="20003"/>
                    <a:pt x="60847" y="16808"/>
                  </a:cubicBezTo>
                  <a:cubicBezTo>
                    <a:pt x="56295" y="14069"/>
                    <a:pt x="50832" y="12700"/>
                    <a:pt x="45824" y="12700"/>
                  </a:cubicBezTo>
                  <a:close/>
                  <a:moveTo>
                    <a:pt x="45888" y="0"/>
                  </a:moveTo>
                  <a:cubicBezTo>
                    <a:pt x="55222" y="0"/>
                    <a:pt x="64112" y="2749"/>
                    <a:pt x="71669" y="8248"/>
                  </a:cubicBezTo>
                  <a:cubicBezTo>
                    <a:pt x="78781" y="14662"/>
                    <a:pt x="83670" y="22909"/>
                    <a:pt x="85448" y="32073"/>
                  </a:cubicBezTo>
                  <a:cubicBezTo>
                    <a:pt x="86337" y="36197"/>
                    <a:pt x="87226" y="40320"/>
                    <a:pt x="87671" y="44444"/>
                  </a:cubicBezTo>
                  <a:cubicBezTo>
                    <a:pt x="88115" y="48568"/>
                    <a:pt x="88115" y="53608"/>
                    <a:pt x="88115" y="59564"/>
                  </a:cubicBezTo>
                  <a:lnTo>
                    <a:pt x="13884" y="59106"/>
                  </a:lnTo>
                  <a:cubicBezTo>
                    <a:pt x="13884" y="70102"/>
                    <a:pt x="17440" y="80640"/>
                    <a:pt x="24552" y="88888"/>
                  </a:cubicBezTo>
                  <a:cubicBezTo>
                    <a:pt x="31219" y="96677"/>
                    <a:pt x="40554" y="100800"/>
                    <a:pt x="50333" y="100342"/>
                  </a:cubicBezTo>
                  <a:cubicBezTo>
                    <a:pt x="61001" y="100342"/>
                    <a:pt x="71224" y="97593"/>
                    <a:pt x="80114" y="92095"/>
                  </a:cubicBezTo>
                  <a:lnTo>
                    <a:pt x="80114" y="105382"/>
                  </a:lnTo>
                  <a:cubicBezTo>
                    <a:pt x="70780" y="109964"/>
                    <a:pt x="60556" y="112255"/>
                    <a:pt x="50333" y="111797"/>
                  </a:cubicBezTo>
                  <a:cubicBezTo>
                    <a:pt x="36553" y="112713"/>
                    <a:pt x="22774" y="107215"/>
                    <a:pt x="13439" y="97135"/>
                  </a:cubicBezTo>
                  <a:cubicBezTo>
                    <a:pt x="4105" y="85222"/>
                    <a:pt x="-785" y="70102"/>
                    <a:pt x="104" y="54982"/>
                  </a:cubicBezTo>
                  <a:cubicBezTo>
                    <a:pt x="104" y="47193"/>
                    <a:pt x="993" y="39404"/>
                    <a:pt x="3216" y="32073"/>
                  </a:cubicBezTo>
                  <a:cubicBezTo>
                    <a:pt x="5438" y="25658"/>
                    <a:pt x="8550" y="20160"/>
                    <a:pt x="12550" y="15120"/>
                  </a:cubicBezTo>
                  <a:cubicBezTo>
                    <a:pt x="16551" y="10080"/>
                    <a:pt x="21440" y="6415"/>
                    <a:pt x="27219" y="4124"/>
                  </a:cubicBezTo>
                  <a:cubicBezTo>
                    <a:pt x="32997" y="1375"/>
                    <a:pt x="39665" y="0"/>
                    <a:pt x="45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050A9604-428F-A2C5-D9FC-3F96361D39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990" y="5683988"/>
              <a:ext cx="88111" cy="113865"/>
            </a:xfrm>
            <a:custGeom>
              <a:avLst/>
              <a:gdLst>
                <a:gd name="connsiteX0" fmla="*/ 45585 w 88111"/>
                <a:gd name="connsiteY0" fmla="*/ 12700 h 113865"/>
                <a:gd name="connsiteX1" fmla="*/ 29316 w 88111"/>
                <a:gd name="connsiteY1" fmla="*/ 17721 h 113865"/>
                <a:gd name="connsiteX2" fmla="*/ 18018 w 88111"/>
                <a:gd name="connsiteY2" fmla="*/ 31870 h 113865"/>
                <a:gd name="connsiteX3" fmla="*/ 14855 w 88111"/>
                <a:gd name="connsiteY3" fmla="*/ 39172 h 113865"/>
                <a:gd name="connsiteX4" fmla="*/ 13499 w 88111"/>
                <a:gd name="connsiteY4" fmla="*/ 49213 h 113865"/>
                <a:gd name="connsiteX5" fmla="*/ 75412 w 88111"/>
                <a:gd name="connsiteY5" fmla="*/ 49213 h 113865"/>
                <a:gd name="connsiteX6" fmla="*/ 74056 w 88111"/>
                <a:gd name="connsiteY6" fmla="*/ 37803 h 113865"/>
                <a:gd name="connsiteX7" fmla="*/ 71345 w 88111"/>
                <a:gd name="connsiteY7" fmla="*/ 29588 h 113865"/>
                <a:gd name="connsiteX8" fmla="*/ 60499 w 88111"/>
                <a:gd name="connsiteY8" fmla="*/ 16808 h 113865"/>
                <a:gd name="connsiteX9" fmla="*/ 45585 w 88111"/>
                <a:gd name="connsiteY9" fmla="*/ 12700 h 113865"/>
                <a:gd name="connsiteX10" fmla="*/ 46565 w 88111"/>
                <a:gd name="connsiteY10" fmla="*/ 0 h 113865"/>
                <a:gd name="connsiteX11" fmla="*/ 72029 w 88111"/>
                <a:gd name="connsiteY11" fmla="*/ 8330 h 113865"/>
                <a:gd name="connsiteX12" fmla="*/ 86324 w 88111"/>
                <a:gd name="connsiteY12" fmla="*/ 32393 h 113865"/>
                <a:gd name="connsiteX13" fmla="*/ 88111 w 88111"/>
                <a:gd name="connsiteY13" fmla="*/ 44887 h 113865"/>
                <a:gd name="connsiteX14" fmla="*/ 88111 w 88111"/>
                <a:gd name="connsiteY14" fmla="*/ 60158 h 113865"/>
                <a:gd name="connsiteX15" fmla="*/ 13507 w 88111"/>
                <a:gd name="connsiteY15" fmla="*/ 60621 h 113865"/>
                <a:gd name="connsiteX16" fmla="*/ 24228 w 88111"/>
                <a:gd name="connsiteY16" fmla="*/ 90700 h 113865"/>
                <a:gd name="connsiteX17" fmla="*/ 50139 w 88111"/>
                <a:gd name="connsiteY17" fmla="*/ 101806 h 113865"/>
                <a:gd name="connsiteX18" fmla="*/ 79623 w 88111"/>
                <a:gd name="connsiteY18" fmla="*/ 93939 h 113865"/>
                <a:gd name="connsiteX19" fmla="*/ 79623 w 88111"/>
                <a:gd name="connsiteY19" fmla="*/ 107359 h 113865"/>
                <a:gd name="connsiteX20" fmla="*/ 65774 w 88111"/>
                <a:gd name="connsiteY20" fmla="*/ 111986 h 113865"/>
                <a:gd name="connsiteX21" fmla="*/ 50585 w 88111"/>
                <a:gd name="connsiteY21" fmla="*/ 113837 h 113865"/>
                <a:gd name="connsiteX22" fmla="*/ 13507 w 88111"/>
                <a:gd name="connsiteY22" fmla="*/ 98567 h 113865"/>
                <a:gd name="connsiteX23" fmla="*/ 104 w 88111"/>
                <a:gd name="connsiteY23" fmla="*/ 55993 h 113865"/>
                <a:gd name="connsiteX24" fmla="*/ 3678 w 88111"/>
                <a:gd name="connsiteY24" fmla="*/ 33318 h 113865"/>
                <a:gd name="connsiteX25" fmla="*/ 13060 w 88111"/>
                <a:gd name="connsiteY25" fmla="*/ 15271 h 113865"/>
                <a:gd name="connsiteX26" fmla="*/ 27802 w 88111"/>
                <a:gd name="connsiteY26" fmla="*/ 4165 h 113865"/>
                <a:gd name="connsiteX27" fmla="*/ 46565 w 88111"/>
                <a:gd name="connsiteY27" fmla="*/ 0 h 11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8111" h="113865">
                  <a:moveTo>
                    <a:pt x="45585" y="12700"/>
                  </a:moveTo>
                  <a:cubicBezTo>
                    <a:pt x="39710" y="12700"/>
                    <a:pt x="34287" y="14526"/>
                    <a:pt x="29316" y="17721"/>
                  </a:cubicBezTo>
                  <a:cubicBezTo>
                    <a:pt x="24345" y="21372"/>
                    <a:pt x="20278" y="25936"/>
                    <a:pt x="18018" y="31870"/>
                  </a:cubicBezTo>
                  <a:cubicBezTo>
                    <a:pt x="16662" y="34152"/>
                    <a:pt x="15759" y="36890"/>
                    <a:pt x="14855" y="39172"/>
                  </a:cubicBezTo>
                  <a:cubicBezTo>
                    <a:pt x="14403" y="42823"/>
                    <a:pt x="13951" y="46018"/>
                    <a:pt x="13499" y="49213"/>
                  </a:cubicBezTo>
                  <a:lnTo>
                    <a:pt x="75412" y="49213"/>
                  </a:lnTo>
                  <a:cubicBezTo>
                    <a:pt x="74960" y="45562"/>
                    <a:pt x="74508" y="41911"/>
                    <a:pt x="74056" y="37803"/>
                  </a:cubicBezTo>
                  <a:cubicBezTo>
                    <a:pt x="73152" y="35064"/>
                    <a:pt x="72249" y="32326"/>
                    <a:pt x="71345" y="29588"/>
                  </a:cubicBezTo>
                  <a:cubicBezTo>
                    <a:pt x="69085" y="24567"/>
                    <a:pt x="65018" y="20003"/>
                    <a:pt x="60499" y="16808"/>
                  </a:cubicBezTo>
                  <a:cubicBezTo>
                    <a:pt x="55979" y="14069"/>
                    <a:pt x="51008" y="12700"/>
                    <a:pt x="45585" y="12700"/>
                  </a:cubicBezTo>
                  <a:close/>
                  <a:moveTo>
                    <a:pt x="46565" y="0"/>
                  </a:moveTo>
                  <a:cubicBezTo>
                    <a:pt x="55499" y="0"/>
                    <a:pt x="64881" y="2777"/>
                    <a:pt x="72029" y="8330"/>
                  </a:cubicBezTo>
                  <a:cubicBezTo>
                    <a:pt x="79176" y="14808"/>
                    <a:pt x="84090" y="23138"/>
                    <a:pt x="86324" y="32393"/>
                  </a:cubicBezTo>
                  <a:cubicBezTo>
                    <a:pt x="87218" y="36558"/>
                    <a:pt x="87664" y="40723"/>
                    <a:pt x="88111" y="44887"/>
                  </a:cubicBezTo>
                  <a:lnTo>
                    <a:pt x="88111" y="60158"/>
                  </a:lnTo>
                  <a:lnTo>
                    <a:pt x="13507" y="60621"/>
                  </a:lnTo>
                  <a:cubicBezTo>
                    <a:pt x="13507" y="71727"/>
                    <a:pt x="17080" y="82370"/>
                    <a:pt x="24228" y="90700"/>
                  </a:cubicBezTo>
                  <a:cubicBezTo>
                    <a:pt x="30482" y="98104"/>
                    <a:pt x="40311" y="102269"/>
                    <a:pt x="50139" y="101806"/>
                  </a:cubicBezTo>
                  <a:cubicBezTo>
                    <a:pt x="60414" y="101806"/>
                    <a:pt x="70688" y="99029"/>
                    <a:pt x="79623" y="93939"/>
                  </a:cubicBezTo>
                  <a:lnTo>
                    <a:pt x="79623" y="107359"/>
                  </a:lnTo>
                  <a:cubicBezTo>
                    <a:pt x="75156" y="109210"/>
                    <a:pt x="70688" y="111061"/>
                    <a:pt x="65774" y="111986"/>
                  </a:cubicBezTo>
                  <a:cubicBezTo>
                    <a:pt x="60860" y="113375"/>
                    <a:pt x="55499" y="113837"/>
                    <a:pt x="50585" y="113837"/>
                  </a:cubicBezTo>
                  <a:cubicBezTo>
                    <a:pt x="36737" y="114300"/>
                    <a:pt x="23335" y="109210"/>
                    <a:pt x="13507" y="98567"/>
                  </a:cubicBezTo>
                  <a:cubicBezTo>
                    <a:pt x="4125" y="86535"/>
                    <a:pt x="-789" y="71264"/>
                    <a:pt x="104" y="55993"/>
                  </a:cubicBezTo>
                  <a:cubicBezTo>
                    <a:pt x="104" y="48127"/>
                    <a:pt x="1445" y="40723"/>
                    <a:pt x="3678" y="33318"/>
                  </a:cubicBezTo>
                  <a:cubicBezTo>
                    <a:pt x="5465" y="26377"/>
                    <a:pt x="8592" y="20361"/>
                    <a:pt x="13060" y="15271"/>
                  </a:cubicBezTo>
                  <a:cubicBezTo>
                    <a:pt x="17080" y="10181"/>
                    <a:pt x="21994" y="6479"/>
                    <a:pt x="27802" y="4165"/>
                  </a:cubicBezTo>
                  <a:cubicBezTo>
                    <a:pt x="33610" y="1389"/>
                    <a:pt x="39864" y="0"/>
                    <a:pt x="46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</p:grpSp>
      <p:sp>
        <p:nvSpPr>
          <p:cNvPr id="146" name="Rechteck 145">
            <a:extLst>
              <a:ext uri="{FF2B5EF4-FFF2-40B4-BE49-F238E27FC236}">
                <a16:creationId xmlns:a16="http://schemas.microsoft.com/office/drawing/2014/main" id="{67463533-8D4F-51B7-E22A-1EE332995FFF}"/>
              </a:ext>
            </a:extLst>
          </p:cNvPr>
          <p:cNvSpPr/>
          <p:nvPr userDrawn="1"/>
        </p:nvSpPr>
        <p:spPr>
          <a:xfrm>
            <a:off x="9009769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147" name="Logo TU Darmstadt">
            <a:extLst>
              <a:ext uri="{FF2B5EF4-FFF2-40B4-BE49-F238E27FC236}">
                <a16:creationId xmlns:a16="http://schemas.microsoft.com/office/drawing/2014/main" id="{1E109067-AA44-FAFB-E725-4191AFD0BC6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148" name="Freeform 97">
              <a:extLst>
                <a:ext uri="{FF2B5EF4-FFF2-40B4-BE49-F238E27FC236}">
                  <a16:creationId xmlns:a16="http://schemas.microsoft.com/office/drawing/2014/main" id="{1B765F47-38B3-31A2-9090-9CF4E899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9" name="Freeform 98">
              <a:extLst>
                <a:ext uri="{FF2B5EF4-FFF2-40B4-BE49-F238E27FC236}">
                  <a16:creationId xmlns:a16="http://schemas.microsoft.com/office/drawing/2014/main" id="{8B626392-BEE8-8229-B1E9-B051C6A63F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0" name="Freeform 99">
              <a:extLst>
                <a:ext uri="{FF2B5EF4-FFF2-40B4-BE49-F238E27FC236}">
                  <a16:creationId xmlns:a16="http://schemas.microsoft.com/office/drawing/2014/main" id="{2D21530B-A62C-C3DC-B3C3-940996CC8B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1" name="Freeform 100">
              <a:extLst>
                <a:ext uri="{FF2B5EF4-FFF2-40B4-BE49-F238E27FC236}">
                  <a16:creationId xmlns:a16="http://schemas.microsoft.com/office/drawing/2014/main" id="{A4FCEEA2-FBBC-DA29-4820-4ABC1BD312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2" name="Freeform 101">
              <a:extLst>
                <a:ext uri="{FF2B5EF4-FFF2-40B4-BE49-F238E27FC236}">
                  <a16:creationId xmlns:a16="http://schemas.microsoft.com/office/drawing/2014/main" id="{9680E116-6AD3-0BDD-466B-21D6FD352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3" name="Freeform 102">
              <a:extLst>
                <a:ext uri="{FF2B5EF4-FFF2-40B4-BE49-F238E27FC236}">
                  <a16:creationId xmlns:a16="http://schemas.microsoft.com/office/drawing/2014/main" id="{9747DB28-DBB8-A814-A982-C33DD5DA41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4" name="Freeform 103">
              <a:extLst>
                <a:ext uri="{FF2B5EF4-FFF2-40B4-BE49-F238E27FC236}">
                  <a16:creationId xmlns:a16="http://schemas.microsoft.com/office/drawing/2014/main" id="{C39FA29E-54FF-8CE1-6F7B-CD3EF6CF7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5" name="Freeform 104">
              <a:extLst>
                <a:ext uri="{FF2B5EF4-FFF2-40B4-BE49-F238E27FC236}">
                  <a16:creationId xmlns:a16="http://schemas.microsoft.com/office/drawing/2014/main" id="{BBEABD4A-7F9F-7200-5892-22CCAE4384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6" name="Freeform 105">
              <a:extLst>
                <a:ext uri="{FF2B5EF4-FFF2-40B4-BE49-F238E27FC236}">
                  <a16:creationId xmlns:a16="http://schemas.microsoft.com/office/drawing/2014/main" id="{C78DCBD3-6285-EAC9-8161-1001228F9C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7" name="Freeform 106">
              <a:extLst>
                <a:ext uri="{FF2B5EF4-FFF2-40B4-BE49-F238E27FC236}">
                  <a16:creationId xmlns:a16="http://schemas.microsoft.com/office/drawing/2014/main" id="{723152FA-E317-8CC9-7594-07903146B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8" name="Freeform 107">
              <a:extLst>
                <a:ext uri="{FF2B5EF4-FFF2-40B4-BE49-F238E27FC236}">
                  <a16:creationId xmlns:a16="http://schemas.microsoft.com/office/drawing/2014/main" id="{3235C697-21F0-2577-E35C-8FFC748A4F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9" name="Freeform 108">
              <a:extLst>
                <a:ext uri="{FF2B5EF4-FFF2-40B4-BE49-F238E27FC236}">
                  <a16:creationId xmlns:a16="http://schemas.microsoft.com/office/drawing/2014/main" id="{577B0703-2737-24DD-098C-0CA600416F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0" name="Freeform 109">
              <a:extLst>
                <a:ext uri="{FF2B5EF4-FFF2-40B4-BE49-F238E27FC236}">
                  <a16:creationId xmlns:a16="http://schemas.microsoft.com/office/drawing/2014/main" id="{FC48BC61-85AA-EE57-035A-61DF65A6F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1" name="Freeform 110">
              <a:extLst>
                <a:ext uri="{FF2B5EF4-FFF2-40B4-BE49-F238E27FC236}">
                  <a16:creationId xmlns:a16="http://schemas.microsoft.com/office/drawing/2014/main" id="{847336C4-59E7-6313-7F05-0640819C4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2" name="Freeform 111">
              <a:extLst>
                <a:ext uri="{FF2B5EF4-FFF2-40B4-BE49-F238E27FC236}">
                  <a16:creationId xmlns:a16="http://schemas.microsoft.com/office/drawing/2014/main" id="{5D19BFE9-09B2-61F1-5B4C-D99F55E64A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3" name="Freeform 112">
              <a:extLst>
                <a:ext uri="{FF2B5EF4-FFF2-40B4-BE49-F238E27FC236}">
                  <a16:creationId xmlns:a16="http://schemas.microsoft.com/office/drawing/2014/main" id="{8DE40B63-5F78-385B-9203-2B66816E2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4" name="Freeform 113">
              <a:extLst>
                <a:ext uri="{FF2B5EF4-FFF2-40B4-BE49-F238E27FC236}">
                  <a16:creationId xmlns:a16="http://schemas.microsoft.com/office/drawing/2014/main" id="{A3BCF30A-D8F7-61BC-6D3B-FB8891AB36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5" name="Freeform 114">
              <a:extLst>
                <a:ext uri="{FF2B5EF4-FFF2-40B4-BE49-F238E27FC236}">
                  <a16:creationId xmlns:a16="http://schemas.microsoft.com/office/drawing/2014/main" id="{E7240558-22EA-73A8-FA63-57A86B8B2E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6" name="Freeform 115">
              <a:extLst>
                <a:ext uri="{FF2B5EF4-FFF2-40B4-BE49-F238E27FC236}">
                  <a16:creationId xmlns:a16="http://schemas.microsoft.com/office/drawing/2014/main" id="{355176E9-53FE-4FCA-EC3E-E554E7B93F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7" name="Freeform 116">
              <a:extLst>
                <a:ext uri="{FF2B5EF4-FFF2-40B4-BE49-F238E27FC236}">
                  <a16:creationId xmlns:a16="http://schemas.microsoft.com/office/drawing/2014/main" id="{D2857F83-BA08-A2F8-DD5E-00906699C4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8" name="Freeform 117">
              <a:extLst>
                <a:ext uri="{FF2B5EF4-FFF2-40B4-BE49-F238E27FC236}">
                  <a16:creationId xmlns:a16="http://schemas.microsoft.com/office/drawing/2014/main" id="{55D2231A-EEA7-46BF-F063-FAE59DF0E4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9" name="Freeform 118">
              <a:extLst>
                <a:ext uri="{FF2B5EF4-FFF2-40B4-BE49-F238E27FC236}">
                  <a16:creationId xmlns:a16="http://schemas.microsoft.com/office/drawing/2014/main" id="{27800147-D891-7142-AE0A-2A975ADD71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0" name="Freeform 119">
              <a:extLst>
                <a:ext uri="{FF2B5EF4-FFF2-40B4-BE49-F238E27FC236}">
                  <a16:creationId xmlns:a16="http://schemas.microsoft.com/office/drawing/2014/main" id="{2096D2B0-51AE-B28C-F90B-0D2508F41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1" name="Freeform 120">
              <a:extLst>
                <a:ext uri="{FF2B5EF4-FFF2-40B4-BE49-F238E27FC236}">
                  <a16:creationId xmlns:a16="http://schemas.microsoft.com/office/drawing/2014/main" id="{70A272F4-C3C1-5483-2047-C66A6EA9CF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2" name="Freeform 121">
              <a:extLst>
                <a:ext uri="{FF2B5EF4-FFF2-40B4-BE49-F238E27FC236}">
                  <a16:creationId xmlns:a16="http://schemas.microsoft.com/office/drawing/2014/main" id="{81B31720-D63F-B630-EA93-84F023A219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3" name="Freeform 122">
              <a:extLst>
                <a:ext uri="{FF2B5EF4-FFF2-40B4-BE49-F238E27FC236}">
                  <a16:creationId xmlns:a16="http://schemas.microsoft.com/office/drawing/2014/main" id="{FB045315-215E-36B0-AEFF-AFDE35BABE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4" name="Freeform 123">
              <a:extLst>
                <a:ext uri="{FF2B5EF4-FFF2-40B4-BE49-F238E27FC236}">
                  <a16:creationId xmlns:a16="http://schemas.microsoft.com/office/drawing/2014/main" id="{4A7975FF-9F6F-F5FA-4912-A65A89F3B2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5" name="Freeform 124">
              <a:extLst>
                <a:ext uri="{FF2B5EF4-FFF2-40B4-BE49-F238E27FC236}">
                  <a16:creationId xmlns:a16="http://schemas.microsoft.com/office/drawing/2014/main" id="{20CF56C0-4FB3-B4AD-FEAA-1CA7113D1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6" name="Freeform 125">
              <a:extLst>
                <a:ext uri="{FF2B5EF4-FFF2-40B4-BE49-F238E27FC236}">
                  <a16:creationId xmlns:a16="http://schemas.microsoft.com/office/drawing/2014/main" id="{48B97B8D-3C29-64CD-1227-325BA65328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7" name="Freeform 126">
              <a:extLst>
                <a:ext uri="{FF2B5EF4-FFF2-40B4-BE49-F238E27FC236}">
                  <a16:creationId xmlns:a16="http://schemas.microsoft.com/office/drawing/2014/main" id="{B5ED0C61-7189-CE53-CABA-4853035D60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8" name="Freeform 127">
              <a:extLst>
                <a:ext uri="{FF2B5EF4-FFF2-40B4-BE49-F238E27FC236}">
                  <a16:creationId xmlns:a16="http://schemas.microsoft.com/office/drawing/2014/main" id="{58C76E9A-06E9-0484-A4A1-5AF0844795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9" name="Freeform 128">
              <a:extLst>
                <a:ext uri="{FF2B5EF4-FFF2-40B4-BE49-F238E27FC236}">
                  <a16:creationId xmlns:a16="http://schemas.microsoft.com/office/drawing/2014/main" id="{730D367F-B68D-F636-BE8D-CF5E50639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0" name="Freeform 129">
              <a:extLst>
                <a:ext uri="{FF2B5EF4-FFF2-40B4-BE49-F238E27FC236}">
                  <a16:creationId xmlns:a16="http://schemas.microsoft.com/office/drawing/2014/main" id="{F300D8D7-4CDF-AFEE-BB5B-285EBB93C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1" name="Freeform 130">
              <a:extLst>
                <a:ext uri="{FF2B5EF4-FFF2-40B4-BE49-F238E27FC236}">
                  <a16:creationId xmlns:a16="http://schemas.microsoft.com/office/drawing/2014/main" id="{DEF58DD9-7F7D-18E3-958B-FC7BE3CD25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2" name="Freeform 131">
              <a:extLst>
                <a:ext uri="{FF2B5EF4-FFF2-40B4-BE49-F238E27FC236}">
                  <a16:creationId xmlns:a16="http://schemas.microsoft.com/office/drawing/2014/main" id="{428838BC-89C3-7BD7-EEA9-3B7D572F66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3" name="Freeform 132">
              <a:extLst>
                <a:ext uri="{FF2B5EF4-FFF2-40B4-BE49-F238E27FC236}">
                  <a16:creationId xmlns:a16="http://schemas.microsoft.com/office/drawing/2014/main" id="{ED0C30E1-F463-2ACF-14E1-DEF58379D9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4" name="Freeform 133">
              <a:extLst>
                <a:ext uri="{FF2B5EF4-FFF2-40B4-BE49-F238E27FC236}">
                  <a16:creationId xmlns:a16="http://schemas.microsoft.com/office/drawing/2014/main" id="{2B20684A-6243-B80B-270D-611699B098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5" name="Freeform 134">
              <a:extLst>
                <a:ext uri="{FF2B5EF4-FFF2-40B4-BE49-F238E27FC236}">
                  <a16:creationId xmlns:a16="http://schemas.microsoft.com/office/drawing/2014/main" id="{E5E9474E-89BD-3E91-0D89-EC219D4CB1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6" name="Freeform 135">
              <a:extLst>
                <a:ext uri="{FF2B5EF4-FFF2-40B4-BE49-F238E27FC236}">
                  <a16:creationId xmlns:a16="http://schemas.microsoft.com/office/drawing/2014/main" id="{832F1242-1C50-15D2-5283-B678BEC24E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7" name="Freeform 136">
              <a:extLst>
                <a:ext uri="{FF2B5EF4-FFF2-40B4-BE49-F238E27FC236}">
                  <a16:creationId xmlns:a16="http://schemas.microsoft.com/office/drawing/2014/main" id="{DAE19173-AA4C-028A-EE76-E49580AB98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8" name="Freeform 137">
              <a:extLst>
                <a:ext uri="{FF2B5EF4-FFF2-40B4-BE49-F238E27FC236}">
                  <a16:creationId xmlns:a16="http://schemas.microsoft.com/office/drawing/2014/main" id="{E02DDD89-EFAD-D3D0-E7EF-7B9DC58817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9" name="Freeform 138">
              <a:extLst>
                <a:ext uri="{FF2B5EF4-FFF2-40B4-BE49-F238E27FC236}">
                  <a16:creationId xmlns:a16="http://schemas.microsoft.com/office/drawing/2014/main" id="{3D0B3ED6-7C3A-BC9C-E19A-327B682E43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0" name="Freeform 139">
              <a:extLst>
                <a:ext uri="{FF2B5EF4-FFF2-40B4-BE49-F238E27FC236}">
                  <a16:creationId xmlns:a16="http://schemas.microsoft.com/office/drawing/2014/main" id="{6814234A-6B38-B1BC-7F9F-50BA86799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1" name="Freeform 140">
              <a:extLst>
                <a:ext uri="{FF2B5EF4-FFF2-40B4-BE49-F238E27FC236}">
                  <a16:creationId xmlns:a16="http://schemas.microsoft.com/office/drawing/2014/main" id="{F78370E8-5286-D9B6-3BCC-D11C8FDC4D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2" name="Freeform 141">
              <a:extLst>
                <a:ext uri="{FF2B5EF4-FFF2-40B4-BE49-F238E27FC236}">
                  <a16:creationId xmlns:a16="http://schemas.microsoft.com/office/drawing/2014/main" id="{B4EBE42C-D4B4-AF64-0AE9-A911E14C68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3" name="Freeform 142">
              <a:extLst>
                <a:ext uri="{FF2B5EF4-FFF2-40B4-BE49-F238E27FC236}">
                  <a16:creationId xmlns:a16="http://schemas.microsoft.com/office/drawing/2014/main" id="{05DABB69-BD5E-0FA0-8E84-9C07D85B2E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4" name="Freeform 143">
              <a:extLst>
                <a:ext uri="{FF2B5EF4-FFF2-40B4-BE49-F238E27FC236}">
                  <a16:creationId xmlns:a16="http://schemas.microsoft.com/office/drawing/2014/main" id="{38978B1C-5948-FA64-1826-0956884A96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5" name="Freeform 144">
              <a:extLst>
                <a:ext uri="{FF2B5EF4-FFF2-40B4-BE49-F238E27FC236}">
                  <a16:creationId xmlns:a16="http://schemas.microsoft.com/office/drawing/2014/main" id="{03D952EE-323E-1304-623F-E0C073FA4F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6" name="Freeform 145">
              <a:extLst>
                <a:ext uri="{FF2B5EF4-FFF2-40B4-BE49-F238E27FC236}">
                  <a16:creationId xmlns:a16="http://schemas.microsoft.com/office/drawing/2014/main" id="{86D57CF8-F708-FE31-2335-ED7512FE0F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7" name="Freeform 146">
              <a:extLst>
                <a:ext uri="{FF2B5EF4-FFF2-40B4-BE49-F238E27FC236}">
                  <a16:creationId xmlns:a16="http://schemas.microsoft.com/office/drawing/2014/main" id="{4F9D6F62-2290-8367-1633-884250EDE3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8" name="Freeform 147">
              <a:extLst>
                <a:ext uri="{FF2B5EF4-FFF2-40B4-BE49-F238E27FC236}">
                  <a16:creationId xmlns:a16="http://schemas.microsoft.com/office/drawing/2014/main" id="{C0988772-9E7A-98F9-7AF4-E03A9C7F6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9" name="Freeform 148">
              <a:extLst>
                <a:ext uri="{FF2B5EF4-FFF2-40B4-BE49-F238E27FC236}">
                  <a16:creationId xmlns:a16="http://schemas.microsoft.com/office/drawing/2014/main" id="{652B76B9-D089-33AF-2C58-D67F2F022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0" name="Freeform 149">
              <a:extLst>
                <a:ext uri="{FF2B5EF4-FFF2-40B4-BE49-F238E27FC236}">
                  <a16:creationId xmlns:a16="http://schemas.microsoft.com/office/drawing/2014/main" id="{ECDAB2E0-AB55-39BF-1A29-6C68C89FC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1" name="Freeform 150">
              <a:extLst>
                <a:ext uri="{FF2B5EF4-FFF2-40B4-BE49-F238E27FC236}">
                  <a16:creationId xmlns:a16="http://schemas.microsoft.com/office/drawing/2014/main" id="{24332485-F8F3-277C-B6AE-1F6AE1AABA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2" name="Freeform 151">
              <a:extLst>
                <a:ext uri="{FF2B5EF4-FFF2-40B4-BE49-F238E27FC236}">
                  <a16:creationId xmlns:a16="http://schemas.microsoft.com/office/drawing/2014/main" id="{499D8A9A-EDF7-B564-1C92-7493D4129A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3" name="Freeform 152">
              <a:extLst>
                <a:ext uri="{FF2B5EF4-FFF2-40B4-BE49-F238E27FC236}">
                  <a16:creationId xmlns:a16="http://schemas.microsoft.com/office/drawing/2014/main" id="{50153BCA-8687-9F48-FA63-B06CB894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4" name="Freeform 153">
              <a:extLst>
                <a:ext uri="{FF2B5EF4-FFF2-40B4-BE49-F238E27FC236}">
                  <a16:creationId xmlns:a16="http://schemas.microsoft.com/office/drawing/2014/main" id="{3E1504FE-AB54-0136-CB97-86E3B0F5E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5" name="Freeform 154">
              <a:extLst>
                <a:ext uri="{FF2B5EF4-FFF2-40B4-BE49-F238E27FC236}">
                  <a16:creationId xmlns:a16="http://schemas.microsoft.com/office/drawing/2014/main" id="{F7AAC731-8CAC-0305-B7B4-4D1C81B8E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6" name="Freeform 155">
              <a:extLst>
                <a:ext uri="{FF2B5EF4-FFF2-40B4-BE49-F238E27FC236}">
                  <a16:creationId xmlns:a16="http://schemas.microsoft.com/office/drawing/2014/main" id="{9E35B24C-E99A-4BB0-6464-0B3FB2A0AA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7" name="Freeform 156">
              <a:extLst>
                <a:ext uri="{FF2B5EF4-FFF2-40B4-BE49-F238E27FC236}">
                  <a16:creationId xmlns:a16="http://schemas.microsoft.com/office/drawing/2014/main" id="{2E431CF9-19EB-DF37-5C49-F4E190A566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8" name="Freeform 157">
              <a:extLst>
                <a:ext uri="{FF2B5EF4-FFF2-40B4-BE49-F238E27FC236}">
                  <a16:creationId xmlns:a16="http://schemas.microsoft.com/office/drawing/2014/main" id="{2FBAD150-86B3-A14E-7A6E-3B3C1C3E3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9" name="Freeform 158">
              <a:extLst>
                <a:ext uri="{FF2B5EF4-FFF2-40B4-BE49-F238E27FC236}">
                  <a16:creationId xmlns:a16="http://schemas.microsoft.com/office/drawing/2014/main" id="{1BCBE1B3-3BE7-48C0-FE27-98524665F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0" name="Freeform 159">
              <a:extLst>
                <a:ext uri="{FF2B5EF4-FFF2-40B4-BE49-F238E27FC236}">
                  <a16:creationId xmlns:a16="http://schemas.microsoft.com/office/drawing/2014/main" id="{72FBF891-9657-22C0-6C67-CBB4025FD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1" name="Freeform 160">
              <a:extLst>
                <a:ext uri="{FF2B5EF4-FFF2-40B4-BE49-F238E27FC236}">
                  <a16:creationId xmlns:a16="http://schemas.microsoft.com/office/drawing/2014/main" id="{8487111D-FAA2-D836-5735-982D52A8BE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2" name="Freeform 161">
              <a:extLst>
                <a:ext uri="{FF2B5EF4-FFF2-40B4-BE49-F238E27FC236}">
                  <a16:creationId xmlns:a16="http://schemas.microsoft.com/office/drawing/2014/main" id="{F833BC98-1138-DBE7-8F29-087734722A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3" name="Freeform 162">
              <a:extLst>
                <a:ext uri="{FF2B5EF4-FFF2-40B4-BE49-F238E27FC236}">
                  <a16:creationId xmlns:a16="http://schemas.microsoft.com/office/drawing/2014/main" id="{CEFD8AFD-6123-B6AD-123F-E231772A6F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4" name="Freeform 163">
              <a:extLst>
                <a:ext uri="{FF2B5EF4-FFF2-40B4-BE49-F238E27FC236}">
                  <a16:creationId xmlns:a16="http://schemas.microsoft.com/office/drawing/2014/main" id="{23850AD2-4948-C82D-8E9F-2B7DEE6F96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5" name="Freeform 164">
              <a:extLst>
                <a:ext uri="{FF2B5EF4-FFF2-40B4-BE49-F238E27FC236}">
                  <a16:creationId xmlns:a16="http://schemas.microsoft.com/office/drawing/2014/main" id="{81148780-687B-E1AD-02B9-2E2589E21C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6" name="Freeform 165">
              <a:extLst>
                <a:ext uri="{FF2B5EF4-FFF2-40B4-BE49-F238E27FC236}">
                  <a16:creationId xmlns:a16="http://schemas.microsoft.com/office/drawing/2014/main" id="{4B96C972-567F-6BCB-5B61-746E6EB154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7" name="Freeform 166">
              <a:extLst>
                <a:ext uri="{FF2B5EF4-FFF2-40B4-BE49-F238E27FC236}">
                  <a16:creationId xmlns:a16="http://schemas.microsoft.com/office/drawing/2014/main" id="{BD0B6992-0E57-82C8-1C84-1F9DD68D0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8" name="Freeform 167">
              <a:extLst>
                <a:ext uri="{FF2B5EF4-FFF2-40B4-BE49-F238E27FC236}">
                  <a16:creationId xmlns:a16="http://schemas.microsoft.com/office/drawing/2014/main" id="{574B926E-DECA-CFBF-96F3-BBBB07DF14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9" name="Freeform 168">
              <a:extLst>
                <a:ext uri="{FF2B5EF4-FFF2-40B4-BE49-F238E27FC236}">
                  <a16:creationId xmlns:a16="http://schemas.microsoft.com/office/drawing/2014/main" id="{E5FD49CE-8E46-3801-AAB6-F775C42113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0" name="Freeform 169">
              <a:extLst>
                <a:ext uri="{FF2B5EF4-FFF2-40B4-BE49-F238E27FC236}">
                  <a16:creationId xmlns:a16="http://schemas.microsoft.com/office/drawing/2014/main" id="{0B9ED0F0-3694-205B-9AAE-9B7761AF2C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1" name="Freeform 170">
              <a:extLst>
                <a:ext uri="{FF2B5EF4-FFF2-40B4-BE49-F238E27FC236}">
                  <a16:creationId xmlns:a16="http://schemas.microsoft.com/office/drawing/2014/main" id="{1C973EFD-66C6-D8F3-42E8-7E23C35602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2" name="Oval 171">
              <a:extLst>
                <a:ext uri="{FF2B5EF4-FFF2-40B4-BE49-F238E27FC236}">
                  <a16:creationId xmlns:a16="http://schemas.microsoft.com/office/drawing/2014/main" id="{D60D3DA5-80A9-4517-4F78-A2F06FDF0F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3" name="Oval 172">
              <a:extLst>
                <a:ext uri="{FF2B5EF4-FFF2-40B4-BE49-F238E27FC236}">
                  <a16:creationId xmlns:a16="http://schemas.microsoft.com/office/drawing/2014/main" id="{0EB029D7-27A6-8439-6776-C5DA3970AA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4" name="Oval 173">
              <a:extLst>
                <a:ext uri="{FF2B5EF4-FFF2-40B4-BE49-F238E27FC236}">
                  <a16:creationId xmlns:a16="http://schemas.microsoft.com/office/drawing/2014/main" id="{50548F25-3A4F-3872-0BC4-F4703E7A12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5" name="Oval 174">
              <a:extLst>
                <a:ext uri="{FF2B5EF4-FFF2-40B4-BE49-F238E27FC236}">
                  <a16:creationId xmlns:a16="http://schemas.microsoft.com/office/drawing/2014/main" id="{6E380A7E-E800-3B9D-EDB9-C45532E5EE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6" name="Oval 175">
              <a:extLst>
                <a:ext uri="{FF2B5EF4-FFF2-40B4-BE49-F238E27FC236}">
                  <a16:creationId xmlns:a16="http://schemas.microsoft.com/office/drawing/2014/main" id="{31563FA8-13D0-5B01-1844-35A6780DA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7" name="Oval 176">
              <a:extLst>
                <a:ext uri="{FF2B5EF4-FFF2-40B4-BE49-F238E27FC236}">
                  <a16:creationId xmlns:a16="http://schemas.microsoft.com/office/drawing/2014/main" id="{8A6E8BEA-9D3F-183E-8971-8A68BC050A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8" name="Rectangle 177">
              <a:extLst>
                <a:ext uri="{FF2B5EF4-FFF2-40B4-BE49-F238E27FC236}">
                  <a16:creationId xmlns:a16="http://schemas.microsoft.com/office/drawing/2014/main" id="{1B7DAA2C-9B6E-BAD5-CD85-5563F3900C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9" name="Freeform 178">
              <a:extLst>
                <a:ext uri="{FF2B5EF4-FFF2-40B4-BE49-F238E27FC236}">
                  <a16:creationId xmlns:a16="http://schemas.microsoft.com/office/drawing/2014/main" id="{2457E0EC-DBC8-A29E-888E-4CDAF51FC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30" name="Freeform 179">
              <a:extLst>
                <a:ext uri="{FF2B5EF4-FFF2-40B4-BE49-F238E27FC236}">
                  <a16:creationId xmlns:a16="http://schemas.microsoft.com/office/drawing/2014/main" id="{AC1FB6CC-D95B-AE58-77CB-144A1CD290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31" name="Freeform 180">
              <a:extLst>
                <a:ext uri="{FF2B5EF4-FFF2-40B4-BE49-F238E27FC236}">
                  <a16:creationId xmlns:a16="http://schemas.microsoft.com/office/drawing/2014/main" id="{FED44315-5223-7BA1-9799-4FE06C7640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32" name="Freeform 181">
              <a:extLst>
                <a:ext uri="{FF2B5EF4-FFF2-40B4-BE49-F238E27FC236}">
                  <a16:creationId xmlns:a16="http://schemas.microsoft.com/office/drawing/2014/main" id="{F2B74402-EAC4-04AF-1040-4932CFB73B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33" name="Freihandform: Form 232">
              <a:extLst>
                <a:ext uri="{FF2B5EF4-FFF2-40B4-BE49-F238E27FC236}">
                  <a16:creationId xmlns:a16="http://schemas.microsoft.com/office/drawing/2014/main" id="{7B07E88D-8F7B-11AD-0EFF-84478A7EE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34" name="Freihandform: Form 233">
              <a:extLst>
                <a:ext uri="{FF2B5EF4-FFF2-40B4-BE49-F238E27FC236}">
                  <a16:creationId xmlns:a16="http://schemas.microsoft.com/office/drawing/2014/main" id="{F76AF41A-AE5E-566C-D151-6201B3AC13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35" name="Freeform 186">
              <a:extLst>
                <a:ext uri="{FF2B5EF4-FFF2-40B4-BE49-F238E27FC236}">
                  <a16:creationId xmlns:a16="http://schemas.microsoft.com/office/drawing/2014/main" id="{1B5CFA42-34F5-E78F-7B16-8408DA2B42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36" name="Freeform 187">
              <a:extLst>
                <a:ext uri="{FF2B5EF4-FFF2-40B4-BE49-F238E27FC236}">
                  <a16:creationId xmlns:a16="http://schemas.microsoft.com/office/drawing/2014/main" id="{7331057B-1762-ACDC-B35A-73F030632F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37" name="Freeform 188">
              <a:extLst>
                <a:ext uri="{FF2B5EF4-FFF2-40B4-BE49-F238E27FC236}">
                  <a16:creationId xmlns:a16="http://schemas.microsoft.com/office/drawing/2014/main" id="{5A4809B8-1F38-5ED6-1DF8-3D9CA05A77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38" name="Freihandform: Form 237">
              <a:extLst>
                <a:ext uri="{FF2B5EF4-FFF2-40B4-BE49-F238E27FC236}">
                  <a16:creationId xmlns:a16="http://schemas.microsoft.com/office/drawing/2014/main" id="{648783D9-B2A7-E44E-8A01-57010A622D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39" name="Freihandform: Form 238">
              <a:extLst>
                <a:ext uri="{FF2B5EF4-FFF2-40B4-BE49-F238E27FC236}">
                  <a16:creationId xmlns:a16="http://schemas.microsoft.com/office/drawing/2014/main" id="{B44A117B-3104-0E07-8E86-4996C99CF2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40" name="Freihandform: Form 239">
              <a:extLst>
                <a:ext uri="{FF2B5EF4-FFF2-40B4-BE49-F238E27FC236}">
                  <a16:creationId xmlns:a16="http://schemas.microsoft.com/office/drawing/2014/main" id="{D9DD7D60-C4D5-8C72-36D1-7A7377D93D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41" name="Freeform 195">
              <a:extLst>
                <a:ext uri="{FF2B5EF4-FFF2-40B4-BE49-F238E27FC236}">
                  <a16:creationId xmlns:a16="http://schemas.microsoft.com/office/drawing/2014/main" id="{EACC7DA8-5503-7B41-1174-8C047EB367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42" name="Rectangle 196">
              <a:extLst>
                <a:ext uri="{FF2B5EF4-FFF2-40B4-BE49-F238E27FC236}">
                  <a16:creationId xmlns:a16="http://schemas.microsoft.com/office/drawing/2014/main" id="{C1B96BD1-05DB-6D3F-3E62-F91601B7C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43" name="Rectangle 197">
              <a:extLst>
                <a:ext uri="{FF2B5EF4-FFF2-40B4-BE49-F238E27FC236}">
                  <a16:creationId xmlns:a16="http://schemas.microsoft.com/office/drawing/2014/main" id="{453FB087-34F6-D812-422C-94D084CAFF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44" name="Freihandform: Form 243">
              <a:extLst>
                <a:ext uri="{FF2B5EF4-FFF2-40B4-BE49-F238E27FC236}">
                  <a16:creationId xmlns:a16="http://schemas.microsoft.com/office/drawing/2014/main" id="{81BBC25B-B715-96F1-55D7-75C07BA004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45" name="Freeform 200">
              <a:extLst>
                <a:ext uri="{FF2B5EF4-FFF2-40B4-BE49-F238E27FC236}">
                  <a16:creationId xmlns:a16="http://schemas.microsoft.com/office/drawing/2014/main" id="{A1CF4BAA-A2CA-4400-28C5-CBE58312D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46" name="Rectangle 201">
              <a:extLst>
                <a:ext uri="{FF2B5EF4-FFF2-40B4-BE49-F238E27FC236}">
                  <a16:creationId xmlns:a16="http://schemas.microsoft.com/office/drawing/2014/main" id="{5A36AD14-0682-3B66-B19F-7671F531C6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47" name="Freeform 202">
              <a:extLst>
                <a:ext uri="{FF2B5EF4-FFF2-40B4-BE49-F238E27FC236}">
                  <a16:creationId xmlns:a16="http://schemas.microsoft.com/office/drawing/2014/main" id="{902BC7ED-7810-5290-9646-8C2A79904F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48" name="Freihandform: Form 247">
              <a:extLst>
                <a:ext uri="{FF2B5EF4-FFF2-40B4-BE49-F238E27FC236}">
                  <a16:creationId xmlns:a16="http://schemas.microsoft.com/office/drawing/2014/main" id="{753A4D4C-4352-C07D-DE01-71A409795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49" name="Freeform 205">
              <a:extLst>
                <a:ext uri="{FF2B5EF4-FFF2-40B4-BE49-F238E27FC236}">
                  <a16:creationId xmlns:a16="http://schemas.microsoft.com/office/drawing/2014/main" id="{34E9B52E-BECA-F8F0-EE41-8CCD6576AC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0" name="Freeform 206">
              <a:extLst>
                <a:ext uri="{FF2B5EF4-FFF2-40B4-BE49-F238E27FC236}">
                  <a16:creationId xmlns:a16="http://schemas.microsoft.com/office/drawing/2014/main" id="{C83D0644-DCC4-92F0-B153-F5B2DD9504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1" name="Rectangle 207">
              <a:extLst>
                <a:ext uri="{FF2B5EF4-FFF2-40B4-BE49-F238E27FC236}">
                  <a16:creationId xmlns:a16="http://schemas.microsoft.com/office/drawing/2014/main" id="{E57A81FC-135C-A6E7-EA8D-20E6400EA8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2" name="Freeform 208">
              <a:extLst>
                <a:ext uri="{FF2B5EF4-FFF2-40B4-BE49-F238E27FC236}">
                  <a16:creationId xmlns:a16="http://schemas.microsoft.com/office/drawing/2014/main" id="{6FD7D28A-4163-7147-7DB7-1380A7A42D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3" name="Freeform 209">
              <a:extLst>
                <a:ext uri="{FF2B5EF4-FFF2-40B4-BE49-F238E27FC236}">
                  <a16:creationId xmlns:a16="http://schemas.microsoft.com/office/drawing/2014/main" id="{8C21FDA6-3F8D-7C84-21C8-8132B9C1E8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4" name="Freeform 210">
              <a:extLst>
                <a:ext uri="{FF2B5EF4-FFF2-40B4-BE49-F238E27FC236}">
                  <a16:creationId xmlns:a16="http://schemas.microsoft.com/office/drawing/2014/main" id="{7CDBEEC0-996C-4CDB-E534-61A25C9654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5" name="Freeform 211">
              <a:extLst>
                <a:ext uri="{FF2B5EF4-FFF2-40B4-BE49-F238E27FC236}">
                  <a16:creationId xmlns:a16="http://schemas.microsoft.com/office/drawing/2014/main" id="{7A8B9520-5D0E-2B35-4047-2A043356F2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6" name="Freeform 212">
              <a:extLst>
                <a:ext uri="{FF2B5EF4-FFF2-40B4-BE49-F238E27FC236}">
                  <a16:creationId xmlns:a16="http://schemas.microsoft.com/office/drawing/2014/main" id="{60C98109-7004-982A-BA8D-A6EEFFF2E7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7" name="Freeform 213">
              <a:extLst>
                <a:ext uri="{FF2B5EF4-FFF2-40B4-BE49-F238E27FC236}">
                  <a16:creationId xmlns:a16="http://schemas.microsoft.com/office/drawing/2014/main" id="{D2D67453-F8A7-478A-B595-13EFE9A9A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8" name="Rectangle 214">
              <a:extLst>
                <a:ext uri="{FF2B5EF4-FFF2-40B4-BE49-F238E27FC236}">
                  <a16:creationId xmlns:a16="http://schemas.microsoft.com/office/drawing/2014/main" id="{1CB1E4AC-229B-9A97-9C7B-EA662929FF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9" name="Freeform 215">
              <a:extLst>
                <a:ext uri="{FF2B5EF4-FFF2-40B4-BE49-F238E27FC236}">
                  <a16:creationId xmlns:a16="http://schemas.microsoft.com/office/drawing/2014/main" id="{F5153A30-B4F4-DDA2-F5A9-A29A7ACA68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0" name="Freeform 216">
              <a:extLst>
                <a:ext uri="{FF2B5EF4-FFF2-40B4-BE49-F238E27FC236}">
                  <a16:creationId xmlns:a16="http://schemas.microsoft.com/office/drawing/2014/main" id="{4C73F925-0030-9365-838F-A70C5D4FD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1" name="Freeform 217">
              <a:extLst>
                <a:ext uri="{FF2B5EF4-FFF2-40B4-BE49-F238E27FC236}">
                  <a16:creationId xmlns:a16="http://schemas.microsoft.com/office/drawing/2014/main" id="{4C3C682D-EEDE-3AA5-CB8F-27CAD9A627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2" name="Freeform 218">
              <a:extLst>
                <a:ext uri="{FF2B5EF4-FFF2-40B4-BE49-F238E27FC236}">
                  <a16:creationId xmlns:a16="http://schemas.microsoft.com/office/drawing/2014/main" id="{9E7F5FC6-CA77-84D1-32B9-886F65418F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3" name="Freeform 219">
              <a:extLst>
                <a:ext uri="{FF2B5EF4-FFF2-40B4-BE49-F238E27FC236}">
                  <a16:creationId xmlns:a16="http://schemas.microsoft.com/office/drawing/2014/main" id="{4DA36319-5D37-58EA-0166-9DA5C1482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264" name="Gruppieren 263">
              <a:extLst>
                <a:ext uri="{FF2B5EF4-FFF2-40B4-BE49-F238E27FC236}">
                  <a16:creationId xmlns:a16="http://schemas.microsoft.com/office/drawing/2014/main" id="{0AF66A74-6605-CC53-5D49-2F43E728479A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265" name="Freeform 96">
                <a:extLst>
                  <a:ext uri="{FF2B5EF4-FFF2-40B4-BE49-F238E27FC236}">
                    <a16:creationId xmlns:a16="http://schemas.microsoft.com/office/drawing/2014/main" id="{D55CA71D-C78B-201B-03DA-72B1E511157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266" name="Rechteck: eine Ecke abgeschnitten 265">
                <a:extLst>
                  <a:ext uri="{FF2B5EF4-FFF2-40B4-BE49-F238E27FC236}">
                    <a16:creationId xmlns:a16="http://schemas.microsoft.com/office/drawing/2014/main" id="{B23ED196-78FD-1D28-C715-C160670C4038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59946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itelfolie (Vollfarbe 2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AAF41-BD8B-8E53-14D4-7E072C94B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>
                <a:solidFill>
                  <a:srgbClr val="004E73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BF498CD-908B-343E-32C0-A94653901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244" y="1656087"/>
            <a:ext cx="8352000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F610A223-9406-CCB6-B221-C7F62096871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04825" y="5406175"/>
            <a:ext cx="10510838" cy="569912"/>
            <a:chOff x="504825" y="5406175"/>
            <a:chExt cx="10510838" cy="569912"/>
          </a:xfrm>
        </p:grpSpPr>
        <p:sp>
          <p:nvSpPr>
            <p:cNvPr id="45" name="Freeform 70">
              <a:extLst>
                <a:ext uri="{FF2B5EF4-FFF2-40B4-BE49-F238E27FC236}">
                  <a16:creationId xmlns:a16="http://schemas.microsoft.com/office/drawing/2014/main" id="{4C24B252-FD9A-35F8-2165-512B65995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175" y="5409350"/>
              <a:ext cx="174625" cy="155575"/>
            </a:xfrm>
            <a:custGeom>
              <a:avLst/>
              <a:gdLst>
                <a:gd name="T0" fmla="*/ 323 w 392"/>
                <a:gd name="T1" fmla="*/ 341 h 342"/>
                <a:gd name="T2" fmla="*/ 323 w 392"/>
                <a:gd name="T3" fmla="*/ 140 h 342"/>
                <a:gd name="T4" fmla="*/ 328 w 392"/>
                <a:gd name="T5" fmla="*/ 48 h 342"/>
                <a:gd name="T6" fmla="*/ 326 w 392"/>
                <a:gd name="T7" fmla="*/ 48 h 342"/>
                <a:gd name="T8" fmla="*/ 316 w 392"/>
                <a:gd name="T9" fmla="*/ 83 h 342"/>
                <a:gd name="T10" fmla="*/ 227 w 392"/>
                <a:gd name="T11" fmla="*/ 342 h 342"/>
                <a:gd name="T12" fmla="*/ 163 w 392"/>
                <a:gd name="T13" fmla="*/ 342 h 342"/>
                <a:gd name="T14" fmla="*/ 88 w 392"/>
                <a:gd name="T15" fmla="*/ 128 h 342"/>
                <a:gd name="T16" fmla="*/ 64 w 392"/>
                <a:gd name="T17" fmla="*/ 48 h 342"/>
                <a:gd name="T18" fmla="*/ 62 w 392"/>
                <a:gd name="T19" fmla="*/ 48 h 342"/>
                <a:gd name="T20" fmla="*/ 67 w 392"/>
                <a:gd name="T21" fmla="*/ 137 h 342"/>
                <a:gd name="T22" fmla="*/ 67 w 392"/>
                <a:gd name="T23" fmla="*/ 342 h 342"/>
                <a:gd name="T24" fmla="*/ 0 w 392"/>
                <a:gd name="T25" fmla="*/ 342 h 342"/>
                <a:gd name="T26" fmla="*/ 0 w 392"/>
                <a:gd name="T27" fmla="*/ 0 h 342"/>
                <a:gd name="T28" fmla="*/ 112 w 392"/>
                <a:gd name="T29" fmla="*/ 0 h 342"/>
                <a:gd name="T30" fmla="*/ 175 w 392"/>
                <a:gd name="T31" fmla="*/ 179 h 342"/>
                <a:gd name="T32" fmla="*/ 197 w 392"/>
                <a:gd name="T33" fmla="*/ 263 h 342"/>
                <a:gd name="T34" fmla="*/ 199 w 392"/>
                <a:gd name="T35" fmla="*/ 251 h 342"/>
                <a:gd name="T36" fmla="*/ 215 w 392"/>
                <a:gd name="T37" fmla="*/ 195 h 342"/>
                <a:gd name="T38" fmla="*/ 281 w 392"/>
                <a:gd name="T39" fmla="*/ 1 h 342"/>
                <a:gd name="T40" fmla="*/ 392 w 392"/>
                <a:gd name="T41" fmla="*/ 1 h 342"/>
                <a:gd name="T42" fmla="*/ 392 w 392"/>
                <a:gd name="T43" fmla="*/ 341 h 342"/>
                <a:gd name="T44" fmla="*/ 323 w 392"/>
                <a:gd name="T45" fmla="*/ 341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2" h="342">
                  <a:moveTo>
                    <a:pt x="323" y="341"/>
                  </a:moveTo>
                  <a:lnTo>
                    <a:pt x="323" y="140"/>
                  </a:lnTo>
                  <a:cubicBezTo>
                    <a:pt x="323" y="101"/>
                    <a:pt x="326" y="70"/>
                    <a:pt x="328" y="48"/>
                  </a:cubicBezTo>
                  <a:lnTo>
                    <a:pt x="326" y="48"/>
                  </a:lnTo>
                  <a:cubicBezTo>
                    <a:pt x="322" y="65"/>
                    <a:pt x="320" y="70"/>
                    <a:pt x="316" y="83"/>
                  </a:cubicBezTo>
                  <a:lnTo>
                    <a:pt x="227" y="342"/>
                  </a:lnTo>
                  <a:lnTo>
                    <a:pt x="163" y="342"/>
                  </a:lnTo>
                  <a:lnTo>
                    <a:pt x="88" y="128"/>
                  </a:lnTo>
                  <a:cubicBezTo>
                    <a:pt x="78" y="101"/>
                    <a:pt x="72" y="78"/>
                    <a:pt x="64" y="48"/>
                  </a:cubicBezTo>
                  <a:lnTo>
                    <a:pt x="62" y="48"/>
                  </a:lnTo>
                  <a:cubicBezTo>
                    <a:pt x="65" y="73"/>
                    <a:pt x="67" y="115"/>
                    <a:pt x="67" y="137"/>
                  </a:cubicBezTo>
                  <a:lnTo>
                    <a:pt x="67" y="342"/>
                  </a:lnTo>
                  <a:lnTo>
                    <a:pt x="0" y="342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75" y="179"/>
                  </a:lnTo>
                  <a:cubicBezTo>
                    <a:pt x="184" y="207"/>
                    <a:pt x="192" y="235"/>
                    <a:pt x="197" y="263"/>
                  </a:cubicBezTo>
                  <a:cubicBezTo>
                    <a:pt x="198" y="259"/>
                    <a:pt x="199" y="255"/>
                    <a:pt x="199" y="251"/>
                  </a:cubicBezTo>
                  <a:cubicBezTo>
                    <a:pt x="203" y="232"/>
                    <a:pt x="209" y="213"/>
                    <a:pt x="215" y="195"/>
                  </a:cubicBezTo>
                  <a:lnTo>
                    <a:pt x="281" y="1"/>
                  </a:lnTo>
                  <a:lnTo>
                    <a:pt x="392" y="1"/>
                  </a:lnTo>
                  <a:lnTo>
                    <a:pt x="392" y="341"/>
                  </a:lnTo>
                  <a:lnTo>
                    <a:pt x="323" y="3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12D4FCA7-E2A2-828D-0AB9-A804C922D3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3263" y="5409350"/>
              <a:ext cx="157163" cy="155575"/>
            </a:xfrm>
            <a:custGeom>
              <a:avLst/>
              <a:gdLst>
                <a:gd name="connsiteX0" fmla="*/ 77343 w 157163"/>
                <a:gd name="connsiteY0" fmla="*/ 30162 h 155575"/>
                <a:gd name="connsiteX1" fmla="*/ 76454 w 157163"/>
                <a:gd name="connsiteY1" fmla="*/ 34714 h 155575"/>
                <a:gd name="connsiteX2" fmla="*/ 73787 w 157163"/>
                <a:gd name="connsiteY2" fmla="*/ 42907 h 155575"/>
                <a:gd name="connsiteX3" fmla="*/ 55562 w 157163"/>
                <a:gd name="connsiteY3" fmla="*/ 95249 h 155575"/>
                <a:gd name="connsiteX4" fmla="*/ 100012 w 157163"/>
                <a:gd name="connsiteY4" fmla="*/ 95249 h 155575"/>
                <a:gd name="connsiteX5" fmla="*/ 80454 w 157163"/>
                <a:gd name="connsiteY5" fmla="*/ 40176 h 155575"/>
                <a:gd name="connsiteX6" fmla="*/ 77343 w 157163"/>
                <a:gd name="connsiteY6" fmla="*/ 30162 h 155575"/>
                <a:gd name="connsiteX7" fmla="*/ 60447 w 157163"/>
                <a:gd name="connsiteY7" fmla="*/ 0 h 155575"/>
                <a:gd name="connsiteX8" fmla="*/ 95372 w 157163"/>
                <a:gd name="connsiteY8" fmla="*/ 0 h 155575"/>
                <a:gd name="connsiteX9" fmla="*/ 157163 w 157163"/>
                <a:gd name="connsiteY9" fmla="*/ 155575 h 155575"/>
                <a:gd name="connsiteX10" fmla="*/ 123133 w 157163"/>
                <a:gd name="connsiteY10" fmla="*/ 155575 h 155575"/>
                <a:gd name="connsiteX11" fmla="*/ 109701 w 157163"/>
                <a:gd name="connsiteY11" fmla="*/ 120342 h 155575"/>
                <a:gd name="connsiteX12" fmla="*/ 45671 w 157163"/>
                <a:gd name="connsiteY12" fmla="*/ 120342 h 155575"/>
                <a:gd name="connsiteX13" fmla="*/ 32239 w 157163"/>
                <a:gd name="connsiteY13" fmla="*/ 155575 h 155575"/>
                <a:gd name="connsiteX14" fmla="*/ 0 w 157163"/>
                <a:gd name="connsiteY14" fmla="*/ 155575 h 1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7163" h="155575">
                  <a:moveTo>
                    <a:pt x="77343" y="30162"/>
                  </a:moveTo>
                  <a:lnTo>
                    <a:pt x="76454" y="34714"/>
                  </a:lnTo>
                  <a:cubicBezTo>
                    <a:pt x="75120" y="38810"/>
                    <a:pt x="75120" y="40176"/>
                    <a:pt x="73787" y="42907"/>
                  </a:cubicBezTo>
                  <a:lnTo>
                    <a:pt x="55562" y="95249"/>
                  </a:lnTo>
                  <a:lnTo>
                    <a:pt x="100012" y="95249"/>
                  </a:lnTo>
                  <a:lnTo>
                    <a:pt x="80454" y="40176"/>
                  </a:lnTo>
                  <a:cubicBezTo>
                    <a:pt x="79121" y="36990"/>
                    <a:pt x="78232" y="33803"/>
                    <a:pt x="77343" y="30162"/>
                  </a:cubicBezTo>
                  <a:close/>
                  <a:moveTo>
                    <a:pt x="60447" y="0"/>
                  </a:moveTo>
                  <a:lnTo>
                    <a:pt x="95372" y="0"/>
                  </a:lnTo>
                  <a:lnTo>
                    <a:pt x="157163" y="155575"/>
                  </a:lnTo>
                  <a:lnTo>
                    <a:pt x="123133" y="155575"/>
                  </a:lnTo>
                  <a:lnTo>
                    <a:pt x="109701" y="120342"/>
                  </a:lnTo>
                  <a:lnTo>
                    <a:pt x="45671" y="120342"/>
                  </a:lnTo>
                  <a:lnTo>
                    <a:pt x="32239" y="155575"/>
                  </a:lnTo>
                  <a:lnTo>
                    <a:pt x="0" y="1555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78" name="Freeform 73">
              <a:extLst>
                <a:ext uri="{FF2B5EF4-FFF2-40B4-BE49-F238E27FC236}">
                  <a16:creationId xmlns:a16="http://schemas.microsoft.com/office/drawing/2014/main" id="{7C40D558-B4EA-B7D0-D520-5850982A50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9950" y="5406175"/>
              <a:ext cx="101600" cy="161925"/>
            </a:xfrm>
            <a:custGeom>
              <a:avLst/>
              <a:gdLst>
                <a:gd name="T0" fmla="*/ 15 w 229"/>
                <a:gd name="T1" fmla="*/ 279 h 356"/>
                <a:gd name="T2" fmla="*/ 93 w 229"/>
                <a:gd name="T3" fmla="*/ 302 h 356"/>
                <a:gd name="T4" fmla="*/ 154 w 229"/>
                <a:gd name="T5" fmla="*/ 254 h 356"/>
                <a:gd name="T6" fmla="*/ 137 w 229"/>
                <a:gd name="T7" fmla="*/ 221 h 356"/>
                <a:gd name="T8" fmla="*/ 97 w 229"/>
                <a:gd name="T9" fmla="*/ 202 h 356"/>
                <a:gd name="T10" fmla="*/ 33 w 229"/>
                <a:gd name="T11" fmla="*/ 169 h 356"/>
                <a:gd name="T12" fmla="*/ 2 w 229"/>
                <a:gd name="T13" fmla="*/ 100 h 356"/>
                <a:gd name="T14" fmla="*/ 117 w 229"/>
                <a:gd name="T15" fmla="*/ 0 h 356"/>
                <a:gd name="T16" fmla="*/ 137 w 229"/>
                <a:gd name="T17" fmla="*/ 0 h 356"/>
                <a:gd name="T18" fmla="*/ 208 w 229"/>
                <a:gd name="T19" fmla="*/ 13 h 356"/>
                <a:gd name="T20" fmla="*/ 202 w 229"/>
                <a:gd name="T21" fmla="*/ 69 h 356"/>
                <a:gd name="T22" fmla="*/ 130 w 229"/>
                <a:gd name="T23" fmla="*/ 53 h 356"/>
                <a:gd name="T24" fmla="*/ 74 w 229"/>
                <a:gd name="T25" fmla="*/ 93 h 356"/>
                <a:gd name="T26" fmla="*/ 95 w 229"/>
                <a:gd name="T27" fmla="*/ 127 h 356"/>
                <a:gd name="T28" fmla="*/ 143 w 229"/>
                <a:gd name="T29" fmla="*/ 147 h 356"/>
                <a:gd name="T30" fmla="*/ 229 w 229"/>
                <a:gd name="T31" fmla="*/ 249 h 356"/>
                <a:gd name="T32" fmla="*/ 99 w 229"/>
                <a:gd name="T33" fmla="*/ 356 h 356"/>
                <a:gd name="T34" fmla="*/ 9 w 229"/>
                <a:gd name="T35" fmla="*/ 340 h 356"/>
                <a:gd name="T36" fmla="*/ 15 w 229"/>
                <a:gd name="T37" fmla="*/ 279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9" h="356">
                  <a:moveTo>
                    <a:pt x="15" y="279"/>
                  </a:moveTo>
                  <a:cubicBezTo>
                    <a:pt x="38" y="293"/>
                    <a:pt x="65" y="301"/>
                    <a:pt x="93" y="302"/>
                  </a:cubicBezTo>
                  <a:cubicBezTo>
                    <a:pt x="130" y="302"/>
                    <a:pt x="154" y="283"/>
                    <a:pt x="154" y="254"/>
                  </a:cubicBezTo>
                  <a:cubicBezTo>
                    <a:pt x="154" y="241"/>
                    <a:pt x="148" y="229"/>
                    <a:pt x="137" y="221"/>
                  </a:cubicBezTo>
                  <a:cubicBezTo>
                    <a:pt x="125" y="213"/>
                    <a:pt x="111" y="207"/>
                    <a:pt x="97" y="202"/>
                  </a:cubicBezTo>
                  <a:cubicBezTo>
                    <a:pt x="74" y="195"/>
                    <a:pt x="52" y="184"/>
                    <a:pt x="33" y="169"/>
                  </a:cubicBezTo>
                  <a:cubicBezTo>
                    <a:pt x="12" y="152"/>
                    <a:pt x="0" y="126"/>
                    <a:pt x="2" y="100"/>
                  </a:cubicBezTo>
                  <a:cubicBezTo>
                    <a:pt x="2" y="39"/>
                    <a:pt x="44" y="2"/>
                    <a:pt x="117" y="0"/>
                  </a:cubicBezTo>
                  <a:lnTo>
                    <a:pt x="137" y="0"/>
                  </a:lnTo>
                  <a:cubicBezTo>
                    <a:pt x="161" y="1"/>
                    <a:pt x="185" y="5"/>
                    <a:pt x="208" y="13"/>
                  </a:cubicBezTo>
                  <a:lnTo>
                    <a:pt x="202" y="69"/>
                  </a:lnTo>
                  <a:cubicBezTo>
                    <a:pt x="179" y="59"/>
                    <a:pt x="155" y="53"/>
                    <a:pt x="130" y="53"/>
                  </a:cubicBezTo>
                  <a:cubicBezTo>
                    <a:pt x="96" y="53"/>
                    <a:pt x="74" y="68"/>
                    <a:pt x="74" y="93"/>
                  </a:cubicBezTo>
                  <a:cubicBezTo>
                    <a:pt x="74" y="108"/>
                    <a:pt x="82" y="121"/>
                    <a:pt x="95" y="127"/>
                  </a:cubicBezTo>
                  <a:cubicBezTo>
                    <a:pt x="111" y="135"/>
                    <a:pt x="126" y="142"/>
                    <a:pt x="143" y="147"/>
                  </a:cubicBezTo>
                  <a:cubicBezTo>
                    <a:pt x="204" y="170"/>
                    <a:pt x="229" y="202"/>
                    <a:pt x="229" y="249"/>
                  </a:cubicBezTo>
                  <a:cubicBezTo>
                    <a:pt x="229" y="316"/>
                    <a:pt x="179" y="356"/>
                    <a:pt x="99" y="356"/>
                  </a:cubicBezTo>
                  <a:cubicBezTo>
                    <a:pt x="68" y="356"/>
                    <a:pt x="38" y="351"/>
                    <a:pt x="9" y="340"/>
                  </a:cubicBezTo>
                  <a:lnTo>
                    <a:pt x="15" y="27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9" name="Freeform 74">
              <a:extLst>
                <a:ext uri="{FF2B5EF4-FFF2-40B4-BE49-F238E27FC236}">
                  <a16:creationId xmlns:a16="http://schemas.microsoft.com/office/drawing/2014/main" id="{F218669E-0C0A-40F5-1164-C7A73B270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7425" y="5407762"/>
              <a:ext cx="120650" cy="158750"/>
            </a:xfrm>
            <a:custGeom>
              <a:avLst/>
              <a:gdLst>
                <a:gd name="T0" fmla="*/ 272 w 272"/>
                <a:gd name="T1" fmla="*/ 337 h 348"/>
                <a:gd name="T2" fmla="*/ 191 w 272"/>
                <a:gd name="T3" fmla="*/ 348 h 348"/>
                <a:gd name="T4" fmla="*/ 3 w 272"/>
                <a:gd name="T5" fmla="*/ 174 h 348"/>
                <a:gd name="T6" fmla="*/ 52 w 272"/>
                <a:gd name="T7" fmla="*/ 48 h 348"/>
                <a:gd name="T8" fmla="*/ 185 w 272"/>
                <a:gd name="T9" fmla="*/ 2 h 348"/>
                <a:gd name="T10" fmla="*/ 271 w 272"/>
                <a:gd name="T11" fmla="*/ 17 h 348"/>
                <a:gd name="T12" fmla="*/ 264 w 272"/>
                <a:gd name="T13" fmla="*/ 75 h 348"/>
                <a:gd name="T14" fmla="*/ 191 w 272"/>
                <a:gd name="T15" fmla="*/ 57 h 348"/>
                <a:gd name="T16" fmla="*/ 77 w 272"/>
                <a:gd name="T17" fmla="*/ 156 h 348"/>
                <a:gd name="T18" fmla="*/ 78 w 272"/>
                <a:gd name="T19" fmla="*/ 172 h 348"/>
                <a:gd name="T20" fmla="*/ 183 w 272"/>
                <a:gd name="T21" fmla="*/ 290 h 348"/>
                <a:gd name="T22" fmla="*/ 194 w 272"/>
                <a:gd name="T23" fmla="*/ 291 h 348"/>
                <a:gd name="T24" fmla="*/ 270 w 272"/>
                <a:gd name="T25" fmla="*/ 276 h 348"/>
                <a:gd name="T26" fmla="*/ 272 w 272"/>
                <a:gd name="T27" fmla="*/ 337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2" h="348">
                  <a:moveTo>
                    <a:pt x="272" y="337"/>
                  </a:moveTo>
                  <a:cubicBezTo>
                    <a:pt x="246" y="345"/>
                    <a:pt x="219" y="348"/>
                    <a:pt x="191" y="348"/>
                  </a:cubicBezTo>
                  <a:cubicBezTo>
                    <a:pt x="73" y="348"/>
                    <a:pt x="3" y="283"/>
                    <a:pt x="3" y="174"/>
                  </a:cubicBezTo>
                  <a:cubicBezTo>
                    <a:pt x="0" y="127"/>
                    <a:pt x="18" y="82"/>
                    <a:pt x="52" y="48"/>
                  </a:cubicBezTo>
                  <a:cubicBezTo>
                    <a:pt x="89" y="17"/>
                    <a:pt x="136" y="0"/>
                    <a:pt x="185" y="2"/>
                  </a:cubicBezTo>
                  <a:cubicBezTo>
                    <a:pt x="214" y="2"/>
                    <a:pt x="243" y="7"/>
                    <a:pt x="271" y="17"/>
                  </a:cubicBezTo>
                  <a:lnTo>
                    <a:pt x="264" y="75"/>
                  </a:lnTo>
                  <a:cubicBezTo>
                    <a:pt x="242" y="63"/>
                    <a:pt x="217" y="56"/>
                    <a:pt x="191" y="57"/>
                  </a:cubicBezTo>
                  <a:cubicBezTo>
                    <a:pt x="132" y="53"/>
                    <a:pt x="81" y="98"/>
                    <a:pt x="77" y="156"/>
                  </a:cubicBezTo>
                  <a:cubicBezTo>
                    <a:pt x="77" y="161"/>
                    <a:pt x="77" y="166"/>
                    <a:pt x="78" y="172"/>
                  </a:cubicBezTo>
                  <a:cubicBezTo>
                    <a:pt x="73" y="233"/>
                    <a:pt x="120" y="286"/>
                    <a:pt x="183" y="290"/>
                  </a:cubicBezTo>
                  <a:cubicBezTo>
                    <a:pt x="187" y="291"/>
                    <a:pt x="190" y="291"/>
                    <a:pt x="194" y="291"/>
                  </a:cubicBezTo>
                  <a:cubicBezTo>
                    <a:pt x="220" y="291"/>
                    <a:pt x="246" y="286"/>
                    <a:pt x="270" y="276"/>
                  </a:cubicBezTo>
                  <a:lnTo>
                    <a:pt x="272" y="3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0" name="Freeform 75">
              <a:extLst>
                <a:ext uri="{FF2B5EF4-FFF2-40B4-BE49-F238E27FC236}">
                  <a16:creationId xmlns:a16="http://schemas.microsoft.com/office/drawing/2014/main" id="{1DE709E1-68E1-E957-F972-A04D52F825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35063" y="5409350"/>
              <a:ext cx="123825" cy="155575"/>
            </a:xfrm>
            <a:custGeom>
              <a:avLst/>
              <a:gdLst>
                <a:gd name="T0" fmla="*/ 208 w 279"/>
                <a:gd name="T1" fmla="*/ 341 h 341"/>
                <a:gd name="T2" fmla="*/ 208 w 279"/>
                <a:gd name="T3" fmla="*/ 195 h 341"/>
                <a:gd name="T4" fmla="*/ 69 w 279"/>
                <a:gd name="T5" fmla="*/ 195 h 341"/>
                <a:gd name="T6" fmla="*/ 69 w 279"/>
                <a:gd name="T7" fmla="*/ 341 h 341"/>
                <a:gd name="T8" fmla="*/ 0 w 279"/>
                <a:gd name="T9" fmla="*/ 341 h 341"/>
                <a:gd name="T10" fmla="*/ 0 w 279"/>
                <a:gd name="T11" fmla="*/ 0 h 341"/>
                <a:gd name="T12" fmla="*/ 70 w 279"/>
                <a:gd name="T13" fmla="*/ 0 h 341"/>
                <a:gd name="T14" fmla="*/ 70 w 279"/>
                <a:gd name="T15" fmla="*/ 140 h 341"/>
                <a:gd name="T16" fmla="*/ 209 w 279"/>
                <a:gd name="T17" fmla="*/ 140 h 341"/>
                <a:gd name="T18" fmla="*/ 209 w 279"/>
                <a:gd name="T19" fmla="*/ 0 h 341"/>
                <a:gd name="T20" fmla="*/ 279 w 279"/>
                <a:gd name="T21" fmla="*/ 0 h 341"/>
                <a:gd name="T22" fmla="*/ 279 w 279"/>
                <a:gd name="T23" fmla="*/ 341 h 341"/>
                <a:gd name="T24" fmla="*/ 208 w 279"/>
                <a:gd name="T25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9" h="341">
                  <a:moveTo>
                    <a:pt x="208" y="341"/>
                  </a:moveTo>
                  <a:lnTo>
                    <a:pt x="208" y="195"/>
                  </a:lnTo>
                  <a:lnTo>
                    <a:pt x="69" y="195"/>
                  </a:lnTo>
                  <a:lnTo>
                    <a:pt x="69" y="341"/>
                  </a:lnTo>
                  <a:lnTo>
                    <a:pt x="0" y="341"/>
                  </a:lnTo>
                  <a:lnTo>
                    <a:pt x="0" y="0"/>
                  </a:lnTo>
                  <a:lnTo>
                    <a:pt x="70" y="0"/>
                  </a:lnTo>
                  <a:lnTo>
                    <a:pt x="70" y="140"/>
                  </a:lnTo>
                  <a:lnTo>
                    <a:pt x="209" y="140"/>
                  </a:lnTo>
                  <a:lnTo>
                    <a:pt x="209" y="0"/>
                  </a:lnTo>
                  <a:lnTo>
                    <a:pt x="279" y="0"/>
                  </a:lnTo>
                  <a:lnTo>
                    <a:pt x="279" y="341"/>
                  </a:lnTo>
                  <a:lnTo>
                    <a:pt x="208" y="3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4" name="Rectangle 76">
              <a:extLst>
                <a:ext uri="{FF2B5EF4-FFF2-40B4-BE49-F238E27FC236}">
                  <a16:creationId xmlns:a16="http://schemas.microsoft.com/office/drawing/2014/main" id="{F9A5FB2D-C726-EE53-88EC-AFFB4EA1D72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96988" y="5409350"/>
              <a:ext cx="31750" cy="1555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5" name="Freeform 77">
              <a:extLst>
                <a:ext uri="{FF2B5EF4-FFF2-40B4-BE49-F238E27FC236}">
                  <a16:creationId xmlns:a16="http://schemas.microsoft.com/office/drawing/2014/main" id="{9A42743C-29DA-CFA3-688F-1BEB4A467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6838" y="5409350"/>
              <a:ext cx="128588" cy="155575"/>
            </a:xfrm>
            <a:custGeom>
              <a:avLst/>
              <a:gdLst>
                <a:gd name="T0" fmla="*/ 200 w 286"/>
                <a:gd name="T1" fmla="*/ 341 h 341"/>
                <a:gd name="T2" fmla="*/ 87 w 286"/>
                <a:gd name="T3" fmla="*/ 135 h 341"/>
                <a:gd name="T4" fmla="*/ 59 w 286"/>
                <a:gd name="T5" fmla="*/ 75 h 341"/>
                <a:gd name="T6" fmla="*/ 67 w 286"/>
                <a:gd name="T7" fmla="*/ 163 h 341"/>
                <a:gd name="T8" fmla="*/ 67 w 286"/>
                <a:gd name="T9" fmla="*/ 341 h 341"/>
                <a:gd name="T10" fmla="*/ 0 w 286"/>
                <a:gd name="T11" fmla="*/ 341 h 341"/>
                <a:gd name="T12" fmla="*/ 0 w 286"/>
                <a:gd name="T13" fmla="*/ 0 h 341"/>
                <a:gd name="T14" fmla="*/ 84 w 286"/>
                <a:gd name="T15" fmla="*/ 0 h 341"/>
                <a:gd name="T16" fmla="*/ 199 w 286"/>
                <a:gd name="T17" fmla="*/ 207 h 341"/>
                <a:gd name="T18" fmla="*/ 220 w 286"/>
                <a:gd name="T19" fmla="*/ 254 h 341"/>
                <a:gd name="T20" fmla="*/ 225 w 286"/>
                <a:gd name="T21" fmla="*/ 267 h 341"/>
                <a:gd name="T22" fmla="*/ 224 w 286"/>
                <a:gd name="T23" fmla="*/ 249 h 341"/>
                <a:gd name="T24" fmla="*/ 220 w 286"/>
                <a:gd name="T25" fmla="*/ 183 h 341"/>
                <a:gd name="T26" fmla="*/ 220 w 286"/>
                <a:gd name="T27" fmla="*/ 0 h 341"/>
                <a:gd name="T28" fmla="*/ 286 w 286"/>
                <a:gd name="T29" fmla="*/ 0 h 341"/>
                <a:gd name="T30" fmla="*/ 286 w 286"/>
                <a:gd name="T31" fmla="*/ 341 h 341"/>
                <a:gd name="T32" fmla="*/ 200 w 286"/>
                <a:gd name="T33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6" h="341">
                  <a:moveTo>
                    <a:pt x="200" y="341"/>
                  </a:moveTo>
                  <a:lnTo>
                    <a:pt x="87" y="135"/>
                  </a:lnTo>
                  <a:cubicBezTo>
                    <a:pt x="76" y="116"/>
                    <a:pt x="67" y="96"/>
                    <a:pt x="59" y="75"/>
                  </a:cubicBezTo>
                  <a:cubicBezTo>
                    <a:pt x="64" y="104"/>
                    <a:pt x="66" y="134"/>
                    <a:pt x="67" y="163"/>
                  </a:cubicBezTo>
                  <a:lnTo>
                    <a:pt x="67" y="341"/>
                  </a:lnTo>
                  <a:lnTo>
                    <a:pt x="0" y="341"/>
                  </a:lnTo>
                  <a:lnTo>
                    <a:pt x="0" y="0"/>
                  </a:lnTo>
                  <a:lnTo>
                    <a:pt x="84" y="0"/>
                  </a:lnTo>
                  <a:lnTo>
                    <a:pt x="199" y="207"/>
                  </a:lnTo>
                  <a:cubicBezTo>
                    <a:pt x="208" y="222"/>
                    <a:pt x="215" y="237"/>
                    <a:pt x="220" y="254"/>
                  </a:cubicBezTo>
                  <a:cubicBezTo>
                    <a:pt x="220" y="255"/>
                    <a:pt x="224" y="261"/>
                    <a:pt x="225" y="267"/>
                  </a:cubicBezTo>
                  <a:cubicBezTo>
                    <a:pt x="225" y="259"/>
                    <a:pt x="224" y="252"/>
                    <a:pt x="224" y="249"/>
                  </a:cubicBezTo>
                  <a:cubicBezTo>
                    <a:pt x="220" y="227"/>
                    <a:pt x="219" y="205"/>
                    <a:pt x="220" y="183"/>
                  </a:cubicBezTo>
                  <a:lnTo>
                    <a:pt x="220" y="0"/>
                  </a:lnTo>
                  <a:lnTo>
                    <a:pt x="286" y="0"/>
                  </a:lnTo>
                  <a:lnTo>
                    <a:pt x="286" y="341"/>
                  </a:lnTo>
                  <a:lnTo>
                    <a:pt x="200" y="3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6" name="Freeform 78">
              <a:extLst>
                <a:ext uri="{FF2B5EF4-FFF2-40B4-BE49-F238E27FC236}">
                  <a16:creationId xmlns:a16="http://schemas.microsoft.com/office/drawing/2014/main" id="{56BB030D-32CC-8FCF-6F5D-40A14EEA15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31938" y="5409350"/>
              <a:ext cx="93663" cy="155575"/>
            </a:xfrm>
            <a:custGeom>
              <a:avLst/>
              <a:gdLst>
                <a:gd name="T0" fmla="*/ 208 w 210"/>
                <a:gd name="T1" fmla="*/ 341 h 341"/>
                <a:gd name="T2" fmla="*/ 0 w 210"/>
                <a:gd name="T3" fmla="*/ 341 h 341"/>
                <a:gd name="T4" fmla="*/ 0 w 210"/>
                <a:gd name="T5" fmla="*/ 0 h 341"/>
                <a:gd name="T6" fmla="*/ 205 w 210"/>
                <a:gd name="T7" fmla="*/ 0 h 341"/>
                <a:gd name="T8" fmla="*/ 205 w 210"/>
                <a:gd name="T9" fmla="*/ 55 h 341"/>
                <a:gd name="T10" fmla="*/ 72 w 210"/>
                <a:gd name="T11" fmla="*/ 55 h 341"/>
                <a:gd name="T12" fmla="*/ 72 w 210"/>
                <a:gd name="T13" fmla="*/ 137 h 341"/>
                <a:gd name="T14" fmla="*/ 195 w 210"/>
                <a:gd name="T15" fmla="*/ 137 h 341"/>
                <a:gd name="T16" fmla="*/ 195 w 210"/>
                <a:gd name="T17" fmla="*/ 192 h 341"/>
                <a:gd name="T18" fmla="*/ 72 w 210"/>
                <a:gd name="T19" fmla="*/ 192 h 341"/>
                <a:gd name="T20" fmla="*/ 72 w 210"/>
                <a:gd name="T21" fmla="*/ 282 h 341"/>
                <a:gd name="T22" fmla="*/ 210 w 210"/>
                <a:gd name="T23" fmla="*/ 282 h 341"/>
                <a:gd name="T24" fmla="*/ 208 w 210"/>
                <a:gd name="T25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0" h="341">
                  <a:moveTo>
                    <a:pt x="208" y="341"/>
                  </a:moveTo>
                  <a:lnTo>
                    <a:pt x="0" y="341"/>
                  </a:lnTo>
                  <a:lnTo>
                    <a:pt x="0" y="0"/>
                  </a:lnTo>
                  <a:lnTo>
                    <a:pt x="205" y="0"/>
                  </a:lnTo>
                  <a:lnTo>
                    <a:pt x="205" y="55"/>
                  </a:lnTo>
                  <a:lnTo>
                    <a:pt x="72" y="55"/>
                  </a:lnTo>
                  <a:lnTo>
                    <a:pt x="72" y="137"/>
                  </a:lnTo>
                  <a:lnTo>
                    <a:pt x="195" y="137"/>
                  </a:lnTo>
                  <a:lnTo>
                    <a:pt x="195" y="192"/>
                  </a:lnTo>
                  <a:lnTo>
                    <a:pt x="72" y="192"/>
                  </a:lnTo>
                  <a:lnTo>
                    <a:pt x="72" y="282"/>
                  </a:lnTo>
                  <a:lnTo>
                    <a:pt x="210" y="282"/>
                  </a:lnTo>
                  <a:lnTo>
                    <a:pt x="208" y="3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7" name="Freeform 79">
              <a:extLst>
                <a:ext uri="{FF2B5EF4-FFF2-40B4-BE49-F238E27FC236}">
                  <a16:creationId xmlns:a16="http://schemas.microsoft.com/office/drawing/2014/main" id="{E0E68048-9C2B-C5AF-3299-1A593CF871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57350" y="5409350"/>
              <a:ext cx="128588" cy="155575"/>
            </a:xfrm>
            <a:custGeom>
              <a:avLst/>
              <a:gdLst>
                <a:gd name="T0" fmla="*/ 200 w 286"/>
                <a:gd name="T1" fmla="*/ 341 h 341"/>
                <a:gd name="T2" fmla="*/ 86 w 286"/>
                <a:gd name="T3" fmla="*/ 135 h 341"/>
                <a:gd name="T4" fmla="*/ 59 w 286"/>
                <a:gd name="T5" fmla="*/ 75 h 341"/>
                <a:gd name="T6" fmla="*/ 66 w 286"/>
                <a:gd name="T7" fmla="*/ 163 h 341"/>
                <a:gd name="T8" fmla="*/ 66 w 286"/>
                <a:gd name="T9" fmla="*/ 341 h 341"/>
                <a:gd name="T10" fmla="*/ 0 w 286"/>
                <a:gd name="T11" fmla="*/ 341 h 341"/>
                <a:gd name="T12" fmla="*/ 0 w 286"/>
                <a:gd name="T13" fmla="*/ 0 h 341"/>
                <a:gd name="T14" fmla="*/ 83 w 286"/>
                <a:gd name="T15" fmla="*/ 0 h 341"/>
                <a:gd name="T16" fmla="*/ 199 w 286"/>
                <a:gd name="T17" fmla="*/ 207 h 341"/>
                <a:gd name="T18" fmla="*/ 220 w 286"/>
                <a:gd name="T19" fmla="*/ 254 h 341"/>
                <a:gd name="T20" fmla="*/ 225 w 286"/>
                <a:gd name="T21" fmla="*/ 267 h 341"/>
                <a:gd name="T22" fmla="*/ 223 w 286"/>
                <a:gd name="T23" fmla="*/ 249 h 341"/>
                <a:gd name="T24" fmla="*/ 220 w 286"/>
                <a:gd name="T25" fmla="*/ 183 h 341"/>
                <a:gd name="T26" fmla="*/ 220 w 286"/>
                <a:gd name="T27" fmla="*/ 0 h 341"/>
                <a:gd name="T28" fmla="*/ 286 w 286"/>
                <a:gd name="T29" fmla="*/ 0 h 341"/>
                <a:gd name="T30" fmla="*/ 286 w 286"/>
                <a:gd name="T31" fmla="*/ 341 h 341"/>
                <a:gd name="T32" fmla="*/ 200 w 286"/>
                <a:gd name="T33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6" h="341">
                  <a:moveTo>
                    <a:pt x="200" y="341"/>
                  </a:moveTo>
                  <a:lnTo>
                    <a:pt x="86" y="135"/>
                  </a:lnTo>
                  <a:cubicBezTo>
                    <a:pt x="76" y="116"/>
                    <a:pt x="67" y="96"/>
                    <a:pt x="59" y="75"/>
                  </a:cubicBezTo>
                  <a:cubicBezTo>
                    <a:pt x="63" y="104"/>
                    <a:pt x="66" y="134"/>
                    <a:pt x="66" y="163"/>
                  </a:cubicBezTo>
                  <a:lnTo>
                    <a:pt x="66" y="341"/>
                  </a:lnTo>
                  <a:lnTo>
                    <a:pt x="0" y="341"/>
                  </a:lnTo>
                  <a:lnTo>
                    <a:pt x="0" y="0"/>
                  </a:lnTo>
                  <a:lnTo>
                    <a:pt x="83" y="0"/>
                  </a:lnTo>
                  <a:lnTo>
                    <a:pt x="199" y="207"/>
                  </a:lnTo>
                  <a:cubicBezTo>
                    <a:pt x="207" y="222"/>
                    <a:pt x="214" y="238"/>
                    <a:pt x="220" y="254"/>
                  </a:cubicBezTo>
                  <a:cubicBezTo>
                    <a:pt x="220" y="255"/>
                    <a:pt x="223" y="261"/>
                    <a:pt x="225" y="267"/>
                  </a:cubicBezTo>
                  <a:cubicBezTo>
                    <a:pt x="225" y="259"/>
                    <a:pt x="224" y="252"/>
                    <a:pt x="223" y="249"/>
                  </a:cubicBezTo>
                  <a:cubicBezTo>
                    <a:pt x="220" y="227"/>
                    <a:pt x="219" y="205"/>
                    <a:pt x="220" y="183"/>
                  </a:cubicBezTo>
                  <a:lnTo>
                    <a:pt x="220" y="0"/>
                  </a:lnTo>
                  <a:lnTo>
                    <a:pt x="286" y="0"/>
                  </a:lnTo>
                  <a:lnTo>
                    <a:pt x="286" y="341"/>
                  </a:lnTo>
                  <a:lnTo>
                    <a:pt x="200" y="3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8" name="Freihandform: Form 87">
              <a:extLst>
                <a:ext uri="{FF2B5EF4-FFF2-40B4-BE49-F238E27FC236}">
                  <a16:creationId xmlns:a16="http://schemas.microsoft.com/office/drawing/2014/main" id="{783BC319-CEAD-C5E0-95C3-38A00A39DD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16101" y="5408794"/>
              <a:ext cx="108685" cy="156131"/>
            </a:xfrm>
            <a:custGeom>
              <a:avLst/>
              <a:gdLst>
                <a:gd name="connsiteX0" fmla="*/ 30163 w 108685"/>
                <a:gd name="connsiteY0" fmla="*/ 86282 h 156131"/>
                <a:gd name="connsiteX1" fmla="*/ 30163 w 108685"/>
                <a:gd name="connsiteY1" fmla="*/ 132319 h 156131"/>
                <a:gd name="connsiteX2" fmla="*/ 46038 w 108685"/>
                <a:gd name="connsiteY2" fmla="*/ 132319 h 156131"/>
                <a:gd name="connsiteX3" fmla="*/ 77788 w 108685"/>
                <a:gd name="connsiteY3" fmla="*/ 109761 h 156131"/>
                <a:gd name="connsiteX4" fmla="*/ 47852 w 108685"/>
                <a:gd name="connsiteY4" fmla="*/ 86282 h 156131"/>
                <a:gd name="connsiteX5" fmla="*/ 31750 w 108685"/>
                <a:gd name="connsiteY5" fmla="*/ 24369 h 156131"/>
                <a:gd name="connsiteX6" fmla="*/ 31750 w 108685"/>
                <a:gd name="connsiteY6" fmla="*/ 64056 h 156131"/>
                <a:gd name="connsiteX7" fmla="*/ 46264 w 108685"/>
                <a:gd name="connsiteY7" fmla="*/ 64056 h 156131"/>
                <a:gd name="connsiteX8" fmla="*/ 73025 w 108685"/>
                <a:gd name="connsiteY8" fmla="*/ 44674 h 156131"/>
                <a:gd name="connsiteX9" fmla="*/ 47625 w 108685"/>
                <a:gd name="connsiteY9" fmla="*/ 24369 h 156131"/>
                <a:gd name="connsiteX10" fmla="*/ 0 w 108685"/>
                <a:gd name="connsiteY10" fmla="*/ 344 h 156131"/>
                <a:gd name="connsiteX11" fmla="*/ 49226 w 108685"/>
                <a:gd name="connsiteY11" fmla="*/ 344 h 156131"/>
                <a:gd name="connsiteX12" fmla="*/ 87808 w 108685"/>
                <a:gd name="connsiteY12" fmla="*/ 8591 h 156131"/>
                <a:gd name="connsiteX13" fmla="*/ 103329 w 108685"/>
                <a:gd name="connsiteY13" fmla="*/ 39749 h 156131"/>
                <a:gd name="connsiteX14" fmla="*/ 73173 w 108685"/>
                <a:gd name="connsiteY14" fmla="*/ 74572 h 156131"/>
                <a:gd name="connsiteX15" fmla="*/ 72730 w 108685"/>
                <a:gd name="connsiteY15" fmla="*/ 74572 h 156131"/>
                <a:gd name="connsiteX16" fmla="*/ 108651 w 108685"/>
                <a:gd name="connsiteY16" fmla="*/ 113061 h 156131"/>
                <a:gd name="connsiteX17" fmla="*/ 89138 w 108685"/>
                <a:gd name="connsiteY17" fmla="*/ 148800 h 156131"/>
                <a:gd name="connsiteX18" fmla="*/ 46565 w 108685"/>
                <a:gd name="connsiteY18" fmla="*/ 156131 h 156131"/>
                <a:gd name="connsiteX19" fmla="*/ 0 w 108685"/>
                <a:gd name="connsiteY19" fmla="*/ 156131 h 15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8685" h="156131">
                  <a:moveTo>
                    <a:pt x="30163" y="86282"/>
                  </a:moveTo>
                  <a:lnTo>
                    <a:pt x="30163" y="132319"/>
                  </a:lnTo>
                  <a:lnTo>
                    <a:pt x="46038" y="132319"/>
                  </a:lnTo>
                  <a:cubicBezTo>
                    <a:pt x="66449" y="132319"/>
                    <a:pt x="77788" y="124493"/>
                    <a:pt x="77788" y="109761"/>
                  </a:cubicBezTo>
                  <a:cubicBezTo>
                    <a:pt x="77788" y="94569"/>
                    <a:pt x="66902" y="86282"/>
                    <a:pt x="47852" y="86282"/>
                  </a:cubicBezTo>
                  <a:close/>
                  <a:moveTo>
                    <a:pt x="31750" y="24369"/>
                  </a:moveTo>
                  <a:lnTo>
                    <a:pt x="31750" y="64056"/>
                  </a:lnTo>
                  <a:lnTo>
                    <a:pt x="46264" y="64056"/>
                  </a:lnTo>
                  <a:cubicBezTo>
                    <a:pt x="63954" y="64056"/>
                    <a:pt x="73025" y="57134"/>
                    <a:pt x="73025" y="44674"/>
                  </a:cubicBezTo>
                  <a:cubicBezTo>
                    <a:pt x="73025" y="31753"/>
                    <a:pt x="64407" y="24369"/>
                    <a:pt x="47625" y="24369"/>
                  </a:cubicBezTo>
                  <a:close/>
                  <a:moveTo>
                    <a:pt x="0" y="344"/>
                  </a:moveTo>
                  <a:lnTo>
                    <a:pt x="49226" y="344"/>
                  </a:lnTo>
                  <a:cubicBezTo>
                    <a:pt x="62530" y="-1031"/>
                    <a:pt x="76278" y="1718"/>
                    <a:pt x="87808" y="8591"/>
                  </a:cubicBezTo>
                  <a:cubicBezTo>
                    <a:pt x="97564" y="15923"/>
                    <a:pt x="103329" y="27378"/>
                    <a:pt x="103329" y="39749"/>
                  </a:cubicBezTo>
                  <a:cubicBezTo>
                    <a:pt x="104216" y="58077"/>
                    <a:pt x="90912" y="73197"/>
                    <a:pt x="73173" y="74572"/>
                  </a:cubicBezTo>
                  <a:cubicBezTo>
                    <a:pt x="73173" y="74572"/>
                    <a:pt x="73173" y="74572"/>
                    <a:pt x="72730" y="74572"/>
                  </a:cubicBezTo>
                  <a:cubicBezTo>
                    <a:pt x="93130" y="75030"/>
                    <a:pt x="109538" y="92442"/>
                    <a:pt x="108651" y="113061"/>
                  </a:cubicBezTo>
                  <a:cubicBezTo>
                    <a:pt x="109095" y="127723"/>
                    <a:pt x="101556" y="141469"/>
                    <a:pt x="89138" y="148800"/>
                  </a:cubicBezTo>
                  <a:cubicBezTo>
                    <a:pt x="78495" y="154757"/>
                    <a:pt x="70512" y="156131"/>
                    <a:pt x="46565" y="156131"/>
                  </a:cubicBezTo>
                  <a:lnTo>
                    <a:pt x="0" y="1561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88412051-177E-B24C-3C45-814D59D8D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33575" y="5409350"/>
              <a:ext cx="157163" cy="155575"/>
            </a:xfrm>
            <a:custGeom>
              <a:avLst/>
              <a:gdLst>
                <a:gd name="connsiteX0" fmla="*/ 77344 w 157163"/>
                <a:gd name="connsiteY0" fmla="*/ 30162 h 155575"/>
                <a:gd name="connsiteX1" fmla="*/ 76455 w 157163"/>
                <a:gd name="connsiteY1" fmla="*/ 34714 h 155575"/>
                <a:gd name="connsiteX2" fmla="*/ 73788 w 157163"/>
                <a:gd name="connsiteY2" fmla="*/ 42907 h 155575"/>
                <a:gd name="connsiteX3" fmla="*/ 55563 w 157163"/>
                <a:gd name="connsiteY3" fmla="*/ 95249 h 155575"/>
                <a:gd name="connsiteX4" fmla="*/ 100013 w 157163"/>
                <a:gd name="connsiteY4" fmla="*/ 95249 h 155575"/>
                <a:gd name="connsiteX5" fmla="*/ 80455 w 157163"/>
                <a:gd name="connsiteY5" fmla="*/ 40176 h 155575"/>
                <a:gd name="connsiteX6" fmla="*/ 77344 w 157163"/>
                <a:gd name="connsiteY6" fmla="*/ 30162 h 155575"/>
                <a:gd name="connsiteX7" fmla="*/ 60447 w 157163"/>
                <a:gd name="connsiteY7" fmla="*/ 0 h 155575"/>
                <a:gd name="connsiteX8" fmla="*/ 95372 w 157163"/>
                <a:gd name="connsiteY8" fmla="*/ 0 h 155575"/>
                <a:gd name="connsiteX9" fmla="*/ 157163 w 157163"/>
                <a:gd name="connsiteY9" fmla="*/ 155575 h 155575"/>
                <a:gd name="connsiteX10" fmla="*/ 123133 w 157163"/>
                <a:gd name="connsiteY10" fmla="*/ 155575 h 155575"/>
                <a:gd name="connsiteX11" fmla="*/ 109701 w 157163"/>
                <a:gd name="connsiteY11" fmla="*/ 120342 h 155575"/>
                <a:gd name="connsiteX12" fmla="*/ 45224 w 157163"/>
                <a:gd name="connsiteY12" fmla="*/ 120342 h 155575"/>
                <a:gd name="connsiteX13" fmla="*/ 32239 w 157163"/>
                <a:gd name="connsiteY13" fmla="*/ 155575 h 155575"/>
                <a:gd name="connsiteX14" fmla="*/ 0 w 157163"/>
                <a:gd name="connsiteY14" fmla="*/ 155575 h 1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7163" h="155575">
                  <a:moveTo>
                    <a:pt x="77344" y="30162"/>
                  </a:moveTo>
                  <a:lnTo>
                    <a:pt x="76455" y="34714"/>
                  </a:lnTo>
                  <a:cubicBezTo>
                    <a:pt x="75121" y="38810"/>
                    <a:pt x="74677" y="40176"/>
                    <a:pt x="73788" y="42907"/>
                  </a:cubicBezTo>
                  <a:lnTo>
                    <a:pt x="55563" y="95249"/>
                  </a:lnTo>
                  <a:lnTo>
                    <a:pt x="100013" y="95249"/>
                  </a:lnTo>
                  <a:lnTo>
                    <a:pt x="80455" y="40176"/>
                  </a:lnTo>
                  <a:cubicBezTo>
                    <a:pt x="79122" y="36990"/>
                    <a:pt x="78233" y="33803"/>
                    <a:pt x="77344" y="30162"/>
                  </a:cubicBezTo>
                  <a:close/>
                  <a:moveTo>
                    <a:pt x="60447" y="0"/>
                  </a:moveTo>
                  <a:lnTo>
                    <a:pt x="95372" y="0"/>
                  </a:lnTo>
                  <a:lnTo>
                    <a:pt x="157163" y="155575"/>
                  </a:lnTo>
                  <a:lnTo>
                    <a:pt x="123133" y="155575"/>
                  </a:lnTo>
                  <a:lnTo>
                    <a:pt x="109701" y="120342"/>
                  </a:lnTo>
                  <a:lnTo>
                    <a:pt x="45224" y="120342"/>
                  </a:lnTo>
                  <a:lnTo>
                    <a:pt x="32239" y="155575"/>
                  </a:lnTo>
                  <a:lnTo>
                    <a:pt x="0" y="1555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90" name="Freeform 85">
              <a:extLst>
                <a:ext uri="{FF2B5EF4-FFF2-40B4-BE49-F238E27FC236}">
                  <a16:creationId xmlns:a16="http://schemas.microsoft.com/office/drawing/2014/main" id="{505ED959-1E0B-FB95-1C28-1289D893D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98675" y="5409350"/>
              <a:ext cx="128588" cy="161925"/>
            </a:xfrm>
            <a:custGeom>
              <a:avLst/>
              <a:gdLst>
                <a:gd name="T0" fmla="*/ 289 w 289"/>
                <a:gd name="T1" fmla="*/ 0 h 352"/>
                <a:gd name="T2" fmla="*/ 289 w 289"/>
                <a:gd name="T3" fmla="*/ 206 h 352"/>
                <a:gd name="T4" fmla="*/ 145 w 289"/>
                <a:gd name="T5" fmla="*/ 348 h 352"/>
                <a:gd name="T6" fmla="*/ 34 w 289"/>
                <a:gd name="T7" fmla="*/ 308 h 352"/>
                <a:gd name="T8" fmla="*/ 4 w 289"/>
                <a:gd name="T9" fmla="*/ 206 h 352"/>
                <a:gd name="T10" fmla="*/ 4 w 289"/>
                <a:gd name="T11" fmla="*/ 0 h 352"/>
                <a:gd name="T12" fmla="*/ 74 w 289"/>
                <a:gd name="T13" fmla="*/ 0 h 352"/>
                <a:gd name="T14" fmla="*/ 74 w 289"/>
                <a:gd name="T15" fmla="*/ 199 h 352"/>
                <a:gd name="T16" fmla="*/ 91 w 289"/>
                <a:gd name="T17" fmla="*/ 269 h 352"/>
                <a:gd name="T18" fmla="*/ 147 w 289"/>
                <a:gd name="T19" fmla="*/ 293 h 352"/>
                <a:gd name="T20" fmla="*/ 208 w 289"/>
                <a:gd name="T21" fmla="*/ 259 h 352"/>
                <a:gd name="T22" fmla="*/ 218 w 289"/>
                <a:gd name="T23" fmla="*/ 197 h 352"/>
                <a:gd name="T24" fmla="*/ 218 w 289"/>
                <a:gd name="T25" fmla="*/ 0 h 352"/>
                <a:gd name="T26" fmla="*/ 289 w 289"/>
                <a:gd name="T27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9" h="352">
                  <a:moveTo>
                    <a:pt x="289" y="0"/>
                  </a:moveTo>
                  <a:lnTo>
                    <a:pt x="289" y="206"/>
                  </a:lnTo>
                  <a:cubicBezTo>
                    <a:pt x="289" y="304"/>
                    <a:pt x="243" y="348"/>
                    <a:pt x="145" y="348"/>
                  </a:cubicBezTo>
                  <a:cubicBezTo>
                    <a:pt x="103" y="352"/>
                    <a:pt x="63" y="337"/>
                    <a:pt x="34" y="308"/>
                  </a:cubicBezTo>
                  <a:cubicBezTo>
                    <a:pt x="11" y="279"/>
                    <a:pt x="0" y="242"/>
                    <a:pt x="4" y="206"/>
                  </a:cubicBezTo>
                  <a:lnTo>
                    <a:pt x="4" y="0"/>
                  </a:lnTo>
                  <a:lnTo>
                    <a:pt x="74" y="0"/>
                  </a:lnTo>
                  <a:lnTo>
                    <a:pt x="74" y="199"/>
                  </a:lnTo>
                  <a:cubicBezTo>
                    <a:pt x="71" y="224"/>
                    <a:pt x="77" y="249"/>
                    <a:pt x="91" y="269"/>
                  </a:cubicBezTo>
                  <a:cubicBezTo>
                    <a:pt x="105" y="285"/>
                    <a:pt x="125" y="294"/>
                    <a:pt x="147" y="293"/>
                  </a:cubicBezTo>
                  <a:cubicBezTo>
                    <a:pt x="172" y="294"/>
                    <a:pt x="196" y="281"/>
                    <a:pt x="208" y="259"/>
                  </a:cubicBezTo>
                  <a:cubicBezTo>
                    <a:pt x="217" y="240"/>
                    <a:pt x="221" y="218"/>
                    <a:pt x="218" y="197"/>
                  </a:cubicBezTo>
                  <a:lnTo>
                    <a:pt x="218" y="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1" name="Rectangle 86">
              <a:extLst>
                <a:ext uri="{FF2B5EF4-FFF2-40B4-BE49-F238E27FC236}">
                  <a16:creationId xmlns:a16="http://schemas.microsoft.com/office/drawing/2014/main" id="{40A01C2A-03D1-F618-D1E6-E2A4F125068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04825" y="5890362"/>
              <a:ext cx="9993313" cy="3016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2" name="Freeform 87">
              <a:extLst>
                <a:ext uri="{FF2B5EF4-FFF2-40B4-BE49-F238E27FC236}">
                  <a16:creationId xmlns:a16="http://schemas.microsoft.com/office/drawing/2014/main" id="{5737EF9C-387D-D74D-7198-9A07D9B66E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99725" y="5837975"/>
              <a:ext cx="515938" cy="138112"/>
            </a:xfrm>
            <a:custGeom>
              <a:avLst/>
              <a:gdLst>
                <a:gd name="T0" fmla="*/ 0 w 1155"/>
                <a:gd name="T1" fmla="*/ 0 h 305"/>
                <a:gd name="T2" fmla="*/ 0 w 1155"/>
                <a:gd name="T3" fmla="*/ 305 h 305"/>
                <a:gd name="T4" fmla="*/ 1155 w 1155"/>
                <a:gd name="T5" fmla="*/ 152 h 305"/>
                <a:gd name="T6" fmla="*/ 0 w 1155"/>
                <a:gd name="T7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5" h="305">
                  <a:moveTo>
                    <a:pt x="0" y="0"/>
                  </a:moveTo>
                  <a:lnTo>
                    <a:pt x="0" y="305"/>
                  </a:lnTo>
                  <a:lnTo>
                    <a:pt x="1155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3" name="Freeform 91">
              <a:extLst>
                <a:ext uri="{FF2B5EF4-FFF2-40B4-BE49-F238E27FC236}">
                  <a16:creationId xmlns:a16="http://schemas.microsoft.com/office/drawing/2014/main" id="{9533B9B2-5F92-D1B3-31AB-039BAF2BC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175" y="5647475"/>
              <a:ext cx="193675" cy="146050"/>
            </a:xfrm>
            <a:custGeom>
              <a:avLst/>
              <a:gdLst>
                <a:gd name="T0" fmla="*/ 434 w 434"/>
                <a:gd name="T1" fmla="*/ 1 h 319"/>
                <a:gd name="T2" fmla="*/ 403 w 434"/>
                <a:gd name="T3" fmla="*/ 3 h 319"/>
                <a:gd name="T4" fmla="*/ 355 w 434"/>
                <a:gd name="T5" fmla="*/ 168 h 319"/>
                <a:gd name="T6" fmla="*/ 346 w 434"/>
                <a:gd name="T7" fmla="*/ 199 h 319"/>
                <a:gd name="T8" fmla="*/ 340 w 434"/>
                <a:gd name="T9" fmla="*/ 221 h 319"/>
                <a:gd name="T10" fmla="*/ 336 w 434"/>
                <a:gd name="T11" fmla="*/ 238 h 319"/>
                <a:gd name="T12" fmla="*/ 331 w 434"/>
                <a:gd name="T13" fmla="*/ 256 h 319"/>
                <a:gd name="T14" fmla="*/ 327 w 434"/>
                <a:gd name="T15" fmla="*/ 272 h 319"/>
                <a:gd name="T16" fmla="*/ 325 w 434"/>
                <a:gd name="T17" fmla="*/ 285 h 319"/>
                <a:gd name="T18" fmla="*/ 325 w 434"/>
                <a:gd name="T19" fmla="*/ 295 h 319"/>
                <a:gd name="T20" fmla="*/ 325 w 434"/>
                <a:gd name="T21" fmla="*/ 304 h 319"/>
                <a:gd name="T22" fmla="*/ 321 w 434"/>
                <a:gd name="T23" fmla="*/ 282 h 319"/>
                <a:gd name="T24" fmla="*/ 316 w 434"/>
                <a:gd name="T25" fmla="*/ 258 h 319"/>
                <a:gd name="T26" fmla="*/ 306 w 434"/>
                <a:gd name="T27" fmla="*/ 224 h 319"/>
                <a:gd name="T28" fmla="*/ 290 w 434"/>
                <a:gd name="T29" fmla="*/ 169 h 319"/>
                <a:gd name="T30" fmla="*/ 237 w 434"/>
                <a:gd name="T31" fmla="*/ 1 h 319"/>
                <a:gd name="T32" fmla="*/ 198 w 434"/>
                <a:gd name="T33" fmla="*/ 1 h 319"/>
                <a:gd name="T34" fmla="*/ 149 w 434"/>
                <a:gd name="T35" fmla="*/ 169 h 319"/>
                <a:gd name="T36" fmla="*/ 133 w 434"/>
                <a:gd name="T37" fmla="*/ 224 h 319"/>
                <a:gd name="T38" fmla="*/ 124 w 434"/>
                <a:gd name="T39" fmla="*/ 259 h 319"/>
                <a:gd name="T40" fmla="*/ 118 w 434"/>
                <a:gd name="T41" fmla="*/ 283 h 319"/>
                <a:gd name="T42" fmla="*/ 114 w 434"/>
                <a:gd name="T43" fmla="*/ 304 h 319"/>
                <a:gd name="T44" fmla="*/ 111 w 434"/>
                <a:gd name="T45" fmla="*/ 283 h 319"/>
                <a:gd name="T46" fmla="*/ 105 w 434"/>
                <a:gd name="T47" fmla="*/ 258 h 319"/>
                <a:gd name="T48" fmla="*/ 96 w 434"/>
                <a:gd name="T49" fmla="*/ 223 h 319"/>
                <a:gd name="T50" fmla="*/ 82 w 434"/>
                <a:gd name="T51" fmla="*/ 169 h 319"/>
                <a:gd name="T52" fmla="*/ 33 w 434"/>
                <a:gd name="T53" fmla="*/ 0 h 319"/>
                <a:gd name="T54" fmla="*/ 0 w 434"/>
                <a:gd name="T55" fmla="*/ 0 h 319"/>
                <a:gd name="T56" fmla="*/ 95 w 434"/>
                <a:gd name="T57" fmla="*/ 319 h 319"/>
                <a:gd name="T58" fmla="*/ 134 w 434"/>
                <a:gd name="T59" fmla="*/ 319 h 319"/>
                <a:gd name="T60" fmla="*/ 196 w 434"/>
                <a:gd name="T61" fmla="*/ 107 h 319"/>
                <a:gd name="T62" fmla="*/ 205 w 434"/>
                <a:gd name="T63" fmla="*/ 75 h 319"/>
                <a:gd name="T64" fmla="*/ 211 w 434"/>
                <a:gd name="T65" fmla="*/ 51 h 319"/>
                <a:gd name="T66" fmla="*/ 215 w 434"/>
                <a:gd name="T67" fmla="*/ 32 h 319"/>
                <a:gd name="T68" fmla="*/ 217 w 434"/>
                <a:gd name="T69" fmla="*/ 17 h 319"/>
                <a:gd name="T70" fmla="*/ 220 w 434"/>
                <a:gd name="T71" fmla="*/ 34 h 319"/>
                <a:gd name="T72" fmla="*/ 224 w 434"/>
                <a:gd name="T73" fmla="*/ 51 h 319"/>
                <a:gd name="T74" fmla="*/ 230 w 434"/>
                <a:gd name="T75" fmla="*/ 74 h 319"/>
                <a:gd name="T76" fmla="*/ 239 w 434"/>
                <a:gd name="T77" fmla="*/ 107 h 319"/>
                <a:gd name="T78" fmla="*/ 302 w 434"/>
                <a:gd name="T79" fmla="*/ 319 h 319"/>
                <a:gd name="T80" fmla="*/ 341 w 434"/>
                <a:gd name="T81" fmla="*/ 319 h 319"/>
                <a:gd name="T82" fmla="*/ 434 w 434"/>
                <a:gd name="T83" fmla="*/ 1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34" h="319">
                  <a:moveTo>
                    <a:pt x="434" y="1"/>
                  </a:moveTo>
                  <a:lnTo>
                    <a:pt x="403" y="3"/>
                  </a:lnTo>
                  <a:lnTo>
                    <a:pt x="355" y="168"/>
                  </a:lnTo>
                  <a:cubicBezTo>
                    <a:pt x="351" y="182"/>
                    <a:pt x="348" y="191"/>
                    <a:pt x="346" y="199"/>
                  </a:cubicBezTo>
                  <a:cubicBezTo>
                    <a:pt x="344" y="208"/>
                    <a:pt x="342" y="215"/>
                    <a:pt x="340" y="221"/>
                  </a:cubicBezTo>
                  <a:cubicBezTo>
                    <a:pt x="339" y="227"/>
                    <a:pt x="337" y="232"/>
                    <a:pt x="336" y="238"/>
                  </a:cubicBezTo>
                  <a:lnTo>
                    <a:pt x="331" y="256"/>
                  </a:lnTo>
                  <a:cubicBezTo>
                    <a:pt x="329" y="262"/>
                    <a:pt x="328" y="268"/>
                    <a:pt x="327" y="272"/>
                  </a:cubicBezTo>
                  <a:cubicBezTo>
                    <a:pt x="326" y="277"/>
                    <a:pt x="326" y="281"/>
                    <a:pt x="325" y="285"/>
                  </a:cubicBezTo>
                  <a:cubicBezTo>
                    <a:pt x="325" y="289"/>
                    <a:pt x="325" y="292"/>
                    <a:pt x="325" y="295"/>
                  </a:cubicBezTo>
                  <a:lnTo>
                    <a:pt x="325" y="304"/>
                  </a:lnTo>
                  <a:cubicBezTo>
                    <a:pt x="325" y="296"/>
                    <a:pt x="323" y="288"/>
                    <a:pt x="321" y="282"/>
                  </a:cubicBezTo>
                  <a:cubicBezTo>
                    <a:pt x="320" y="275"/>
                    <a:pt x="318" y="268"/>
                    <a:pt x="316" y="258"/>
                  </a:cubicBezTo>
                  <a:cubicBezTo>
                    <a:pt x="313" y="249"/>
                    <a:pt x="310" y="238"/>
                    <a:pt x="306" y="224"/>
                  </a:cubicBezTo>
                  <a:cubicBezTo>
                    <a:pt x="302" y="210"/>
                    <a:pt x="296" y="191"/>
                    <a:pt x="290" y="169"/>
                  </a:cubicBezTo>
                  <a:lnTo>
                    <a:pt x="237" y="1"/>
                  </a:lnTo>
                  <a:lnTo>
                    <a:pt x="198" y="1"/>
                  </a:lnTo>
                  <a:lnTo>
                    <a:pt x="149" y="169"/>
                  </a:lnTo>
                  <a:lnTo>
                    <a:pt x="133" y="224"/>
                  </a:lnTo>
                  <a:cubicBezTo>
                    <a:pt x="129" y="238"/>
                    <a:pt x="126" y="250"/>
                    <a:pt x="124" y="259"/>
                  </a:cubicBezTo>
                  <a:cubicBezTo>
                    <a:pt x="122" y="268"/>
                    <a:pt x="120" y="276"/>
                    <a:pt x="118" y="283"/>
                  </a:cubicBezTo>
                  <a:cubicBezTo>
                    <a:pt x="117" y="289"/>
                    <a:pt x="116" y="296"/>
                    <a:pt x="114" y="304"/>
                  </a:cubicBezTo>
                  <a:cubicBezTo>
                    <a:pt x="114" y="297"/>
                    <a:pt x="112" y="290"/>
                    <a:pt x="111" y="283"/>
                  </a:cubicBezTo>
                  <a:cubicBezTo>
                    <a:pt x="109" y="277"/>
                    <a:pt x="107" y="268"/>
                    <a:pt x="105" y="258"/>
                  </a:cubicBezTo>
                  <a:cubicBezTo>
                    <a:pt x="102" y="248"/>
                    <a:pt x="99" y="236"/>
                    <a:pt x="96" y="223"/>
                  </a:cubicBezTo>
                  <a:lnTo>
                    <a:pt x="82" y="169"/>
                  </a:lnTo>
                  <a:lnTo>
                    <a:pt x="33" y="0"/>
                  </a:lnTo>
                  <a:lnTo>
                    <a:pt x="0" y="0"/>
                  </a:lnTo>
                  <a:lnTo>
                    <a:pt x="95" y="319"/>
                  </a:lnTo>
                  <a:lnTo>
                    <a:pt x="134" y="319"/>
                  </a:lnTo>
                  <a:lnTo>
                    <a:pt x="196" y="107"/>
                  </a:lnTo>
                  <a:cubicBezTo>
                    <a:pt x="199" y="95"/>
                    <a:pt x="202" y="84"/>
                    <a:pt x="205" y="75"/>
                  </a:cubicBezTo>
                  <a:cubicBezTo>
                    <a:pt x="207" y="66"/>
                    <a:pt x="209" y="58"/>
                    <a:pt x="211" y="51"/>
                  </a:cubicBezTo>
                  <a:cubicBezTo>
                    <a:pt x="212" y="44"/>
                    <a:pt x="213" y="38"/>
                    <a:pt x="215" y="32"/>
                  </a:cubicBezTo>
                  <a:cubicBezTo>
                    <a:pt x="216" y="27"/>
                    <a:pt x="217" y="22"/>
                    <a:pt x="217" y="17"/>
                  </a:cubicBezTo>
                  <a:cubicBezTo>
                    <a:pt x="217" y="23"/>
                    <a:pt x="219" y="28"/>
                    <a:pt x="220" y="34"/>
                  </a:cubicBezTo>
                  <a:cubicBezTo>
                    <a:pt x="221" y="39"/>
                    <a:pt x="222" y="45"/>
                    <a:pt x="224" y="51"/>
                  </a:cubicBezTo>
                  <a:cubicBezTo>
                    <a:pt x="225" y="57"/>
                    <a:pt x="227" y="66"/>
                    <a:pt x="230" y="74"/>
                  </a:cubicBezTo>
                  <a:cubicBezTo>
                    <a:pt x="232" y="83"/>
                    <a:pt x="235" y="94"/>
                    <a:pt x="239" y="107"/>
                  </a:cubicBezTo>
                  <a:lnTo>
                    <a:pt x="302" y="319"/>
                  </a:lnTo>
                  <a:lnTo>
                    <a:pt x="341" y="319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4" name="Freeform 92">
              <a:extLst>
                <a:ext uri="{FF2B5EF4-FFF2-40B4-BE49-F238E27FC236}">
                  <a16:creationId xmlns:a16="http://schemas.microsoft.com/office/drawing/2014/main" id="{ED6D1F3A-1A87-0D96-82E9-98F49F38B7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82738" y="5687162"/>
              <a:ext cx="49213" cy="107950"/>
            </a:xfrm>
            <a:custGeom>
              <a:avLst/>
              <a:gdLst>
                <a:gd name="T0" fmla="*/ 0 w 113"/>
                <a:gd name="T1" fmla="*/ 2 h 235"/>
                <a:gd name="T2" fmla="*/ 0 w 113"/>
                <a:gd name="T3" fmla="*/ 235 h 235"/>
                <a:gd name="T4" fmla="*/ 30 w 113"/>
                <a:gd name="T5" fmla="*/ 235 h 235"/>
                <a:gd name="T6" fmla="*/ 30 w 113"/>
                <a:gd name="T7" fmla="*/ 95 h 235"/>
                <a:gd name="T8" fmla="*/ 31 w 113"/>
                <a:gd name="T9" fmla="*/ 84 h 235"/>
                <a:gd name="T10" fmla="*/ 34 w 113"/>
                <a:gd name="T11" fmla="*/ 74 h 235"/>
                <a:gd name="T12" fmla="*/ 90 w 113"/>
                <a:gd name="T13" fmla="*/ 31 h 235"/>
                <a:gd name="T14" fmla="*/ 103 w 113"/>
                <a:gd name="T15" fmla="*/ 31 h 235"/>
                <a:gd name="T16" fmla="*/ 113 w 113"/>
                <a:gd name="T17" fmla="*/ 34 h 235"/>
                <a:gd name="T18" fmla="*/ 113 w 113"/>
                <a:gd name="T19" fmla="*/ 2 h 235"/>
                <a:gd name="T20" fmla="*/ 101 w 113"/>
                <a:gd name="T21" fmla="*/ 0 h 235"/>
                <a:gd name="T22" fmla="*/ 93 w 113"/>
                <a:gd name="T23" fmla="*/ 0 h 235"/>
                <a:gd name="T24" fmla="*/ 35 w 113"/>
                <a:gd name="T25" fmla="*/ 39 h 235"/>
                <a:gd name="T26" fmla="*/ 28 w 113"/>
                <a:gd name="T27" fmla="*/ 58 h 235"/>
                <a:gd name="T28" fmla="*/ 28 w 113"/>
                <a:gd name="T29" fmla="*/ 2 h 235"/>
                <a:gd name="T30" fmla="*/ 0 w 113"/>
                <a:gd name="T31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" h="235">
                  <a:moveTo>
                    <a:pt x="0" y="2"/>
                  </a:moveTo>
                  <a:lnTo>
                    <a:pt x="0" y="235"/>
                  </a:lnTo>
                  <a:lnTo>
                    <a:pt x="30" y="235"/>
                  </a:lnTo>
                  <a:lnTo>
                    <a:pt x="30" y="95"/>
                  </a:lnTo>
                  <a:cubicBezTo>
                    <a:pt x="30" y="91"/>
                    <a:pt x="30" y="87"/>
                    <a:pt x="31" y="84"/>
                  </a:cubicBezTo>
                  <a:cubicBezTo>
                    <a:pt x="32" y="80"/>
                    <a:pt x="33" y="77"/>
                    <a:pt x="34" y="74"/>
                  </a:cubicBezTo>
                  <a:cubicBezTo>
                    <a:pt x="40" y="49"/>
                    <a:pt x="63" y="31"/>
                    <a:pt x="90" y="31"/>
                  </a:cubicBezTo>
                  <a:lnTo>
                    <a:pt x="103" y="31"/>
                  </a:lnTo>
                  <a:cubicBezTo>
                    <a:pt x="106" y="32"/>
                    <a:pt x="109" y="33"/>
                    <a:pt x="113" y="34"/>
                  </a:cubicBezTo>
                  <a:lnTo>
                    <a:pt x="113" y="2"/>
                  </a:lnTo>
                  <a:lnTo>
                    <a:pt x="101" y="0"/>
                  </a:lnTo>
                  <a:lnTo>
                    <a:pt x="93" y="0"/>
                  </a:lnTo>
                  <a:cubicBezTo>
                    <a:pt x="68" y="2"/>
                    <a:pt x="46" y="17"/>
                    <a:pt x="35" y="39"/>
                  </a:cubicBezTo>
                  <a:cubicBezTo>
                    <a:pt x="34" y="42"/>
                    <a:pt x="31" y="48"/>
                    <a:pt x="28" y="58"/>
                  </a:cubicBezTo>
                  <a:lnTo>
                    <a:pt x="28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B1020636-7D88-4923-FED2-F33BB32AE4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72399" y="5683987"/>
              <a:ext cx="88115" cy="111895"/>
            </a:xfrm>
            <a:custGeom>
              <a:avLst/>
              <a:gdLst>
                <a:gd name="connsiteX0" fmla="*/ 46583 w 88115"/>
                <a:gd name="connsiteY0" fmla="*/ 12700 h 111895"/>
                <a:gd name="connsiteX1" fmla="*/ 30615 w 88115"/>
                <a:gd name="connsiteY1" fmla="*/ 17721 h 111895"/>
                <a:gd name="connsiteX2" fmla="*/ 19082 w 88115"/>
                <a:gd name="connsiteY2" fmla="*/ 31870 h 111895"/>
                <a:gd name="connsiteX3" fmla="*/ 16421 w 88115"/>
                <a:gd name="connsiteY3" fmla="*/ 39172 h 111895"/>
                <a:gd name="connsiteX4" fmla="*/ 15090 w 88115"/>
                <a:gd name="connsiteY4" fmla="*/ 49213 h 111895"/>
                <a:gd name="connsiteX5" fmla="*/ 75415 w 88115"/>
                <a:gd name="connsiteY5" fmla="*/ 49213 h 111895"/>
                <a:gd name="connsiteX6" fmla="*/ 74084 w 88115"/>
                <a:gd name="connsiteY6" fmla="*/ 37803 h 111895"/>
                <a:gd name="connsiteX7" fmla="*/ 71423 w 88115"/>
                <a:gd name="connsiteY7" fmla="*/ 29588 h 111895"/>
                <a:gd name="connsiteX8" fmla="*/ 61221 w 88115"/>
                <a:gd name="connsiteY8" fmla="*/ 16808 h 111895"/>
                <a:gd name="connsiteX9" fmla="*/ 46583 w 88115"/>
                <a:gd name="connsiteY9" fmla="*/ 12700 h 111895"/>
                <a:gd name="connsiteX10" fmla="*/ 45888 w 88115"/>
                <a:gd name="connsiteY10" fmla="*/ 0 h 111895"/>
                <a:gd name="connsiteX11" fmla="*/ 71669 w 88115"/>
                <a:gd name="connsiteY11" fmla="*/ 8248 h 111895"/>
                <a:gd name="connsiteX12" fmla="*/ 85448 w 88115"/>
                <a:gd name="connsiteY12" fmla="*/ 32073 h 111895"/>
                <a:gd name="connsiteX13" fmla="*/ 87671 w 88115"/>
                <a:gd name="connsiteY13" fmla="*/ 44444 h 111895"/>
                <a:gd name="connsiteX14" fmla="*/ 88115 w 88115"/>
                <a:gd name="connsiteY14" fmla="*/ 59564 h 111895"/>
                <a:gd name="connsiteX15" fmla="*/ 13884 w 88115"/>
                <a:gd name="connsiteY15" fmla="*/ 59106 h 111895"/>
                <a:gd name="connsiteX16" fmla="*/ 24552 w 88115"/>
                <a:gd name="connsiteY16" fmla="*/ 88888 h 111895"/>
                <a:gd name="connsiteX17" fmla="*/ 50333 w 88115"/>
                <a:gd name="connsiteY17" fmla="*/ 100342 h 111895"/>
                <a:gd name="connsiteX18" fmla="*/ 80114 w 88115"/>
                <a:gd name="connsiteY18" fmla="*/ 92095 h 111895"/>
                <a:gd name="connsiteX19" fmla="*/ 80114 w 88115"/>
                <a:gd name="connsiteY19" fmla="*/ 105382 h 111895"/>
                <a:gd name="connsiteX20" fmla="*/ 50333 w 88115"/>
                <a:gd name="connsiteY20" fmla="*/ 111797 h 111895"/>
                <a:gd name="connsiteX21" fmla="*/ 13439 w 88115"/>
                <a:gd name="connsiteY21" fmla="*/ 97135 h 111895"/>
                <a:gd name="connsiteX22" fmla="*/ 104 w 88115"/>
                <a:gd name="connsiteY22" fmla="*/ 54982 h 111895"/>
                <a:gd name="connsiteX23" fmla="*/ 3216 w 88115"/>
                <a:gd name="connsiteY23" fmla="*/ 32073 h 111895"/>
                <a:gd name="connsiteX24" fmla="*/ 12550 w 88115"/>
                <a:gd name="connsiteY24" fmla="*/ 15120 h 111895"/>
                <a:gd name="connsiteX25" fmla="*/ 27219 w 88115"/>
                <a:gd name="connsiteY25" fmla="*/ 4124 h 111895"/>
                <a:gd name="connsiteX26" fmla="*/ 45888 w 88115"/>
                <a:gd name="connsiteY26" fmla="*/ 0 h 11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8115" h="111895">
                  <a:moveTo>
                    <a:pt x="46583" y="12700"/>
                  </a:moveTo>
                  <a:cubicBezTo>
                    <a:pt x="40817" y="12700"/>
                    <a:pt x="35051" y="14526"/>
                    <a:pt x="30615" y="17721"/>
                  </a:cubicBezTo>
                  <a:cubicBezTo>
                    <a:pt x="25736" y="21372"/>
                    <a:pt x="21744" y="25936"/>
                    <a:pt x="19082" y="31870"/>
                  </a:cubicBezTo>
                  <a:cubicBezTo>
                    <a:pt x="18195" y="34152"/>
                    <a:pt x="17308" y="36890"/>
                    <a:pt x="16421" y="39172"/>
                  </a:cubicBezTo>
                  <a:cubicBezTo>
                    <a:pt x="15534" y="42367"/>
                    <a:pt x="15090" y="46018"/>
                    <a:pt x="15090" y="49213"/>
                  </a:cubicBezTo>
                  <a:lnTo>
                    <a:pt x="75415" y="49213"/>
                  </a:lnTo>
                  <a:cubicBezTo>
                    <a:pt x="75415" y="45562"/>
                    <a:pt x="74971" y="41911"/>
                    <a:pt x="74084" y="37803"/>
                  </a:cubicBezTo>
                  <a:cubicBezTo>
                    <a:pt x="73641" y="35064"/>
                    <a:pt x="72754" y="32326"/>
                    <a:pt x="71423" y="29588"/>
                  </a:cubicBezTo>
                  <a:cubicBezTo>
                    <a:pt x="69205" y="24567"/>
                    <a:pt x="65657" y="20003"/>
                    <a:pt x="61221" y="16808"/>
                  </a:cubicBezTo>
                  <a:cubicBezTo>
                    <a:pt x="56785" y="14069"/>
                    <a:pt x="51462" y="12700"/>
                    <a:pt x="46583" y="12700"/>
                  </a:cubicBezTo>
                  <a:close/>
                  <a:moveTo>
                    <a:pt x="45888" y="0"/>
                  </a:moveTo>
                  <a:cubicBezTo>
                    <a:pt x="55222" y="0"/>
                    <a:pt x="64112" y="2749"/>
                    <a:pt x="71669" y="8248"/>
                  </a:cubicBezTo>
                  <a:cubicBezTo>
                    <a:pt x="78781" y="14662"/>
                    <a:pt x="83670" y="22909"/>
                    <a:pt x="85448" y="32073"/>
                  </a:cubicBezTo>
                  <a:cubicBezTo>
                    <a:pt x="86337" y="36197"/>
                    <a:pt x="87226" y="40320"/>
                    <a:pt x="87671" y="44444"/>
                  </a:cubicBezTo>
                  <a:cubicBezTo>
                    <a:pt x="88115" y="48568"/>
                    <a:pt x="88115" y="53608"/>
                    <a:pt x="88115" y="59564"/>
                  </a:cubicBezTo>
                  <a:lnTo>
                    <a:pt x="13884" y="59106"/>
                  </a:lnTo>
                  <a:cubicBezTo>
                    <a:pt x="13884" y="70102"/>
                    <a:pt x="17440" y="80640"/>
                    <a:pt x="24552" y="88888"/>
                  </a:cubicBezTo>
                  <a:cubicBezTo>
                    <a:pt x="31219" y="96677"/>
                    <a:pt x="40554" y="100800"/>
                    <a:pt x="50333" y="100342"/>
                  </a:cubicBezTo>
                  <a:cubicBezTo>
                    <a:pt x="61001" y="100342"/>
                    <a:pt x="71224" y="97593"/>
                    <a:pt x="80114" y="92095"/>
                  </a:cubicBezTo>
                  <a:lnTo>
                    <a:pt x="80114" y="105382"/>
                  </a:lnTo>
                  <a:cubicBezTo>
                    <a:pt x="70780" y="109964"/>
                    <a:pt x="60556" y="112255"/>
                    <a:pt x="50333" y="111797"/>
                  </a:cubicBezTo>
                  <a:cubicBezTo>
                    <a:pt x="36553" y="112713"/>
                    <a:pt x="22774" y="107215"/>
                    <a:pt x="13439" y="97135"/>
                  </a:cubicBezTo>
                  <a:cubicBezTo>
                    <a:pt x="4105" y="85222"/>
                    <a:pt x="-785" y="70102"/>
                    <a:pt x="104" y="54982"/>
                  </a:cubicBezTo>
                  <a:cubicBezTo>
                    <a:pt x="104" y="47193"/>
                    <a:pt x="993" y="39404"/>
                    <a:pt x="3216" y="32073"/>
                  </a:cubicBezTo>
                  <a:cubicBezTo>
                    <a:pt x="5438" y="25658"/>
                    <a:pt x="8550" y="20160"/>
                    <a:pt x="12550" y="15120"/>
                  </a:cubicBezTo>
                  <a:cubicBezTo>
                    <a:pt x="16551" y="10080"/>
                    <a:pt x="21440" y="6415"/>
                    <a:pt x="27219" y="4124"/>
                  </a:cubicBezTo>
                  <a:cubicBezTo>
                    <a:pt x="32997" y="1375"/>
                    <a:pt x="39665" y="0"/>
                    <a:pt x="45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F050E788-C4EA-81E7-B2E1-B50F8A6961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6036" y="5683987"/>
              <a:ext cx="88115" cy="111895"/>
            </a:xfrm>
            <a:custGeom>
              <a:avLst/>
              <a:gdLst>
                <a:gd name="connsiteX0" fmla="*/ 45589 w 88115"/>
                <a:gd name="connsiteY0" fmla="*/ 12700 h 111895"/>
                <a:gd name="connsiteX1" fmla="*/ 29320 w 88115"/>
                <a:gd name="connsiteY1" fmla="*/ 17721 h 111895"/>
                <a:gd name="connsiteX2" fmla="*/ 17570 w 88115"/>
                <a:gd name="connsiteY2" fmla="*/ 31870 h 111895"/>
                <a:gd name="connsiteX3" fmla="*/ 14859 w 88115"/>
                <a:gd name="connsiteY3" fmla="*/ 39172 h 111895"/>
                <a:gd name="connsiteX4" fmla="*/ 13503 w 88115"/>
                <a:gd name="connsiteY4" fmla="*/ 49213 h 111895"/>
                <a:gd name="connsiteX5" fmla="*/ 75416 w 88115"/>
                <a:gd name="connsiteY5" fmla="*/ 49213 h 111895"/>
                <a:gd name="connsiteX6" fmla="*/ 74060 w 88115"/>
                <a:gd name="connsiteY6" fmla="*/ 37803 h 111895"/>
                <a:gd name="connsiteX7" fmla="*/ 70897 w 88115"/>
                <a:gd name="connsiteY7" fmla="*/ 29588 h 111895"/>
                <a:gd name="connsiteX8" fmla="*/ 60503 w 88115"/>
                <a:gd name="connsiteY8" fmla="*/ 16808 h 111895"/>
                <a:gd name="connsiteX9" fmla="*/ 45589 w 88115"/>
                <a:gd name="connsiteY9" fmla="*/ 12700 h 111895"/>
                <a:gd name="connsiteX10" fmla="*/ 46359 w 88115"/>
                <a:gd name="connsiteY10" fmla="*/ 0 h 111895"/>
                <a:gd name="connsiteX11" fmla="*/ 71951 w 88115"/>
                <a:gd name="connsiteY11" fmla="*/ 8248 h 111895"/>
                <a:gd name="connsiteX12" fmla="*/ 86319 w 88115"/>
                <a:gd name="connsiteY12" fmla="*/ 32073 h 111895"/>
                <a:gd name="connsiteX13" fmla="*/ 88115 w 88115"/>
                <a:gd name="connsiteY13" fmla="*/ 44444 h 111895"/>
                <a:gd name="connsiteX14" fmla="*/ 88115 w 88115"/>
                <a:gd name="connsiteY14" fmla="*/ 59564 h 111895"/>
                <a:gd name="connsiteX15" fmla="*/ 14032 w 88115"/>
                <a:gd name="connsiteY15" fmla="*/ 59106 h 111895"/>
                <a:gd name="connsiteX16" fmla="*/ 24358 w 88115"/>
                <a:gd name="connsiteY16" fmla="*/ 88888 h 111895"/>
                <a:gd name="connsiteX17" fmla="*/ 50849 w 88115"/>
                <a:gd name="connsiteY17" fmla="*/ 100342 h 111895"/>
                <a:gd name="connsiteX18" fmla="*/ 80482 w 88115"/>
                <a:gd name="connsiteY18" fmla="*/ 92095 h 111895"/>
                <a:gd name="connsiteX19" fmla="*/ 80482 w 88115"/>
                <a:gd name="connsiteY19" fmla="*/ 105382 h 111895"/>
                <a:gd name="connsiteX20" fmla="*/ 50849 w 88115"/>
                <a:gd name="connsiteY20" fmla="*/ 111797 h 111895"/>
                <a:gd name="connsiteX21" fmla="*/ 13134 w 88115"/>
                <a:gd name="connsiteY21" fmla="*/ 97135 h 111895"/>
                <a:gd name="connsiteX22" fmla="*/ 113 w 88115"/>
                <a:gd name="connsiteY22" fmla="*/ 54982 h 111895"/>
                <a:gd name="connsiteX23" fmla="*/ 3256 w 88115"/>
                <a:gd name="connsiteY23" fmla="*/ 32073 h 111895"/>
                <a:gd name="connsiteX24" fmla="*/ 12685 w 88115"/>
                <a:gd name="connsiteY24" fmla="*/ 15120 h 111895"/>
                <a:gd name="connsiteX25" fmla="*/ 27501 w 88115"/>
                <a:gd name="connsiteY25" fmla="*/ 4124 h 111895"/>
                <a:gd name="connsiteX26" fmla="*/ 46359 w 88115"/>
                <a:gd name="connsiteY26" fmla="*/ 0 h 11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8115" h="111895">
                  <a:moveTo>
                    <a:pt x="45589" y="12700"/>
                  </a:moveTo>
                  <a:cubicBezTo>
                    <a:pt x="39714" y="12700"/>
                    <a:pt x="34291" y="14526"/>
                    <a:pt x="29320" y="17721"/>
                  </a:cubicBezTo>
                  <a:cubicBezTo>
                    <a:pt x="24349" y="21372"/>
                    <a:pt x="20282" y="25936"/>
                    <a:pt x="17570" y="31870"/>
                  </a:cubicBezTo>
                  <a:cubicBezTo>
                    <a:pt x="16667" y="34152"/>
                    <a:pt x="15763" y="36890"/>
                    <a:pt x="14859" y="39172"/>
                  </a:cubicBezTo>
                  <a:cubicBezTo>
                    <a:pt x="14407" y="42823"/>
                    <a:pt x="13503" y="46018"/>
                    <a:pt x="13503" y="49213"/>
                  </a:cubicBezTo>
                  <a:lnTo>
                    <a:pt x="75416" y="49213"/>
                  </a:lnTo>
                  <a:cubicBezTo>
                    <a:pt x="74964" y="45562"/>
                    <a:pt x="74512" y="41911"/>
                    <a:pt x="74060" y="37803"/>
                  </a:cubicBezTo>
                  <a:cubicBezTo>
                    <a:pt x="73156" y="35064"/>
                    <a:pt x="72253" y="32326"/>
                    <a:pt x="70897" y="29588"/>
                  </a:cubicBezTo>
                  <a:cubicBezTo>
                    <a:pt x="68637" y="24567"/>
                    <a:pt x="65022" y="20003"/>
                    <a:pt x="60503" y="16808"/>
                  </a:cubicBezTo>
                  <a:cubicBezTo>
                    <a:pt x="55984" y="14069"/>
                    <a:pt x="51012" y="12700"/>
                    <a:pt x="45589" y="12700"/>
                  </a:cubicBezTo>
                  <a:close/>
                  <a:moveTo>
                    <a:pt x="46359" y="0"/>
                  </a:moveTo>
                  <a:cubicBezTo>
                    <a:pt x="55788" y="0"/>
                    <a:pt x="64768" y="2749"/>
                    <a:pt x="71951" y="8248"/>
                  </a:cubicBezTo>
                  <a:cubicBezTo>
                    <a:pt x="79135" y="14662"/>
                    <a:pt x="84523" y="22909"/>
                    <a:pt x="86319" y="32073"/>
                  </a:cubicBezTo>
                  <a:cubicBezTo>
                    <a:pt x="87217" y="36197"/>
                    <a:pt x="87666" y="40320"/>
                    <a:pt x="88115" y="44444"/>
                  </a:cubicBezTo>
                  <a:lnTo>
                    <a:pt x="88115" y="59564"/>
                  </a:lnTo>
                  <a:lnTo>
                    <a:pt x="14032" y="59106"/>
                  </a:lnTo>
                  <a:cubicBezTo>
                    <a:pt x="14032" y="70102"/>
                    <a:pt x="17624" y="80640"/>
                    <a:pt x="24358" y="88888"/>
                  </a:cubicBezTo>
                  <a:cubicBezTo>
                    <a:pt x="31093" y="96677"/>
                    <a:pt x="40971" y="100800"/>
                    <a:pt x="50849" y="100342"/>
                  </a:cubicBezTo>
                  <a:cubicBezTo>
                    <a:pt x="61176" y="100342"/>
                    <a:pt x="71502" y="97593"/>
                    <a:pt x="80482" y="92095"/>
                  </a:cubicBezTo>
                  <a:lnTo>
                    <a:pt x="80482" y="105382"/>
                  </a:lnTo>
                  <a:cubicBezTo>
                    <a:pt x="71053" y="109964"/>
                    <a:pt x="61176" y="112255"/>
                    <a:pt x="50849" y="111797"/>
                  </a:cubicBezTo>
                  <a:cubicBezTo>
                    <a:pt x="36481" y="112713"/>
                    <a:pt x="23012" y="107215"/>
                    <a:pt x="13134" y="97135"/>
                  </a:cubicBezTo>
                  <a:cubicBezTo>
                    <a:pt x="3705" y="85222"/>
                    <a:pt x="-785" y="70102"/>
                    <a:pt x="113" y="54982"/>
                  </a:cubicBezTo>
                  <a:cubicBezTo>
                    <a:pt x="113" y="47193"/>
                    <a:pt x="1011" y="39404"/>
                    <a:pt x="3256" y="32073"/>
                  </a:cubicBezTo>
                  <a:cubicBezTo>
                    <a:pt x="5052" y="25658"/>
                    <a:pt x="8644" y="20160"/>
                    <a:pt x="12685" y="15120"/>
                  </a:cubicBezTo>
                  <a:cubicBezTo>
                    <a:pt x="16726" y="10080"/>
                    <a:pt x="21665" y="6415"/>
                    <a:pt x="27501" y="4124"/>
                  </a:cubicBezTo>
                  <a:cubicBezTo>
                    <a:pt x="33338" y="1375"/>
                    <a:pt x="39624" y="0"/>
                    <a:pt x="46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97" name="Freeform 97">
              <a:extLst>
                <a:ext uri="{FF2B5EF4-FFF2-40B4-BE49-F238E27FC236}">
                  <a16:creationId xmlns:a16="http://schemas.microsoft.com/office/drawing/2014/main" id="{50440E29-41F9-CEC6-68C6-5DF3EF35D4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57300" y="5685575"/>
              <a:ext cx="84138" cy="109538"/>
            </a:xfrm>
            <a:custGeom>
              <a:avLst/>
              <a:gdLst>
                <a:gd name="T0" fmla="*/ 0 w 188"/>
                <a:gd name="T1" fmla="*/ 3 h 236"/>
                <a:gd name="T2" fmla="*/ 0 w 188"/>
                <a:gd name="T3" fmla="*/ 236 h 236"/>
                <a:gd name="T4" fmla="*/ 29 w 188"/>
                <a:gd name="T5" fmla="*/ 236 h 236"/>
                <a:gd name="T6" fmla="*/ 29 w 188"/>
                <a:gd name="T7" fmla="*/ 121 h 236"/>
                <a:gd name="T8" fmla="*/ 34 w 188"/>
                <a:gd name="T9" fmla="*/ 85 h 236"/>
                <a:gd name="T10" fmla="*/ 43 w 188"/>
                <a:gd name="T11" fmla="*/ 61 h 236"/>
                <a:gd name="T12" fmla="*/ 69 w 188"/>
                <a:gd name="T13" fmla="*/ 34 h 236"/>
                <a:gd name="T14" fmla="*/ 104 w 188"/>
                <a:gd name="T15" fmla="*/ 24 h 236"/>
                <a:gd name="T16" fmla="*/ 133 w 188"/>
                <a:gd name="T17" fmla="*/ 32 h 236"/>
                <a:gd name="T18" fmla="*/ 152 w 188"/>
                <a:gd name="T19" fmla="*/ 54 h 236"/>
                <a:gd name="T20" fmla="*/ 156 w 188"/>
                <a:gd name="T21" fmla="*/ 64 h 236"/>
                <a:gd name="T22" fmla="*/ 158 w 188"/>
                <a:gd name="T23" fmla="*/ 76 h 236"/>
                <a:gd name="T24" fmla="*/ 158 w 188"/>
                <a:gd name="T25" fmla="*/ 93 h 236"/>
                <a:gd name="T26" fmla="*/ 158 w 188"/>
                <a:gd name="T27" fmla="*/ 235 h 236"/>
                <a:gd name="T28" fmla="*/ 188 w 188"/>
                <a:gd name="T29" fmla="*/ 235 h 236"/>
                <a:gd name="T30" fmla="*/ 188 w 188"/>
                <a:gd name="T31" fmla="*/ 90 h 236"/>
                <a:gd name="T32" fmla="*/ 188 w 188"/>
                <a:gd name="T33" fmla="*/ 71 h 236"/>
                <a:gd name="T34" fmla="*/ 185 w 188"/>
                <a:gd name="T35" fmla="*/ 57 h 236"/>
                <a:gd name="T36" fmla="*/ 182 w 188"/>
                <a:gd name="T37" fmla="*/ 45 h 236"/>
                <a:gd name="T38" fmla="*/ 154 w 188"/>
                <a:gd name="T39" fmla="*/ 10 h 236"/>
                <a:gd name="T40" fmla="*/ 109 w 188"/>
                <a:gd name="T41" fmla="*/ 1 h 236"/>
                <a:gd name="T42" fmla="*/ 61 w 188"/>
                <a:gd name="T43" fmla="*/ 14 h 236"/>
                <a:gd name="T44" fmla="*/ 29 w 188"/>
                <a:gd name="T45" fmla="*/ 51 h 236"/>
                <a:gd name="T46" fmla="*/ 29 w 188"/>
                <a:gd name="T47" fmla="*/ 41 h 236"/>
                <a:gd name="T48" fmla="*/ 29 w 188"/>
                <a:gd name="T49" fmla="*/ 19 h 236"/>
                <a:gd name="T50" fmla="*/ 29 w 188"/>
                <a:gd name="T51" fmla="*/ 4 h 236"/>
                <a:gd name="T52" fmla="*/ 0 w 188"/>
                <a:gd name="T53" fmla="*/ 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8" h="236">
                  <a:moveTo>
                    <a:pt x="0" y="3"/>
                  </a:moveTo>
                  <a:lnTo>
                    <a:pt x="0" y="236"/>
                  </a:lnTo>
                  <a:lnTo>
                    <a:pt x="29" y="236"/>
                  </a:lnTo>
                  <a:lnTo>
                    <a:pt x="29" y="121"/>
                  </a:lnTo>
                  <a:cubicBezTo>
                    <a:pt x="30" y="109"/>
                    <a:pt x="32" y="97"/>
                    <a:pt x="34" y="85"/>
                  </a:cubicBezTo>
                  <a:cubicBezTo>
                    <a:pt x="36" y="77"/>
                    <a:pt x="39" y="69"/>
                    <a:pt x="43" y="61"/>
                  </a:cubicBezTo>
                  <a:cubicBezTo>
                    <a:pt x="49" y="50"/>
                    <a:pt x="58" y="41"/>
                    <a:pt x="69" y="34"/>
                  </a:cubicBezTo>
                  <a:cubicBezTo>
                    <a:pt x="79" y="28"/>
                    <a:pt x="91" y="24"/>
                    <a:pt x="104" y="24"/>
                  </a:cubicBezTo>
                  <a:cubicBezTo>
                    <a:pt x="114" y="24"/>
                    <a:pt x="124" y="27"/>
                    <a:pt x="133" y="32"/>
                  </a:cubicBezTo>
                  <a:cubicBezTo>
                    <a:pt x="141" y="37"/>
                    <a:pt x="148" y="45"/>
                    <a:pt x="152" y="54"/>
                  </a:cubicBezTo>
                  <a:cubicBezTo>
                    <a:pt x="152" y="57"/>
                    <a:pt x="155" y="61"/>
                    <a:pt x="156" y="64"/>
                  </a:cubicBezTo>
                  <a:cubicBezTo>
                    <a:pt x="157" y="68"/>
                    <a:pt x="158" y="72"/>
                    <a:pt x="158" y="76"/>
                  </a:cubicBezTo>
                  <a:cubicBezTo>
                    <a:pt x="159" y="82"/>
                    <a:pt x="159" y="88"/>
                    <a:pt x="158" y="93"/>
                  </a:cubicBezTo>
                  <a:lnTo>
                    <a:pt x="158" y="235"/>
                  </a:lnTo>
                  <a:lnTo>
                    <a:pt x="188" y="235"/>
                  </a:lnTo>
                  <a:lnTo>
                    <a:pt x="188" y="90"/>
                  </a:lnTo>
                  <a:cubicBezTo>
                    <a:pt x="188" y="84"/>
                    <a:pt x="188" y="77"/>
                    <a:pt x="188" y="71"/>
                  </a:cubicBezTo>
                  <a:cubicBezTo>
                    <a:pt x="188" y="66"/>
                    <a:pt x="187" y="62"/>
                    <a:pt x="185" y="57"/>
                  </a:cubicBezTo>
                  <a:cubicBezTo>
                    <a:pt x="185" y="53"/>
                    <a:pt x="183" y="49"/>
                    <a:pt x="182" y="45"/>
                  </a:cubicBezTo>
                  <a:cubicBezTo>
                    <a:pt x="177" y="31"/>
                    <a:pt x="167" y="18"/>
                    <a:pt x="154" y="10"/>
                  </a:cubicBezTo>
                  <a:cubicBezTo>
                    <a:pt x="141" y="3"/>
                    <a:pt x="125" y="0"/>
                    <a:pt x="109" y="1"/>
                  </a:cubicBezTo>
                  <a:cubicBezTo>
                    <a:pt x="92" y="0"/>
                    <a:pt x="76" y="5"/>
                    <a:pt x="61" y="14"/>
                  </a:cubicBezTo>
                  <a:cubicBezTo>
                    <a:pt x="47" y="23"/>
                    <a:pt x="36" y="35"/>
                    <a:pt x="29" y="51"/>
                  </a:cubicBezTo>
                  <a:cubicBezTo>
                    <a:pt x="30" y="47"/>
                    <a:pt x="30" y="44"/>
                    <a:pt x="29" y="41"/>
                  </a:cubicBezTo>
                  <a:lnTo>
                    <a:pt x="29" y="19"/>
                  </a:lnTo>
                  <a:cubicBezTo>
                    <a:pt x="30" y="14"/>
                    <a:pt x="30" y="9"/>
                    <a:pt x="29" y="4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8" name="Rectangle 98">
              <a:extLst>
                <a:ext uri="{FF2B5EF4-FFF2-40B4-BE49-F238E27FC236}">
                  <a16:creationId xmlns:a16="http://schemas.microsoft.com/office/drawing/2014/main" id="{6B30BEA6-8913-2C65-7E11-7B10E3CB38A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12850" y="5687162"/>
              <a:ext cx="12700" cy="1079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9" name="Rectangle 99">
              <a:extLst>
                <a:ext uri="{FF2B5EF4-FFF2-40B4-BE49-F238E27FC236}">
                  <a16:creationId xmlns:a16="http://schemas.microsoft.com/office/drawing/2014/main" id="{D9D985D1-32A1-2F3D-6CA5-77D162807CC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11263" y="5639537"/>
              <a:ext cx="15875" cy="17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14F6039F-E2E5-6014-0A31-74836B000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7438" y="5685575"/>
              <a:ext cx="93663" cy="156355"/>
            </a:xfrm>
            <a:custGeom>
              <a:avLst/>
              <a:gdLst>
                <a:gd name="connsiteX0" fmla="*/ 46385 w 93663"/>
                <a:gd name="connsiteY0" fmla="*/ 13154 h 156355"/>
                <a:gd name="connsiteX1" fmla="*/ 23203 w 93663"/>
                <a:gd name="connsiteY1" fmla="*/ 24493 h 156355"/>
                <a:gd name="connsiteX2" fmla="*/ 14733 w 93663"/>
                <a:gd name="connsiteY2" fmla="*/ 54882 h 156355"/>
                <a:gd name="connsiteX3" fmla="*/ 16962 w 93663"/>
                <a:gd name="connsiteY3" fmla="*/ 72572 h 156355"/>
                <a:gd name="connsiteX4" fmla="*/ 23649 w 93663"/>
                <a:gd name="connsiteY4" fmla="*/ 86632 h 156355"/>
                <a:gd name="connsiteX5" fmla="*/ 33457 w 93663"/>
                <a:gd name="connsiteY5" fmla="*/ 95250 h 156355"/>
                <a:gd name="connsiteX6" fmla="*/ 45939 w 93663"/>
                <a:gd name="connsiteY6" fmla="*/ 98425 h 156355"/>
                <a:gd name="connsiteX7" fmla="*/ 58868 w 93663"/>
                <a:gd name="connsiteY7" fmla="*/ 95250 h 156355"/>
                <a:gd name="connsiteX8" fmla="*/ 69567 w 93663"/>
                <a:gd name="connsiteY8" fmla="*/ 86179 h 156355"/>
                <a:gd name="connsiteX9" fmla="*/ 76254 w 93663"/>
                <a:gd name="connsiteY9" fmla="*/ 72572 h 156355"/>
                <a:gd name="connsiteX10" fmla="*/ 78929 w 93663"/>
                <a:gd name="connsiteY10" fmla="*/ 55336 h 156355"/>
                <a:gd name="connsiteX11" fmla="*/ 70905 w 93663"/>
                <a:gd name="connsiteY11" fmla="*/ 27668 h 156355"/>
                <a:gd name="connsiteX12" fmla="*/ 59760 w 93663"/>
                <a:gd name="connsiteY12" fmla="*/ 16782 h 156355"/>
                <a:gd name="connsiteX13" fmla="*/ 60205 w 93663"/>
                <a:gd name="connsiteY13" fmla="*/ 17236 h 156355"/>
                <a:gd name="connsiteX14" fmla="*/ 46385 w 93663"/>
                <a:gd name="connsiteY14" fmla="*/ 13154 h 156355"/>
                <a:gd name="connsiteX15" fmla="*/ 44367 w 93663"/>
                <a:gd name="connsiteY15" fmla="*/ 0 h 156355"/>
                <a:gd name="connsiteX16" fmla="*/ 60500 w 93663"/>
                <a:gd name="connsiteY16" fmla="*/ 3236 h 156355"/>
                <a:gd name="connsiteX17" fmla="*/ 73048 w 93663"/>
                <a:gd name="connsiteY17" fmla="*/ 12019 h 156355"/>
                <a:gd name="connsiteX18" fmla="*/ 76185 w 93663"/>
                <a:gd name="connsiteY18" fmla="*/ 16179 h 156355"/>
                <a:gd name="connsiteX19" fmla="*/ 79322 w 93663"/>
                <a:gd name="connsiteY19" fmla="*/ 22188 h 156355"/>
                <a:gd name="connsiteX20" fmla="*/ 79322 w 93663"/>
                <a:gd name="connsiteY20" fmla="*/ 1387 h 156355"/>
                <a:gd name="connsiteX21" fmla="*/ 91870 w 93663"/>
                <a:gd name="connsiteY21" fmla="*/ 1387 h 156355"/>
                <a:gd name="connsiteX22" fmla="*/ 93663 w 93663"/>
                <a:gd name="connsiteY22" fmla="*/ 89676 h 156355"/>
                <a:gd name="connsiteX23" fmla="*/ 93663 w 93663"/>
                <a:gd name="connsiteY23" fmla="*/ 104467 h 156355"/>
                <a:gd name="connsiteX24" fmla="*/ 90078 w 93663"/>
                <a:gd name="connsiteY24" fmla="*/ 127580 h 156355"/>
                <a:gd name="connsiteX25" fmla="*/ 79770 w 93663"/>
                <a:gd name="connsiteY25" fmla="*/ 143758 h 156355"/>
                <a:gd name="connsiteX26" fmla="*/ 44367 w 93663"/>
                <a:gd name="connsiteY26" fmla="*/ 156239 h 156355"/>
                <a:gd name="connsiteX27" fmla="*/ 28682 w 93663"/>
                <a:gd name="connsiteY27" fmla="*/ 154852 h 156355"/>
                <a:gd name="connsiteX28" fmla="*/ 12100 w 93663"/>
                <a:gd name="connsiteY28" fmla="*/ 150230 h 156355"/>
                <a:gd name="connsiteX29" fmla="*/ 12996 w 93663"/>
                <a:gd name="connsiteY29" fmla="*/ 135438 h 156355"/>
                <a:gd name="connsiteX30" fmla="*/ 29130 w 93663"/>
                <a:gd name="connsiteY30" fmla="*/ 141909 h 156355"/>
                <a:gd name="connsiteX31" fmla="*/ 43919 w 93663"/>
                <a:gd name="connsiteY31" fmla="*/ 143758 h 156355"/>
                <a:gd name="connsiteX32" fmla="*/ 64085 w 93663"/>
                <a:gd name="connsiteY32" fmla="*/ 139136 h 156355"/>
                <a:gd name="connsiteX33" fmla="*/ 76633 w 93663"/>
                <a:gd name="connsiteY33" fmla="*/ 125731 h 156355"/>
                <a:gd name="connsiteX34" fmla="*/ 77978 w 93663"/>
                <a:gd name="connsiteY34" fmla="*/ 121108 h 156355"/>
                <a:gd name="connsiteX35" fmla="*/ 79322 w 93663"/>
                <a:gd name="connsiteY35" fmla="*/ 115099 h 156355"/>
                <a:gd name="connsiteX36" fmla="*/ 80219 w 93663"/>
                <a:gd name="connsiteY36" fmla="*/ 106779 h 156355"/>
                <a:gd name="connsiteX37" fmla="*/ 80219 w 93663"/>
                <a:gd name="connsiteY37" fmla="*/ 85515 h 156355"/>
                <a:gd name="connsiteX38" fmla="*/ 67222 w 93663"/>
                <a:gd name="connsiteY38" fmla="*/ 104005 h 156355"/>
                <a:gd name="connsiteX39" fmla="*/ 45263 w 93663"/>
                <a:gd name="connsiteY39" fmla="*/ 110939 h 156355"/>
                <a:gd name="connsiteX40" fmla="*/ 27337 w 93663"/>
                <a:gd name="connsiteY40" fmla="*/ 106779 h 156355"/>
                <a:gd name="connsiteX41" fmla="*/ 13445 w 93663"/>
                <a:gd name="connsiteY41" fmla="*/ 95223 h 156355"/>
                <a:gd name="connsiteX42" fmla="*/ 4482 w 93663"/>
                <a:gd name="connsiteY42" fmla="*/ 77195 h 156355"/>
                <a:gd name="connsiteX43" fmla="*/ 0 w 93663"/>
                <a:gd name="connsiteY43" fmla="*/ 53621 h 156355"/>
                <a:gd name="connsiteX44" fmla="*/ 3137 w 93663"/>
                <a:gd name="connsiteY44" fmla="*/ 31433 h 156355"/>
                <a:gd name="connsiteX45" fmla="*/ 12100 w 93663"/>
                <a:gd name="connsiteY45" fmla="*/ 14792 h 156355"/>
                <a:gd name="connsiteX46" fmla="*/ 25993 w 93663"/>
                <a:gd name="connsiteY46" fmla="*/ 4160 h 156355"/>
                <a:gd name="connsiteX47" fmla="*/ 44367 w 93663"/>
                <a:gd name="connsiteY47" fmla="*/ 0 h 156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93663" h="156355">
                  <a:moveTo>
                    <a:pt x="46385" y="13154"/>
                  </a:moveTo>
                  <a:cubicBezTo>
                    <a:pt x="37023" y="12700"/>
                    <a:pt x="28553" y="17236"/>
                    <a:pt x="23203" y="24493"/>
                  </a:cubicBezTo>
                  <a:cubicBezTo>
                    <a:pt x="17408" y="33565"/>
                    <a:pt x="14287" y="43997"/>
                    <a:pt x="14733" y="54882"/>
                  </a:cubicBezTo>
                  <a:cubicBezTo>
                    <a:pt x="14733" y="60779"/>
                    <a:pt x="15624" y="66675"/>
                    <a:pt x="16962" y="72572"/>
                  </a:cubicBezTo>
                  <a:cubicBezTo>
                    <a:pt x="18299" y="77561"/>
                    <a:pt x="20528" y="82097"/>
                    <a:pt x="23649" y="86632"/>
                  </a:cubicBezTo>
                  <a:cubicBezTo>
                    <a:pt x="25878" y="90261"/>
                    <a:pt x="29445" y="92982"/>
                    <a:pt x="33457" y="95250"/>
                  </a:cubicBezTo>
                  <a:cubicBezTo>
                    <a:pt x="37023" y="97518"/>
                    <a:pt x="41481" y="98425"/>
                    <a:pt x="45939" y="98425"/>
                  </a:cubicBezTo>
                  <a:cubicBezTo>
                    <a:pt x="50398" y="98425"/>
                    <a:pt x="54856" y="97518"/>
                    <a:pt x="58868" y="95250"/>
                  </a:cubicBezTo>
                  <a:cubicBezTo>
                    <a:pt x="62880" y="92982"/>
                    <a:pt x="66447" y="89807"/>
                    <a:pt x="69567" y="86179"/>
                  </a:cubicBezTo>
                  <a:cubicBezTo>
                    <a:pt x="72688" y="82097"/>
                    <a:pt x="74917" y="77561"/>
                    <a:pt x="76254" y="72572"/>
                  </a:cubicBezTo>
                  <a:cubicBezTo>
                    <a:pt x="78038" y="67129"/>
                    <a:pt x="78929" y="61232"/>
                    <a:pt x="78929" y="55336"/>
                  </a:cubicBezTo>
                  <a:cubicBezTo>
                    <a:pt x="79375" y="45357"/>
                    <a:pt x="76700" y="35832"/>
                    <a:pt x="70905" y="27668"/>
                  </a:cubicBezTo>
                  <a:cubicBezTo>
                    <a:pt x="68230" y="23132"/>
                    <a:pt x="64218" y="19504"/>
                    <a:pt x="59760" y="16782"/>
                  </a:cubicBezTo>
                  <a:lnTo>
                    <a:pt x="60205" y="17236"/>
                  </a:lnTo>
                  <a:cubicBezTo>
                    <a:pt x="55747" y="14515"/>
                    <a:pt x="51289" y="13154"/>
                    <a:pt x="46385" y="13154"/>
                  </a:cubicBezTo>
                  <a:close/>
                  <a:moveTo>
                    <a:pt x="44367" y="0"/>
                  </a:moveTo>
                  <a:cubicBezTo>
                    <a:pt x="49745" y="0"/>
                    <a:pt x="55122" y="925"/>
                    <a:pt x="60500" y="3236"/>
                  </a:cubicBezTo>
                  <a:cubicBezTo>
                    <a:pt x="64982" y="5085"/>
                    <a:pt x="69463" y="7858"/>
                    <a:pt x="73048" y="12019"/>
                  </a:cubicBezTo>
                  <a:cubicBezTo>
                    <a:pt x="73945" y="13405"/>
                    <a:pt x="75289" y="14792"/>
                    <a:pt x="76185" y="16179"/>
                  </a:cubicBezTo>
                  <a:cubicBezTo>
                    <a:pt x="77082" y="17566"/>
                    <a:pt x="77978" y="19877"/>
                    <a:pt x="79322" y="22188"/>
                  </a:cubicBezTo>
                  <a:lnTo>
                    <a:pt x="79322" y="1387"/>
                  </a:lnTo>
                  <a:lnTo>
                    <a:pt x="91870" y="1387"/>
                  </a:lnTo>
                  <a:lnTo>
                    <a:pt x="93663" y="89676"/>
                  </a:lnTo>
                  <a:lnTo>
                    <a:pt x="93663" y="104467"/>
                  </a:lnTo>
                  <a:cubicBezTo>
                    <a:pt x="93663" y="112326"/>
                    <a:pt x="92767" y="120184"/>
                    <a:pt x="90078" y="127580"/>
                  </a:cubicBezTo>
                  <a:cubicBezTo>
                    <a:pt x="88285" y="133589"/>
                    <a:pt x="84700" y="139136"/>
                    <a:pt x="79770" y="143758"/>
                  </a:cubicBezTo>
                  <a:cubicBezTo>
                    <a:pt x="69911" y="152541"/>
                    <a:pt x="57363" y="157163"/>
                    <a:pt x="44367" y="156239"/>
                  </a:cubicBezTo>
                  <a:cubicBezTo>
                    <a:pt x="38989" y="156239"/>
                    <a:pt x="34059" y="155777"/>
                    <a:pt x="28682" y="154852"/>
                  </a:cubicBezTo>
                  <a:cubicBezTo>
                    <a:pt x="23304" y="153465"/>
                    <a:pt x="17478" y="152079"/>
                    <a:pt x="12100" y="150230"/>
                  </a:cubicBezTo>
                  <a:lnTo>
                    <a:pt x="12996" y="135438"/>
                  </a:lnTo>
                  <a:cubicBezTo>
                    <a:pt x="17926" y="138211"/>
                    <a:pt x="23752" y="140060"/>
                    <a:pt x="29130" y="141909"/>
                  </a:cubicBezTo>
                  <a:cubicBezTo>
                    <a:pt x="34059" y="143296"/>
                    <a:pt x="38989" y="143758"/>
                    <a:pt x="43919" y="143758"/>
                  </a:cubicBezTo>
                  <a:cubicBezTo>
                    <a:pt x="51089" y="143758"/>
                    <a:pt x="57811" y="142371"/>
                    <a:pt x="64085" y="139136"/>
                  </a:cubicBezTo>
                  <a:cubicBezTo>
                    <a:pt x="69463" y="135900"/>
                    <a:pt x="73945" y="131278"/>
                    <a:pt x="76633" y="125731"/>
                  </a:cubicBezTo>
                  <a:cubicBezTo>
                    <a:pt x="77082" y="124344"/>
                    <a:pt x="77978" y="122495"/>
                    <a:pt x="77978" y="121108"/>
                  </a:cubicBezTo>
                  <a:cubicBezTo>
                    <a:pt x="78874" y="119259"/>
                    <a:pt x="79322" y="117410"/>
                    <a:pt x="79322" y="115099"/>
                  </a:cubicBezTo>
                  <a:cubicBezTo>
                    <a:pt x="80219" y="112788"/>
                    <a:pt x="80219" y="110477"/>
                    <a:pt x="80219" y="106779"/>
                  </a:cubicBezTo>
                  <a:lnTo>
                    <a:pt x="80219" y="85515"/>
                  </a:lnTo>
                  <a:cubicBezTo>
                    <a:pt x="77978" y="92911"/>
                    <a:pt x="73496" y="99383"/>
                    <a:pt x="67222" y="104005"/>
                  </a:cubicBezTo>
                  <a:cubicBezTo>
                    <a:pt x="60948" y="108628"/>
                    <a:pt x="53330" y="110939"/>
                    <a:pt x="45263" y="110939"/>
                  </a:cubicBezTo>
                  <a:cubicBezTo>
                    <a:pt x="38989" y="110939"/>
                    <a:pt x="33163" y="109552"/>
                    <a:pt x="27337" y="106779"/>
                  </a:cubicBezTo>
                  <a:cubicBezTo>
                    <a:pt x="21959" y="104005"/>
                    <a:pt x="17030" y="100307"/>
                    <a:pt x="13445" y="95223"/>
                  </a:cubicBezTo>
                  <a:cubicBezTo>
                    <a:pt x="9411" y="89676"/>
                    <a:pt x="6274" y="83666"/>
                    <a:pt x="4482" y="77195"/>
                  </a:cubicBezTo>
                  <a:cubicBezTo>
                    <a:pt x="1793" y="69799"/>
                    <a:pt x="448" y="61941"/>
                    <a:pt x="0" y="53621"/>
                  </a:cubicBezTo>
                  <a:cubicBezTo>
                    <a:pt x="0" y="46225"/>
                    <a:pt x="1345" y="38829"/>
                    <a:pt x="3137" y="31433"/>
                  </a:cubicBezTo>
                  <a:cubicBezTo>
                    <a:pt x="5378" y="25424"/>
                    <a:pt x="8067" y="19877"/>
                    <a:pt x="12100" y="14792"/>
                  </a:cubicBezTo>
                  <a:cubicBezTo>
                    <a:pt x="16133" y="10170"/>
                    <a:pt x="20615" y="6472"/>
                    <a:pt x="25993" y="4160"/>
                  </a:cubicBezTo>
                  <a:cubicBezTo>
                    <a:pt x="31819" y="1387"/>
                    <a:pt x="38093" y="0"/>
                    <a:pt x="443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01" name="Freeform 102">
              <a:extLst>
                <a:ext uri="{FF2B5EF4-FFF2-40B4-BE49-F238E27FC236}">
                  <a16:creationId xmlns:a16="http://schemas.microsoft.com/office/drawing/2014/main" id="{5B3B9C71-CC0F-E62F-B099-3E9AAD5CFD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79488" y="5685575"/>
              <a:ext cx="85725" cy="109538"/>
            </a:xfrm>
            <a:custGeom>
              <a:avLst/>
              <a:gdLst>
                <a:gd name="T0" fmla="*/ 0 w 190"/>
                <a:gd name="T1" fmla="*/ 5 h 238"/>
                <a:gd name="T2" fmla="*/ 0 w 190"/>
                <a:gd name="T3" fmla="*/ 238 h 238"/>
                <a:gd name="T4" fmla="*/ 29 w 190"/>
                <a:gd name="T5" fmla="*/ 238 h 238"/>
                <a:gd name="T6" fmla="*/ 29 w 190"/>
                <a:gd name="T7" fmla="*/ 123 h 238"/>
                <a:gd name="T8" fmla="*/ 34 w 190"/>
                <a:gd name="T9" fmla="*/ 87 h 238"/>
                <a:gd name="T10" fmla="*/ 69 w 190"/>
                <a:gd name="T11" fmla="*/ 37 h 238"/>
                <a:gd name="T12" fmla="*/ 103 w 190"/>
                <a:gd name="T13" fmla="*/ 27 h 238"/>
                <a:gd name="T14" fmla="*/ 131 w 190"/>
                <a:gd name="T15" fmla="*/ 35 h 238"/>
                <a:gd name="T16" fmla="*/ 151 w 190"/>
                <a:gd name="T17" fmla="*/ 57 h 238"/>
                <a:gd name="T18" fmla="*/ 154 w 190"/>
                <a:gd name="T19" fmla="*/ 67 h 238"/>
                <a:gd name="T20" fmla="*/ 157 w 190"/>
                <a:gd name="T21" fmla="*/ 79 h 238"/>
                <a:gd name="T22" fmla="*/ 157 w 190"/>
                <a:gd name="T23" fmla="*/ 96 h 238"/>
                <a:gd name="T24" fmla="*/ 157 w 190"/>
                <a:gd name="T25" fmla="*/ 238 h 238"/>
                <a:gd name="T26" fmla="*/ 189 w 190"/>
                <a:gd name="T27" fmla="*/ 238 h 238"/>
                <a:gd name="T28" fmla="*/ 189 w 190"/>
                <a:gd name="T29" fmla="*/ 93 h 238"/>
                <a:gd name="T30" fmla="*/ 189 w 190"/>
                <a:gd name="T31" fmla="*/ 74 h 238"/>
                <a:gd name="T32" fmla="*/ 187 w 190"/>
                <a:gd name="T33" fmla="*/ 60 h 238"/>
                <a:gd name="T34" fmla="*/ 183 w 190"/>
                <a:gd name="T35" fmla="*/ 48 h 238"/>
                <a:gd name="T36" fmla="*/ 156 w 190"/>
                <a:gd name="T37" fmla="*/ 13 h 238"/>
                <a:gd name="T38" fmla="*/ 110 w 190"/>
                <a:gd name="T39" fmla="*/ 0 h 238"/>
                <a:gd name="T40" fmla="*/ 62 w 190"/>
                <a:gd name="T41" fmla="*/ 14 h 238"/>
                <a:gd name="T42" fmla="*/ 30 w 190"/>
                <a:gd name="T43" fmla="*/ 50 h 238"/>
                <a:gd name="T44" fmla="*/ 30 w 190"/>
                <a:gd name="T45" fmla="*/ 40 h 238"/>
                <a:gd name="T46" fmla="*/ 30 w 190"/>
                <a:gd name="T47" fmla="*/ 4 h 238"/>
                <a:gd name="T48" fmla="*/ 0 w 190"/>
                <a:gd name="T49" fmla="*/ 5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0" h="238">
                  <a:moveTo>
                    <a:pt x="0" y="5"/>
                  </a:moveTo>
                  <a:lnTo>
                    <a:pt x="0" y="238"/>
                  </a:lnTo>
                  <a:lnTo>
                    <a:pt x="29" y="238"/>
                  </a:lnTo>
                  <a:lnTo>
                    <a:pt x="29" y="123"/>
                  </a:lnTo>
                  <a:cubicBezTo>
                    <a:pt x="30" y="111"/>
                    <a:pt x="32" y="99"/>
                    <a:pt x="34" y="87"/>
                  </a:cubicBezTo>
                  <a:cubicBezTo>
                    <a:pt x="38" y="66"/>
                    <a:pt x="50" y="48"/>
                    <a:pt x="69" y="37"/>
                  </a:cubicBezTo>
                  <a:cubicBezTo>
                    <a:pt x="79" y="31"/>
                    <a:pt x="91" y="27"/>
                    <a:pt x="103" y="27"/>
                  </a:cubicBezTo>
                  <a:cubicBezTo>
                    <a:pt x="113" y="27"/>
                    <a:pt x="123" y="30"/>
                    <a:pt x="131" y="35"/>
                  </a:cubicBezTo>
                  <a:cubicBezTo>
                    <a:pt x="140" y="40"/>
                    <a:pt x="147" y="48"/>
                    <a:pt x="151" y="57"/>
                  </a:cubicBezTo>
                  <a:cubicBezTo>
                    <a:pt x="151" y="60"/>
                    <a:pt x="153" y="64"/>
                    <a:pt x="154" y="67"/>
                  </a:cubicBezTo>
                  <a:cubicBezTo>
                    <a:pt x="155" y="71"/>
                    <a:pt x="156" y="75"/>
                    <a:pt x="157" y="79"/>
                  </a:cubicBezTo>
                  <a:cubicBezTo>
                    <a:pt x="157" y="85"/>
                    <a:pt x="157" y="91"/>
                    <a:pt x="157" y="96"/>
                  </a:cubicBezTo>
                  <a:lnTo>
                    <a:pt x="157" y="238"/>
                  </a:lnTo>
                  <a:lnTo>
                    <a:pt x="189" y="238"/>
                  </a:lnTo>
                  <a:lnTo>
                    <a:pt x="189" y="93"/>
                  </a:lnTo>
                  <a:cubicBezTo>
                    <a:pt x="190" y="87"/>
                    <a:pt x="190" y="80"/>
                    <a:pt x="189" y="74"/>
                  </a:cubicBezTo>
                  <a:cubicBezTo>
                    <a:pt x="189" y="69"/>
                    <a:pt x="188" y="64"/>
                    <a:pt x="187" y="60"/>
                  </a:cubicBezTo>
                  <a:cubicBezTo>
                    <a:pt x="187" y="56"/>
                    <a:pt x="185" y="52"/>
                    <a:pt x="183" y="48"/>
                  </a:cubicBezTo>
                  <a:cubicBezTo>
                    <a:pt x="178" y="34"/>
                    <a:pt x="169" y="21"/>
                    <a:pt x="156" y="13"/>
                  </a:cubicBezTo>
                  <a:cubicBezTo>
                    <a:pt x="142" y="4"/>
                    <a:pt x="126" y="0"/>
                    <a:pt x="110" y="0"/>
                  </a:cubicBezTo>
                  <a:cubicBezTo>
                    <a:pt x="93" y="0"/>
                    <a:pt x="76" y="5"/>
                    <a:pt x="62" y="14"/>
                  </a:cubicBezTo>
                  <a:cubicBezTo>
                    <a:pt x="47" y="22"/>
                    <a:pt x="36" y="35"/>
                    <a:pt x="30" y="50"/>
                  </a:cubicBezTo>
                  <a:cubicBezTo>
                    <a:pt x="30" y="47"/>
                    <a:pt x="30" y="44"/>
                    <a:pt x="30" y="40"/>
                  </a:cubicBezTo>
                  <a:lnTo>
                    <a:pt x="30" y="4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5A810746-9229-197C-481D-198080B440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70740" y="5683988"/>
              <a:ext cx="88111" cy="113865"/>
            </a:xfrm>
            <a:custGeom>
              <a:avLst/>
              <a:gdLst>
                <a:gd name="connsiteX0" fmla="*/ 44762 w 88111"/>
                <a:gd name="connsiteY0" fmla="*/ 12700 h 113865"/>
                <a:gd name="connsiteX1" fmla="*/ 28911 w 88111"/>
                <a:gd name="connsiteY1" fmla="*/ 17721 h 113865"/>
                <a:gd name="connsiteX2" fmla="*/ 17902 w 88111"/>
                <a:gd name="connsiteY2" fmla="*/ 31870 h 113865"/>
                <a:gd name="connsiteX3" fmla="*/ 14820 w 88111"/>
                <a:gd name="connsiteY3" fmla="*/ 39172 h 113865"/>
                <a:gd name="connsiteX4" fmla="*/ 13499 w 88111"/>
                <a:gd name="connsiteY4" fmla="*/ 49213 h 113865"/>
                <a:gd name="connsiteX5" fmla="*/ 73824 w 88111"/>
                <a:gd name="connsiteY5" fmla="*/ 49213 h 113865"/>
                <a:gd name="connsiteX6" fmla="*/ 72503 w 88111"/>
                <a:gd name="connsiteY6" fmla="*/ 37803 h 113865"/>
                <a:gd name="connsiteX7" fmla="*/ 69861 w 88111"/>
                <a:gd name="connsiteY7" fmla="*/ 29588 h 113865"/>
                <a:gd name="connsiteX8" fmla="*/ 59293 w 88111"/>
                <a:gd name="connsiteY8" fmla="*/ 16808 h 113865"/>
                <a:gd name="connsiteX9" fmla="*/ 44762 w 88111"/>
                <a:gd name="connsiteY9" fmla="*/ 12700 h 113865"/>
                <a:gd name="connsiteX10" fmla="*/ 46565 w 88111"/>
                <a:gd name="connsiteY10" fmla="*/ 0 h 113865"/>
                <a:gd name="connsiteX11" fmla="*/ 72029 w 88111"/>
                <a:gd name="connsiteY11" fmla="*/ 8330 h 113865"/>
                <a:gd name="connsiteX12" fmla="*/ 86324 w 88111"/>
                <a:gd name="connsiteY12" fmla="*/ 32393 h 113865"/>
                <a:gd name="connsiteX13" fmla="*/ 88111 w 88111"/>
                <a:gd name="connsiteY13" fmla="*/ 44887 h 113865"/>
                <a:gd name="connsiteX14" fmla="*/ 88111 w 88111"/>
                <a:gd name="connsiteY14" fmla="*/ 60158 h 113865"/>
                <a:gd name="connsiteX15" fmla="*/ 13507 w 88111"/>
                <a:gd name="connsiteY15" fmla="*/ 60621 h 113865"/>
                <a:gd name="connsiteX16" fmla="*/ 24228 w 88111"/>
                <a:gd name="connsiteY16" fmla="*/ 90700 h 113865"/>
                <a:gd name="connsiteX17" fmla="*/ 50139 w 88111"/>
                <a:gd name="connsiteY17" fmla="*/ 101806 h 113865"/>
                <a:gd name="connsiteX18" fmla="*/ 79623 w 88111"/>
                <a:gd name="connsiteY18" fmla="*/ 93939 h 113865"/>
                <a:gd name="connsiteX19" fmla="*/ 79623 w 88111"/>
                <a:gd name="connsiteY19" fmla="*/ 107359 h 113865"/>
                <a:gd name="connsiteX20" fmla="*/ 65774 w 88111"/>
                <a:gd name="connsiteY20" fmla="*/ 111986 h 113865"/>
                <a:gd name="connsiteX21" fmla="*/ 50585 w 88111"/>
                <a:gd name="connsiteY21" fmla="*/ 113837 h 113865"/>
                <a:gd name="connsiteX22" fmla="*/ 13507 w 88111"/>
                <a:gd name="connsiteY22" fmla="*/ 98567 h 113865"/>
                <a:gd name="connsiteX23" fmla="*/ 104 w 88111"/>
                <a:gd name="connsiteY23" fmla="*/ 55993 h 113865"/>
                <a:gd name="connsiteX24" fmla="*/ 3678 w 88111"/>
                <a:gd name="connsiteY24" fmla="*/ 33318 h 113865"/>
                <a:gd name="connsiteX25" fmla="*/ 13060 w 88111"/>
                <a:gd name="connsiteY25" fmla="*/ 15271 h 113865"/>
                <a:gd name="connsiteX26" fmla="*/ 27802 w 88111"/>
                <a:gd name="connsiteY26" fmla="*/ 4165 h 113865"/>
                <a:gd name="connsiteX27" fmla="*/ 46565 w 88111"/>
                <a:gd name="connsiteY27" fmla="*/ 0 h 11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8111" h="113865">
                  <a:moveTo>
                    <a:pt x="44762" y="12700"/>
                  </a:moveTo>
                  <a:cubicBezTo>
                    <a:pt x="39038" y="12700"/>
                    <a:pt x="33754" y="14526"/>
                    <a:pt x="28911" y="17721"/>
                  </a:cubicBezTo>
                  <a:cubicBezTo>
                    <a:pt x="24067" y="21372"/>
                    <a:pt x="20104" y="25936"/>
                    <a:pt x="17902" y="31870"/>
                  </a:cubicBezTo>
                  <a:cubicBezTo>
                    <a:pt x="16581" y="34152"/>
                    <a:pt x="15701" y="36890"/>
                    <a:pt x="14820" y="39172"/>
                  </a:cubicBezTo>
                  <a:cubicBezTo>
                    <a:pt x="14380" y="42823"/>
                    <a:pt x="13939" y="46018"/>
                    <a:pt x="13499" y="49213"/>
                  </a:cubicBezTo>
                  <a:lnTo>
                    <a:pt x="73824" y="49213"/>
                  </a:lnTo>
                  <a:cubicBezTo>
                    <a:pt x="73384" y="45562"/>
                    <a:pt x="72943" y="41911"/>
                    <a:pt x="72503" y="37803"/>
                  </a:cubicBezTo>
                  <a:cubicBezTo>
                    <a:pt x="71622" y="35064"/>
                    <a:pt x="70742" y="32326"/>
                    <a:pt x="69861" y="29588"/>
                  </a:cubicBezTo>
                  <a:cubicBezTo>
                    <a:pt x="67659" y="24567"/>
                    <a:pt x="63696" y="20003"/>
                    <a:pt x="59293" y="16808"/>
                  </a:cubicBezTo>
                  <a:cubicBezTo>
                    <a:pt x="54890" y="14069"/>
                    <a:pt x="50046" y="12700"/>
                    <a:pt x="44762" y="12700"/>
                  </a:cubicBezTo>
                  <a:close/>
                  <a:moveTo>
                    <a:pt x="46565" y="0"/>
                  </a:moveTo>
                  <a:cubicBezTo>
                    <a:pt x="55499" y="0"/>
                    <a:pt x="64881" y="2777"/>
                    <a:pt x="72029" y="8330"/>
                  </a:cubicBezTo>
                  <a:cubicBezTo>
                    <a:pt x="79176" y="14808"/>
                    <a:pt x="84090" y="23138"/>
                    <a:pt x="86324" y="32393"/>
                  </a:cubicBezTo>
                  <a:cubicBezTo>
                    <a:pt x="87218" y="36558"/>
                    <a:pt x="87664" y="40723"/>
                    <a:pt x="88111" y="44887"/>
                  </a:cubicBezTo>
                  <a:lnTo>
                    <a:pt x="88111" y="60158"/>
                  </a:lnTo>
                  <a:lnTo>
                    <a:pt x="13507" y="60621"/>
                  </a:lnTo>
                  <a:cubicBezTo>
                    <a:pt x="13507" y="71727"/>
                    <a:pt x="17080" y="82370"/>
                    <a:pt x="24228" y="90700"/>
                  </a:cubicBezTo>
                  <a:cubicBezTo>
                    <a:pt x="30482" y="98104"/>
                    <a:pt x="40311" y="102269"/>
                    <a:pt x="50139" y="101806"/>
                  </a:cubicBezTo>
                  <a:cubicBezTo>
                    <a:pt x="60414" y="101806"/>
                    <a:pt x="70688" y="99029"/>
                    <a:pt x="79623" y="93939"/>
                  </a:cubicBezTo>
                  <a:lnTo>
                    <a:pt x="79623" y="107359"/>
                  </a:lnTo>
                  <a:cubicBezTo>
                    <a:pt x="75156" y="109210"/>
                    <a:pt x="70688" y="111061"/>
                    <a:pt x="65774" y="111986"/>
                  </a:cubicBezTo>
                  <a:cubicBezTo>
                    <a:pt x="60860" y="113375"/>
                    <a:pt x="55499" y="113837"/>
                    <a:pt x="50585" y="113837"/>
                  </a:cubicBezTo>
                  <a:cubicBezTo>
                    <a:pt x="36737" y="114300"/>
                    <a:pt x="23335" y="109210"/>
                    <a:pt x="13507" y="98567"/>
                  </a:cubicBezTo>
                  <a:cubicBezTo>
                    <a:pt x="4125" y="86535"/>
                    <a:pt x="-789" y="71264"/>
                    <a:pt x="104" y="55993"/>
                  </a:cubicBezTo>
                  <a:cubicBezTo>
                    <a:pt x="104" y="48127"/>
                    <a:pt x="1445" y="40723"/>
                    <a:pt x="3678" y="33318"/>
                  </a:cubicBezTo>
                  <a:cubicBezTo>
                    <a:pt x="5465" y="26377"/>
                    <a:pt x="8592" y="20361"/>
                    <a:pt x="13060" y="15271"/>
                  </a:cubicBezTo>
                  <a:cubicBezTo>
                    <a:pt x="17080" y="10181"/>
                    <a:pt x="21994" y="6479"/>
                    <a:pt x="27802" y="4165"/>
                  </a:cubicBezTo>
                  <a:cubicBezTo>
                    <a:pt x="33610" y="1389"/>
                    <a:pt x="39864" y="0"/>
                    <a:pt x="46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03" name="Freeform 105">
              <a:extLst>
                <a:ext uri="{FF2B5EF4-FFF2-40B4-BE49-F238E27FC236}">
                  <a16:creationId xmlns:a16="http://schemas.microsoft.com/office/drawing/2014/main" id="{0A712DA8-D5D9-18EF-BFD3-585853212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76450" y="5687162"/>
              <a:ext cx="47625" cy="107950"/>
            </a:xfrm>
            <a:custGeom>
              <a:avLst/>
              <a:gdLst>
                <a:gd name="T0" fmla="*/ 0 w 108"/>
                <a:gd name="T1" fmla="*/ 2 h 235"/>
                <a:gd name="T2" fmla="*/ 0 w 108"/>
                <a:gd name="T3" fmla="*/ 235 h 235"/>
                <a:gd name="T4" fmla="*/ 30 w 108"/>
                <a:gd name="T5" fmla="*/ 235 h 235"/>
                <a:gd name="T6" fmla="*/ 30 w 108"/>
                <a:gd name="T7" fmla="*/ 110 h 235"/>
                <a:gd name="T8" fmla="*/ 30 w 108"/>
                <a:gd name="T9" fmla="*/ 95 h 235"/>
                <a:gd name="T10" fmla="*/ 32 w 108"/>
                <a:gd name="T11" fmla="*/ 84 h 235"/>
                <a:gd name="T12" fmla="*/ 91 w 108"/>
                <a:gd name="T13" fmla="*/ 31 h 235"/>
                <a:gd name="T14" fmla="*/ 99 w 108"/>
                <a:gd name="T15" fmla="*/ 31 h 235"/>
                <a:gd name="T16" fmla="*/ 108 w 108"/>
                <a:gd name="T17" fmla="*/ 34 h 235"/>
                <a:gd name="T18" fmla="*/ 108 w 108"/>
                <a:gd name="T19" fmla="*/ 2 h 235"/>
                <a:gd name="T20" fmla="*/ 97 w 108"/>
                <a:gd name="T21" fmla="*/ 0 h 235"/>
                <a:gd name="T22" fmla="*/ 89 w 108"/>
                <a:gd name="T23" fmla="*/ 0 h 235"/>
                <a:gd name="T24" fmla="*/ 38 w 108"/>
                <a:gd name="T25" fmla="*/ 28 h 235"/>
                <a:gd name="T26" fmla="*/ 31 w 108"/>
                <a:gd name="T27" fmla="*/ 39 h 235"/>
                <a:gd name="T28" fmla="*/ 24 w 108"/>
                <a:gd name="T29" fmla="*/ 58 h 235"/>
                <a:gd name="T30" fmla="*/ 24 w 108"/>
                <a:gd name="T31" fmla="*/ 3 h 235"/>
                <a:gd name="T32" fmla="*/ 0 w 108"/>
                <a:gd name="T33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8" h="235">
                  <a:moveTo>
                    <a:pt x="0" y="2"/>
                  </a:moveTo>
                  <a:lnTo>
                    <a:pt x="0" y="235"/>
                  </a:lnTo>
                  <a:lnTo>
                    <a:pt x="30" y="235"/>
                  </a:lnTo>
                  <a:lnTo>
                    <a:pt x="30" y="110"/>
                  </a:lnTo>
                  <a:cubicBezTo>
                    <a:pt x="30" y="105"/>
                    <a:pt x="30" y="100"/>
                    <a:pt x="30" y="95"/>
                  </a:cubicBezTo>
                  <a:cubicBezTo>
                    <a:pt x="30" y="91"/>
                    <a:pt x="30" y="87"/>
                    <a:pt x="32" y="84"/>
                  </a:cubicBezTo>
                  <a:cubicBezTo>
                    <a:pt x="38" y="56"/>
                    <a:pt x="62" y="35"/>
                    <a:pt x="91" y="31"/>
                  </a:cubicBezTo>
                  <a:lnTo>
                    <a:pt x="99" y="31"/>
                  </a:lnTo>
                  <a:cubicBezTo>
                    <a:pt x="102" y="32"/>
                    <a:pt x="105" y="33"/>
                    <a:pt x="108" y="34"/>
                  </a:cubicBezTo>
                  <a:lnTo>
                    <a:pt x="108" y="2"/>
                  </a:lnTo>
                  <a:lnTo>
                    <a:pt x="97" y="0"/>
                  </a:lnTo>
                  <a:lnTo>
                    <a:pt x="89" y="0"/>
                  </a:lnTo>
                  <a:cubicBezTo>
                    <a:pt x="68" y="1"/>
                    <a:pt x="50" y="11"/>
                    <a:pt x="38" y="28"/>
                  </a:cubicBezTo>
                  <a:cubicBezTo>
                    <a:pt x="36" y="31"/>
                    <a:pt x="33" y="35"/>
                    <a:pt x="31" y="39"/>
                  </a:cubicBezTo>
                  <a:cubicBezTo>
                    <a:pt x="30" y="42"/>
                    <a:pt x="27" y="49"/>
                    <a:pt x="24" y="58"/>
                  </a:cubicBezTo>
                  <a:lnTo>
                    <a:pt x="24" y="3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4" name="Freeform 106">
              <a:extLst>
                <a:ext uri="{FF2B5EF4-FFF2-40B4-BE49-F238E27FC236}">
                  <a16:creationId xmlns:a16="http://schemas.microsoft.com/office/drawing/2014/main" id="{4608E405-6A00-3159-4B7B-9CE5E355AE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0563" y="5687162"/>
              <a:ext cx="84138" cy="109538"/>
            </a:xfrm>
            <a:custGeom>
              <a:avLst/>
              <a:gdLst>
                <a:gd name="T0" fmla="*/ 183 w 187"/>
                <a:gd name="T1" fmla="*/ 0 h 238"/>
                <a:gd name="T2" fmla="*/ 153 w 187"/>
                <a:gd name="T3" fmla="*/ 0 h 238"/>
                <a:gd name="T4" fmla="*/ 153 w 187"/>
                <a:gd name="T5" fmla="*/ 116 h 238"/>
                <a:gd name="T6" fmla="*/ 153 w 187"/>
                <a:gd name="T7" fmla="*/ 123 h 238"/>
                <a:gd name="T8" fmla="*/ 153 w 187"/>
                <a:gd name="T9" fmla="*/ 137 h 238"/>
                <a:gd name="T10" fmla="*/ 153 w 187"/>
                <a:gd name="T11" fmla="*/ 146 h 238"/>
                <a:gd name="T12" fmla="*/ 152 w 187"/>
                <a:gd name="T13" fmla="*/ 154 h 238"/>
                <a:gd name="T14" fmla="*/ 149 w 187"/>
                <a:gd name="T15" fmla="*/ 162 h 238"/>
                <a:gd name="T16" fmla="*/ 123 w 187"/>
                <a:gd name="T17" fmla="*/ 198 h 238"/>
                <a:gd name="T18" fmla="*/ 85 w 187"/>
                <a:gd name="T19" fmla="*/ 211 h 238"/>
                <a:gd name="T20" fmla="*/ 39 w 187"/>
                <a:gd name="T21" fmla="*/ 184 h 238"/>
                <a:gd name="T22" fmla="*/ 34 w 187"/>
                <a:gd name="T23" fmla="*/ 173 h 238"/>
                <a:gd name="T24" fmla="*/ 31 w 187"/>
                <a:gd name="T25" fmla="*/ 160 h 238"/>
                <a:gd name="T26" fmla="*/ 31 w 187"/>
                <a:gd name="T27" fmla="*/ 142 h 238"/>
                <a:gd name="T28" fmla="*/ 31 w 187"/>
                <a:gd name="T29" fmla="*/ 117 h 238"/>
                <a:gd name="T30" fmla="*/ 29 w 187"/>
                <a:gd name="T31" fmla="*/ 0 h 238"/>
                <a:gd name="T32" fmla="*/ 0 w 187"/>
                <a:gd name="T33" fmla="*/ 0 h 238"/>
                <a:gd name="T34" fmla="*/ 0 w 187"/>
                <a:gd name="T35" fmla="*/ 145 h 238"/>
                <a:gd name="T36" fmla="*/ 1 w 187"/>
                <a:gd name="T37" fmla="*/ 166 h 238"/>
                <a:gd name="T38" fmla="*/ 4 w 187"/>
                <a:gd name="T39" fmla="*/ 180 h 238"/>
                <a:gd name="T40" fmla="*/ 9 w 187"/>
                <a:gd name="T41" fmla="*/ 193 h 238"/>
                <a:gd name="T42" fmla="*/ 80 w 187"/>
                <a:gd name="T43" fmla="*/ 236 h 238"/>
                <a:gd name="T44" fmla="*/ 159 w 187"/>
                <a:gd name="T45" fmla="*/ 185 h 238"/>
                <a:gd name="T46" fmla="*/ 159 w 187"/>
                <a:gd name="T47" fmla="*/ 196 h 238"/>
                <a:gd name="T48" fmla="*/ 159 w 187"/>
                <a:gd name="T49" fmla="*/ 219 h 238"/>
                <a:gd name="T50" fmla="*/ 159 w 187"/>
                <a:gd name="T51" fmla="*/ 232 h 238"/>
                <a:gd name="T52" fmla="*/ 187 w 187"/>
                <a:gd name="T53" fmla="*/ 232 h 238"/>
                <a:gd name="T54" fmla="*/ 187 w 187"/>
                <a:gd name="T55" fmla="*/ 147 h 238"/>
                <a:gd name="T56" fmla="*/ 183 w 187"/>
                <a:gd name="T5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7" h="238">
                  <a:moveTo>
                    <a:pt x="183" y="0"/>
                  </a:moveTo>
                  <a:lnTo>
                    <a:pt x="153" y="0"/>
                  </a:lnTo>
                  <a:lnTo>
                    <a:pt x="153" y="116"/>
                  </a:lnTo>
                  <a:cubicBezTo>
                    <a:pt x="154" y="119"/>
                    <a:pt x="154" y="121"/>
                    <a:pt x="153" y="123"/>
                  </a:cubicBezTo>
                  <a:lnTo>
                    <a:pt x="153" y="137"/>
                  </a:lnTo>
                  <a:cubicBezTo>
                    <a:pt x="154" y="140"/>
                    <a:pt x="154" y="143"/>
                    <a:pt x="153" y="146"/>
                  </a:cubicBezTo>
                  <a:lnTo>
                    <a:pt x="152" y="154"/>
                  </a:lnTo>
                  <a:cubicBezTo>
                    <a:pt x="151" y="156"/>
                    <a:pt x="150" y="159"/>
                    <a:pt x="149" y="162"/>
                  </a:cubicBezTo>
                  <a:cubicBezTo>
                    <a:pt x="144" y="176"/>
                    <a:pt x="135" y="189"/>
                    <a:pt x="123" y="198"/>
                  </a:cubicBezTo>
                  <a:cubicBezTo>
                    <a:pt x="112" y="207"/>
                    <a:pt x="99" y="211"/>
                    <a:pt x="85" y="211"/>
                  </a:cubicBezTo>
                  <a:cubicBezTo>
                    <a:pt x="65" y="212"/>
                    <a:pt x="47" y="201"/>
                    <a:pt x="39" y="184"/>
                  </a:cubicBezTo>
                  <a:cubicBezTo>
                    <a:pt x="37" y="180"/>
                    <a:pt x="35" y="177"/>
                    <a:pt x="34" y="173"/>
                  </a:cubicBezTo>
                  <a:cubicBezTo>
                    <a:pt x="33" y="169"/>
                    <a:pt x="32" y="164"/>
                    <a:pt x="31" y="160"/>
                  </a:cubicBezTo>
                  <a:cubicBezTo>
                    <a:pt x="31" y="154"/>
                    <a:pt x="31" y="148"/>
                    <a:pt x="31" y="142"/>
                  </a:cubicBezTo>
                  <a:lnTo>
                    <a:pt x="31" y="117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45"/>
                  </a:lnTo>
                  <a:cubicBezTo>
                    <a:pt x="0" y="152"/>
                    <a:pt x="0" y="159"/>
                    <a:pt x="1" y="166"/>
                  </a:cubicBezTo>
                  <a:cubicBezTo>
                    <a:pt x="1" y="171"/>
                    <a:pt x="3" y="176"/>
                    <a:pt x="4" y="180"/>
                  </a:cubicBezTo>
                  <a:cubicBezTo>
                    <a:pt x="6" y="185"/>
                    <a:pt x="7" y="189"/>
                    <a:pt x="9" y="193"/>
                  </a:cubicBezTo>
                  <a:cubicBezTo>
                    <a:pt x="21" y="221"/>
                    <a:pt x="49" y="238"/>
                    <a:pt x="80" y="236"/>
                  </a:cubicBezTo>
                  <a:cubicBezTo>
                    <a:pt x="115" y="238"/>
                    <a:pt x="146" y="217"/>
                    <a:pt x="159" y="185"/>
                  </a:cubicBezTo>
                  <a:cubicBezTo>
                    <a:pt x="159" y="189"/>
                    <a:pt x="159" y="192"/>
                    <a:pt x="159" y="196"/>
                  </a:cubicBezTo>
                  <a:lnTo>
                    <a:pt x="159" y="219"/>
                  </a:lnTo>
                  <a:cubicBezTo>
                    <a:pt x="159" y="223"/>
                    <a:pt x="159" y="228"/>
                    <a:pt x="159" y="232"/>
                  </a:cubicBezTo>
                  <a:lnTo>
                    <a:pt x="187" y="232"/>
                  </a:lnTo>
                  <a:lnTo>
                    <a:pt x="187" y="147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Freeform 107">
              <a:extLst>
                <a:ext uri="{FF2B5EF4-FFF2-40B4-BE49-F238E27FC236}">
                  <a16:creationId xmlns:a16="http://schemas.microsoft.com/office/drawing/2014/main" id="{C2E7A307-7C23-9698-0E6B-0C0826F8B1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78013" y="5657000"/>
              <a:ext cx="60325" cy="139700"/>
            </a:xfrm>
            <a:custGeom>
              <a:avLst/>
              <a:gdLst>
                <a:gd name="T0" fmla="*/ 48 w 137"/>
                <a:gd name="T1" fmla="*/ 92 h 304"/>
                <a:gd name="T2" fmla="*/ 48 w 137"/>
                <a:gd name="T3" fmla="*/ 255 h 304"/>
                <a:gd name="T4" fmla="*/ 50 w 137"/>
                <a:gd name="T5" fmla="*/ 266 h 304"/>
                <a:gd name="T6" fmla="*/ 54 w 137"/>
                <a:gd name="T7" fmla="*/ 274 h 304"/>
                <a:gd name="T8" fmla="*/ 108 w 137"/>
                <a:gd name="T9" fmla="*/ 302 h 304"/>
                <a:gd name="T10" fmla="*/ 122 w 137"/>
                <a:gd name="T11" fmla="*/ 302 h 304"/>
                <a:gd name="T12" fmla="*/ 137 w 137"/>
                <a:gd name="T13" fmla="*/ 298 h 304"/>
                <a:gd name="T14" fmla="*/ 136 w 137"/>
                <a:gd name="T15" fmla="*/ 273 h 304"/>
                <a:gd name="T16" fmla="*/ 124 w 137"/>
                <a:gd name="T17" fmla="*/ 276 h 304"/>
                <a:gd name="T18" fmla="*/ 114 w 137"/>
                <a:gd name="T19" fmla="*/ 276 h 304"/>
                <a:gd name="T20" fmla="*/ 82 w 137"/>
                <a:gd name="T21" fmla="*/ 260 h 304"/>
                <a:gd name="T22" fmla="*/ 79 w 137"/>
                <a:gd name="T23" fmla="*/ 253 h 304"/>
                <a:gd name="T24" fmla="*/ 79 w 137"/>
                <a:gd name="T25" fmla="*/ 244 h 304"/>
                <a:gd name="T26" fmla="*/ 79 w 137"/>
                <a:gd name="T27" fmla="*/ 94 h 304"/>
                <a:gd name="T28" fmla="*/ 135 w 137"/>
                <a:gd name="T29" fmla="*/ 94 h 304"/>
                <a:gd name="T30" fmla="*/ 135 w 137"/>
                <a:gd name="T31" fmla="*/ 70 h 304"/>
                <a:gd name="T32" fmla="*/ 79 w 137"/>
                <a:gd name="T33" fmla="*/ 70 h 304"/>
                <a:gd name="T34" fmla="*/ 79 w 137"/>
                <a:gd name="T35" fmla="*/ 0 h 304"/>
                <a:gd name="T36" fmla="*/ 49 w 137"/>
                <a:gd name="T37" fmla="*/ 11 h 304"/>
                <a:gd name="T38" fmla="*/ 49 w 137"/>
                <a:gd name="T39" fmla="*/ 69 h 304"/>
                <a:gd name="T40" fmla="*/ 0 w 137"/>
                <a:gd name="T41" fmla="*/ 69 h 304"/>
                <a:gd name="T42" fmla="*/ 0 w 137"/>
                <a:gd name="T43" fmla="*/ 94 h 304"/>
                <a:gd name="T44" fmla="*/ 48 w 137"/>
                <a:gd name="T45" fmla="*/ 9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7" h="304">
                  <a:moveTo>
                    <a:pt x="48" y="92"/>
                  </a:moveTo>
                  <a:lnTo>
                    <a:pt x="48" y="255"/>
                  </a:lnTo>
                  <a:cubicBezTo>
                    <a:pt x="48" y="259"/>
                    <a:pt x="49" y="262"/>
                    <a:pt x="50" y="266"/>
                  </a:cubicBezTo>
                  <a:cubicBezTo>
                    <a:pt x="50" y="268"/>
                    <a:pt x="53" y="271"/>
                    <a:pt x="54" y="274"/>
                  </a:cubicBezTo>
                  <a:cubicBezTo>
                    <a:pt x="65" y="293"/>
                    <a:pt x="86" y="304"/>
                    <a:pt x="108" y="302"/>
                  </a:cubicBezTo>
                  <a:cubicBezTo>
                    <a:pt x="113" y="302"/>
                    <a:pt x="117" y="302"/>
                    <a:pt x="122" y="302"/>
                  </a:cubicBezTo>
                  <a:cubicBezTo>
                    <a:pt x="127" y="301"/>
                    <a:pt x="132" y="300"/>
                    <a:pt x="137" y="298"/>
                  </a:cubicBezTo>
                  <a:lnTo>
                    <a:pt x="136" y="273"/>
                  </a:lnTo>
                  <a:cubicBezTo>
                    <a:pt x="132" y="274"/>
                    <a:pt x="128" y="276"/>
                    <a:pt x="124" y="276"/>
                  </a:cubicBezTo>
                  <a:cubicBezTo>
                    <a:pt x="121" y="277"/>
                    <a:pt x="117" y="277"/>
                    <a:pt x="114" y="276"/>
                  </a:cubicBezTo>
                  <a:cubicBezTo>
                    <a:pt x="101" y="277"/>
                    <a:pt x="88" y="271"/>
                    <a:pt x="82" y="260"/>
                  </a:cubicBezTo>
                  <a:cubicBezTo>
                    <a:pt x="81" y="258"/>
                    <a:pt x="80" y="256"/>
                    <a:pt x="79" y="253"/>
                  </a:cubicBezTo>
                  <a:cubicBezTo>
                    <a:pt x="79" y="250"/>
                    <a:pt x="79" y="247"/>
                    <a:pt x="79" y="244"/>
                  </a:cubicBezTo>
                  <a:lnTo>
                    <a:pt x="79" y="94"/>
                  </a:lnTo>
                  <a:lnTo>
                    <a:pt x="135" y="94"/>
                  </a:lnTo>
                  <a:lnTo>
                    <a:pt x="135" y="70"/>
                  </a:lnTo>
                  <a:lnTo>
                    <a:pt x="79" y="70"/>
                  </a:lnTo>
                  <a:lnTo>
                    <a:pt x="79" y="0"/>
                  </a:lnTo>
                  <a:lnTo>
                    <a:pt x="49" y="11"/>
                  </a:lnTo>
                  <a:lnTo>
                    <a:pt x="49" y="69"/>
                  </a:lnTo>
                  <a:lnTo>
                    <a:pt x="0" y="69"/>
                  </a:lnTo>
                  <a:lnTo>
                    <a:pt x="0" y="94"/>
                  </a:lnTo>
                  <a:lnTo>
                    <a:pt x="48" y="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6" name="Freeform 108">
              <a:extLst>
                <a:ext uri="{FF2B5EF4-FFF2-40B4-BE49-F238E27FC236}">
                  <a16:creationId xmlns:a16="http://schemas.microsoft.com/office/drawing/2014/main" id="{44A36DDD-0493-069B-9F2B-3EE1504784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4825" y="5687162"/>
              <a:ext cx="84138" cy="109538"/>
            </a:xfrm>
            <a:custGeom>
              <a:avLst/>
              <a:gdLst>
                <a:gd name="T0" fmla="*/ 185 w 187"/>
                <a:gd name="T1" fmla="*/ 0 h 238"/>
                <a:gd name="T2" fmla="*/ 155 w 187"/>
                <a:gd name="T3" fmla="*/ 0 h 238"/>
                <a:gd name="T4" fmla="*/ 155 w 187"/>
                <a:gd name="T5" fmla="*/ 137 h 238"/>
                <a:gd name="T6" fmla="*/ 155 w 187"/>
                <a:gd name="T7" fmla="*/ 146 h 238"/>
                <a:gd name="T8" fmla="*/ 153 w 187"/>
                <a:gd name="T9" fmla="*/ 153 h 238"/>
                <a:gd name="T10" fmla="*/ 150 w 187"/>
                <a:gd name="T11" fmla="*/ 161 h 238"/>
                <a:gd name="T12" fmla="*/ 125 w 187"/>
                <a:gd name="T13" fmla="*/ 198 h 238"/>
                <a:gd name="T14" fmla="*/ 86 w 187"/>
                <a:gd name="T15" fmla="*/ 211 h 238"/>
                <a:gd name="T16" fmla="*/ 40 w 187"/>
                <a:gd name="T17" fmla="*/ 184 h 238"/>
                <a:gd name="T18" fmla="*/ 36 w 187"/>
                <a:gd name="T19" fmla="*/ 173 h 238"/>
                <a:gd name="T20" fmla="*/ 33 w 187"/>
                <a:gd name="T21" fmla="*/ 160 h 238"/>
                <a:gd name="T22" fmla="*/ 33 w 187"/>
                <a:gd name="T23" fmla="*/ 142 h 238"/>
                <a:gd name="T24" fmla="*/ 33 w 187"/>
                <a:gd name="T25" fmla="*/ 117 h 238"/>
                <a:gd name="T26" fmla="*/ 30 w 187"/>
                <a:gd name="T27" fmla="*/ 0 h 238"/>
                <a:gd name="T28" fmla="*/ 0 w 187"/>
                <a:gd name="T29" fmla="*/ 0 h 238"/>
                <a:gd name="T30" fmla="*/ 0 w 187"/>
                <a:gd name="T31" fmla="*/ 145 h 238"/>
                <a:gd name="T32" fmla="*/ 2 w 187"/>
                <a:gd name="T33" fmla="*/ 166 h 238"/>
                <a:gd name="T34" fmla="*/ 5 w 187"/>
                <a:gd name="T35" fmla="*/ 180 h 238"/>
                <a:gd name="T36" fmla="*/ 10 w 187"/>
                <a:gd name="T37" fmla="*/ 193 h 238"/>
                <a:gd name="T38" fmla="*/ 80 w 187"/>
                <a:gd name="T39" fmla="*/ 236 h 238"/>
                <a:gd name="T40" fmla="*/ 128 w 187"/>
                <a:gd name="T41" fmla="*/ 223 h 238"/>
                <a:gd name="T42" fmla="*/ 159 w 187"/>
                <a:gd name="T43" fmla="*/ 185 h 238"/>
                <a:gd name="T44" fmla="*/ 159 w 187"/>
                <a:gd name="T45" fmla="*/ 196 h 238"/>
                <a:gd name="T46" fmla="*/ 159 w 187"/>
                <a:gd name="T47" fmla="*/ 232 h 238"/>
                <a:gd name="T48" fmla="*/ 187 w 187"/>
                <a:gd name="T49" fmla="*/ 232 h 238"/>
                <a:gd name="T50" fmla="*/ 187 w 187"/>
                <a:gd name="T51" fmla="*/ 147 h 238"/>
                <a:gd name="T52" fmla="*/ 185 w 187"/>
                <a:gd name="T53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7" h="238">
                  <a:moveTo>
                    <a:pt x="185" y="0"/>
                  </a:moveTo>
                  <a:lnTo>
                    <a:pt x="155" y="0"/>
                  </a:lnTo>
                  <a:lnTo>
                    <a:pt x="155" y="137"/>
                  </a:lnTo>
                  <a:cubicBezTo>
                    <a:pt x="155" y="140"/>
                    <a:pt x="155" y="143"/>
                    <a:pt x="155" y="146"/>
                  </a:cubicBezTo>
                  <a:lnTo>
                    <a:pt x="153" y="153"/>
                  </a:lnTo>
                  <a:cubicBezTo>
                    <a:pt x="153" y="155"/>
                    <a:pt x="152" y="158"/>
                    <a:pt x="150" y="161"/>
                  </a:cubicBezTo>
                  <a:cubicBezTo>
                    <a:pt x="145" y="176"/>
                    <a:pt x="136" y="188"/>
                    <a:pt x="125" y="198"/>
                  </a:cubicBezTo>
                  <a:cubicBezTo>
                    <a:pt x="114" y="206"/>
                    <a:pt x="100" y="211"/>
                    <a:pt x="86" y="211"/>
                  </a:cubicBezTo>
                  <a:cubicBezTo>
                    <a:pt x="67" y="212"/>
                    <a:pt x="48" y="201"/>
                    <a:pt x="40" y="184"/>
                  </a:cubicBezTo>
                  <a:cubicBezTo>
                    <a:pt x="38" y="180"/>
                    <a:pt x="37" y="176"/>
                    <a:pt x="36" y="173"/>
                  </a:cubicBezTo>
                  <a:cubicBezTo>
                    <a:pt x="34" y="169"/>
                    <a:pt x="33" y="164"/>
                    <a:pt x="33" y="160"/>
                  </a:cubicBezTo>
                  <a:cubicBezTo>
                    <a:pt x="32" y="154"/>
                    <a:pt x="32" y="148"/>
                    <a:pt x="33" y="142"/>
                  </a:cubicBezTo>
                  <a:lnTo>
                    <a:pt x="33" y="117"/>
                  </a:lnTo>
                  <a:lnTo>
                    <a:pt x="30" y="0"/>
                  </a:lnTo>
                  <a:lnTo>
                    <a:pt x="0" y="0"/>
                  </a:lnTo>
                  <a:lnTo>
                    <a:pt x="0" y="145"/>
                  </a:lnTo>
                  <a:cubicBezTo>
                    <a:pt x="0" y="152"/>
                    <a:pt x="1" y="159"/>
                    <a:pt x="2" y="166"/>
                  </a:cubicBezTo>
                  <a:cubicBezTo>
                    <a:pt x="2" y="171"/>
                    <a:pt x="3" y="175"/>
                    <a:pt x="5" y="180"/>
                  </a:cubicBezTo>
                  <a:cubicBezTo>
                    <a:pt x="6" y="184"/>
                    <a:pt x="8" y="189"/>
                    <a:pt x="10" y="193"/>
                  </a:cubicBezTo>
                  <a:cubicBezTo>
                    <a:pt x="21" y="221"/>
                    <a:pt x="50" y="238"/>
                    <a:pt x="80" y="236"/>
                  </a:cubicBezTo>
                  <a:cubicBezTo>
                    <a:pt x="97" y="237"/>
                    <a:pt x="114" y="232"/>
                    <a:pt x="128" y="223"/>
                  </a:cubicBezTo>
                  <a:cubicBezTo>
                    <a:pt x="142" y="214"/>
                    <a:pt x="153" y="201"/>
                    <a:pt x="159" y="185"/>
                  </a:cubicBezTo>
                  <a:cubicBezTo>
                    <a:pt x="159" y="189"/>
                    <a:pt x="159" y="192"/>
                    <a:pt x="159" y="196"/>
                  </a:cubicBezTo>
                  <a:lnTo>
                    <a:pt x="159" y="232"/>
                  </a:lnTo>
                  <a:lnTo>
                    <a:pt x="187" y="232"/>
                  </a:lnTo>
                  <a:lnTo>
                    <a:pt x="187" y="14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7" name="Freeform 109">
              <a:extLst>
                <a:ext uri="{FF2B5EF4-FFF2-40B4-BE49-F238E27FC236}">
                  <a16:creationId xmlns:a16="http://schemas.microsoft.com/office/drawing/2014/main" id="{FC065FCF-7FAF-0FEB-73CA-65F0FAB87F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93863" y="5636362"/>
              <a:ext cx="61913" cy="158750"/>
            </a:xfrm>
            <a:custGeom>
              <a:avLst/>
              <a:gdLst>
                <a:gd name="T0" fmla="*/ 140 w 140"/>
                <a:gd name="T1" fmla="*/ 4 h 348"/>
                <a:gd name="T2" fmla="*/ 126 w 140"/>
                <a:gd name="T3" fmla="*/ 1 h 348"/>
                <a:gd name="T4" fmla="*/ 114 w 140"/>
                <a:gd name="T5" fmla="*/ 1 h 348"/>
                <a:gd name="T6" fmla="*/ 58 w 140"/>
                <a:gd name="T7" fmla="*/ 32 h 348"/>
                <a:gd name="T8" fmla="*/ 51 w 140"/>
                <a:gd name="T9" fmla="*/ 54 h 348"/>
                <a:gd name="T10" fmla="*/ 50 w 140"/>
                <a:gd name="T11" fmla="*/ 92 h 348"/>
                <a:gd name="T12" fmla="*/ 50 w 140"/>
                <a:gd name="T13" fmla="*/ 119 h 348"/>
                <a:gd name="T14" fmla="*/ 0 w 140"/>
                <a:gd name="T15" fmla="*/ 119 h 348"/>
                <a:gd name="T16" fmla="*/ 0 w 140"/>
                <a:gd name="T17" fmla="*/ 141 h 348"/>
                <a:gd name="T18" fmla="*/ 50 w 140"/>
                <a:gd name="T19" fmla="*/ 141 h 348"/>
                <a:gd name="T20" fmla="*/ 50 w 140"/>
                <a:gd name="T21" fmla="*/ 348 h 348"/>
                <a:gd name="T22" fmla="*/ 79 w 140"/>
                <a:gd name="T23" fmla="*/ 348 h 348"/>
                <a:gd name="T24" fmla="*/ 79 w 140"/>
                <a:gd name="T25" fmla="*/ 141 h 348"/>
                <a:gd name="T26" fmla="*/ 135 w 140"/>
                <a:gd name="T27" fmla="*/ 141 h 348"/>
                <a:gd name="T28" fmla="*/ 135 w 140"/>
                <a:gd name="T29" fmla="*/ 117 h 348"/>
                <a:gd name="T30" fmla="*/ 79 w 140"/>
                <a:gd name="T31" fmla="*/ 117 h 348"/>
                <a:gd name="T32" fmla="*/ 79 w 140"/>
                <a:gd name="T33" fmla="*/ 90 h 348"/>
                <a:gd name="T34" fmla="*/ 79 w 140"/>
                <a:gd name="T35" fmla="*/ 61 h 348"/>
                <a:gd name="T36" fmla="*/ 84 w 140"/>
                <a:gd name="T37" fmla="*/ 44 h 348"/>
                <a:gd name="T38" fmla="*/ 116 w 140"/>
                <a:gd name="T39" fmla="*/ 26 h 348"/>
                <a:gd name="T40" fmla="*/ 126 w 140"/>
                <a:gd name="T41" fmla="*/ 26 h 348"/>
                <a:gd name="T42" fmla="*/ 137 w 140"/>
                <a:gd name="T43" fmla="*/ 30 h 348"/>
                <a:gd name="T44" fmla="*/ 140 w 140"/>
                <a:gd name="T45" fmla="*/ 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0" h="348">
                  <a:moveTo>
                    <a:pt x="140" y="4"/>
                  </a:moveTo>
                  <a:cubicBezTo>
                    <a:pt x="135" y="3"/>
                    <a:pt x="131" y="2"/>
                    <a:pt x="126" y="1"/>
                  </a:cubicBezTo>
                  <a:cubicBezTo>
                    <a:pt x="122" y="1"/>
                    <a:pt x="118" y="1"/>
                    <a:pt x="114" y="1"/>
                  </a:cubicBezTo>
                  <a:cubicBezTo>
                    <a:pt x="91" y="0"/>
                    <a:pt x="69" y="12"/>
                    <a:pt x="58" y="32"/>
                  </a:cubicBezTo>
                  <a:cubicBezTo>
                    <a:pt x="55" y="39"/>
                    <a:pt x="52" y="46"/>
                    <a:pt x="51" y="54"/>
                  </a:cubicBezTo>
                  <a:cubicBezTo>
                    <a:pt x="50" y="66"/>
                    <a:pt x="50" y="79"/>
                    <a:pt x="50" y="92"/>
                  </a:cubicBezTo>
                  <a:lnTo>
                    <a:pt x="50" y="119"/>
                  </a:lnTo>
                  <a:lnTo>
                    <a:pt x="0" y="119"/>
                  </a:lnTo>
                  <a:lnTo>
                    <a:pt x="0" y="141"/>
                  </a:lnTo>
                  <a:lnTo>
                    <a:pt x="50" y="141"/>
                  </a:lnTo>
                  <a:lnTo>
                    <a:pt x="50" y="348"/>
                  </a:lnTo>
                  <a:lnTo>
                    <a:pt x="79" y="348"/>
                  </a:lnTo>
                  <a:lnTo>
                    <a:pt x="79" y="141"/>
                  </a:lnTo>
                  <a:lnTo>
                    <a:pt x="135" y="141"/>
                  </a:lnTo>
                  <a:lnTo>
                    <a:pt x="135" y="117"/>
                  </a:lnTo>
                  <a:lnTo>
                    <a:pt x="79" y="117"/>
                  </a:lnTo>
                  <a:lnTo>
                    <a:pt x="79" y="90"/>
                  </a:lnTo>
                  <a:cubicBezTo>
                    <a:pt x="79" y="80"/>
                    <a:pt x="79" y="71"/>
                    <a:pt x="79" y="61"/>
                  </a:cubicBezTo>
                  <a:cubicBezTo>
                    <a:pt x="80" y="55"/>
                    <a:pt x="82" y="49"/>
                    <a:pt x="84" y="44"/>
                  </a:cubicBezTo>
                  <a:cubicBezTo>
                    <a:pt x="90" y="32"/>
                    <a:pt x="103" y="25"/>
                    <a:pt x="116" y="26"/>
                  </a:cubicBezTo>
                  <a:cubicBezTo>
                    <a:pt x="119" y="26"/>
                    <a:pt x="122" y="26"/>
                    <a:pt x="126" y="26"/>
                  </a:cubicBezTo>
                  <a:cubicBezTo>
                    <a:pt x="130" y="27"/>
                    <a:pt x="133" y="29"/>
                    <a:pt x="137" y="30"/>
                  </a:cubicBezTo>
                  <a:lnTo>
                    <a:pt x="140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Freihandform: Form 107">
              <a:extLst>
                <a:ext uri="{FF2B5EF4-FFF2-40B4-BE49-F238E27FC236}">
                  <a16:creationId xmlns:a16="http://schemas.microsoft.com/office/drawing/2014/main" id="{23594D75-9ECF-CBF5-B2E0-08FBC9929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35974" y="5683987"/>
              <a:ext cx="88115" cy="111895"/>
            </a:xfrm>
            <a:custGeom>
              <a:avLst/>
              <a:gdLst>
                <a:gd name="connsiteX0" fmla="*/ 45824 w 88115"/>
                <a:gd name="connsiteY0" fmla="*/ 12700 h 111895"/>
                <a:gd name="connsiteX1" fmla="*/ 29436 w 88115"/>
                <a:gd name="connsiteY1" fmla="*/ 17721 h 111895"/>
                <a:gd name="connsiteX2" fmla="*/ 17599 w 88115"/>
                <a:gd name="connsiteY2" fmla="*/ 31870 h 111895"/>
                <a:gd name="connsiteX3" fmla="*/ 14868 w 88115"/>
                <a:gd name="connsiteY3" fmla="*/ 39172 h 111895"/>
                <a:gd name="connsiteX4" fmla="*/ 13502 w 88115"/>
                <a:gd name="connsiteY4" fmla="*/ 49213 h 111895"/>
                <a:gd name="connsiteX5" fmla="*/ 75415 w 88115"/>
                <a:gd name="connsiteY5" fmla="*/ 49213 h 111895"/>
                <a:gd name="connsiteX6" fmla="*/ 74049 w 88115"/>
                <a:gd name="connsiteY6" fmla="*/ 37803 h 111895"/>
                <a:gd name="connsiteX7" fmla="*/ 71318 w 88115"/>
                <a:gd name="connsiteY7" fmla="*/ 29588 h 111895"/>
                <a:gd name="connsiteX8" fmla="*/ 60847 w 88115"/>
                <a:gd name="connsiteY8" fmla="*/ 16808 h 111895"/>
                <a:gd name="connsiteX9" fmla="*/ 45824 w 88115"/>
                <a:gd name="connsiteY9" fmla="*/ 12700 h 111895"/>
                <a:gd name="connsiteX10" fmla="*/ 45888 w 88115"/>
                <a:gd name="connsiteY10" fmla="*/ 0 h 111895"/>
                <a:gd name="connsiteX11" fmla="*/ 71669 w 88115"/>
                <a:gd name="connsiteY11" fmla="*/ 8248 h 111895"/>
                <a:gd name="connsiteX12" fmla="*/ 85448 w 88115"/>
                <a:gd name="connsiteY12" fmla="*/ 32073 h 111895"/>
                <a:gd name="connsiteX13" fmla="*/ 87671 w 88115"/>
                <a:gd name="connsiteY13" fmla="*/ 44444 h 111895"/>
                <a:gd name="connsiteX14" fmla="*/ 88115 w 88115"/>
                <a:gd name="connsiteY14" fmla="*/ 59564 h 111895"/>
                <a:gd name="connsiteX15" fmla="*/ 13884 w 88115"/>
                <a:gd name="connsiteY15" fmla="*/ 59106 h 111895"/>
                <a:gd name="connsiteX16" fmla="*/ 24552 w 88115"/>
                <a:gd name="connsiteY16" fmla="*/ 88888 h 111895"/>
                <a:gd name="connsiteX17" fmla="*/ 50333 w 88115"/>
                <a:gd name="connsiteY17" fmla="*/ 100342 h 111895"/>
                <a:gd name="connsiteX18" fmla="*/ 80114 w 88115"/>
                <a:gd name="connsiteY18" fmla="*/ 92095 h 111895"/>
                <a:gd name="connsiteX19" fmla="*/ 80114 w 88115"/>
                <a:gd name="connsiteY19" fmla="*/ 105382 h 111895"/>
                <a:gd name="connsiteX20" fmla="*/ 50333 w 88115"/>
                <a:gd name="connsiteY20" fmla="*/ 111797 h 111895"/>
                <a:gd name="connsiteX21" fmla="*/ 13439 w 88115"/>
                <a:gd name="connsiteY21" fmla="*/ 97135 h 111895"/>
                <a:gd name="connsiteX22" fmla="*/ 104 w 88115"/>
                <a:gd name="connsiteY22" fmla="*/ 54982 h 111895"/>
                <a:gd name="connsiteX23" fmla="*/ 3216 w 88115"/>
                <a:gd name="connsiteY23" fmla="*/ 32073 h 111895"/>
                <a:gd name="connsiteX24" fmla="*/ 12550 w 88115"/>
                <a:gd name="connsiteY24" fmla="*/ 15120 h 111895"/>
                <a:gd name="connsiteX25" fmla="*/ 27219 w 88115"/>
                <a:gd name="connsiteY25" fmla="*/ 4124 h 111895"/>
                <a:gd name="connsiteX26" fmla="*/ 45888 w 88115"/>
                <a:gd name="connsiteY26" fmla="*/ 0 h 11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8115" h="111895">
                  <a:moveTo>
                    <a:pt x="45824" y="12700"/>
                  </a:moveTo>
                  <a:cubicBezTo>
                    <a:pt x="39906" y="12700"/>
                    <a:pt x="33988" y="14526"/>
                    <a:pt x="29436" y="17721"/>
                  </a:cubicBezTo>
                  <a:cubicBezTo>
                    <a:pt x="24428" y="21372"/>
                    <a:pt x="20331" y="25936"/>
                    <a:pt x="17599" y="31870"/>
                  </a:cubicBezTo>
                  <a:cubicBezTo>
                    <a:pt x="16689" y="34152"/>
                    <a:pt x="15778" y="36890"/>
                    <a:pt x="14868" y="39172"/>
                  </a:cubicBezTo>
                  <a:cubicBezTo>
                    <a:pt x="13957" y="42367"/>
                    <a:pt x="13502" y="46018"/>
                    <a:pt x="13502" y="49213"/>
                  </a:cubicBezTo>
                  <a:lnTo>
                    <a:pt x="75415" y="49213"/>
                  </a:lnTo>
                  <a:cubicBezTo>
                    <a:pt x="75415" y="45562"/>
                    <a:pt x="74960" y="41911"/>
                    <a:pt x="74049" y="37803"/>
                  </a:cubicBezTo>
                  <a:cubicBezTo>
                    <a:pt x="73594" y="35064"/>
                    <a:pt x="72684" y="32326"/>
                    <a:pt x="71318" y="29588"/>
                  </a:cubicBezTo>
                  <a:cubicBezTo>
                    <a:pt x="69042" y="24567"/>
                    <a:pt x="65400" y="20003"/>
                    <a:pt x="60847" y="16808"/>
                  </a:cubicBezTo>
                  <a:cubicBezTo>
                    <a:pt x="56295" y="14069"/>
                    <a:pt x="50832" y="12700"/>
                    <a:pt x="45824" y="12700"/>
                  </a:cubicBezTo>
                  <a:close/>
                  <a:moveTo>
                    <a:pt x="45888" y="0"/>
                  </a:moveTo>
                  <a:cubicBezTo>
                    <a:pt x="55222" y="0"/>
                    <a:pt x="64112" y="2749"/>
                    <a:pt x="71669" y="8248"/>
                  </a:cubicBezTo>
                  <a:cubicBezTo>
                    <a:pt x="78781" y="14662"/>
                    <a:pt x="83670" y="22909"/>
                    <a:pt x="85448" y="32073"/>
                  </a:cubicBezTo>
                  <a:cubicBezTo>
                    <a:pt x="86337" y="36197"/>
                    <a:pt x="87226" y="40320"/>
                    <a:pt x="87671" y="44444"/>
                  </a:cubicBezTo>
                  <a:cubicBezTo>
                    <a:pt x="88115" y="48568"/>
                    <a:pt x="88115" y="53608"/>
                    <a:pt x="88115" y="59564"/>
                  </a:cubicBezTo>
                  <a:lnTo>
                    <a:pt x="13884" y="59106"/>
                  </a:lnTo>
                  <a:cubicBezTo>
                    <a:pt x="13884" y="70102"/>
                    <a:pt x="17440" y="80640"/>
                    <a:pt x="24552" y="88888"/>
                  </a:cubicBezTo>
                  <a:cubicBezTo>
                    <a:pt x="31219" y="96677"/>
                    <a:pt x="40554" y="100800"/>
                    <a:pt x="50333" y="100342"/>
                  </a:cubicBezTo>
                  <a:cubicBezTo>
                    <a:pt x="61001" y="100342"/>
                    <a:pt x="71224" y="97593"/>
                    <a:pt x="80114" y="92095"/>
                  </a:cubicBezTo>
                  <a:lnTo>
                    <a:pt x="80114" y="105382"/>
                  </a:lnTo>
                  <a:cubicBezTo>
                    <a:pt x="70780" y="109964"/>
                    <a:pt x="60556" y="112255"/>
                    <a:pt x="50333" y="111797"/>
                  </a:cubicBezTo>
                  <a:cubicBezTo>
                    <a:pt x="36553" y="112713"/>
                    <a:pt x="22774" y="107215"/>
                    <a:pt x="13439" y="97135"/>
                  </a:cubicBezTo>
                  <a:cubicBezTo>
                    <a:pt x="4105" y="85222"/>
                    <a:pt x="-785" y="70102"/>
                    <a:pt x="104" y="54982"/>
                  </a:cubicBezTo>
                  <a:cubicBezTo>
                    <a:pt x="104" y="47193"/>
                    <a:pt x="993" y="39404"/>
                    <a:pt x="3216" y="32073"/>
                  </a:cubicBezTo>
                  <a:cubicBezTo>
                    <a:pt x="5438" y="25658"/>
                    <a:pt x="8550" y="20160"/>
                    <a:pt x="12550" y="15120"/>
                  </a:cubicBezTo>
                  <a:cubicBezTo>
                    <a:pt x="16551" y="10080"/>
                    <a:pt x="21440" y="6415"/>
                    <a:pt x="27219" y="4124"/>
                  </a:cubicBezTo>
                  <a:cubicBezTo>
                    <a:pt x="32997" y="1375"/>
                    <a:pt x="39665" y="0"/>
                    <a:pt x="45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050A9604-428F-A2C5-D9FC-3F96361D39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1990" y="5683988"/>
              <a:ext cx="88111" cy="113865"/>
            </a:xfrm>
            <a:custGeom>
              <a:avLst/>
              <a:gdLst>
                <a:gd name="connsiteX0" fmla="*/ 45585 w 88111"/>
                <a:gd name="connsiteY0" fmla="*/ 12700 h 113865"/>
                <a:gd name="connsiteX1" fmla="*/ 29316 w 88111"/>
                <a:gd name="connsiteY1" fmla="*/ 17721 h 113865"/>
                <a:gd name="connsiteX2" fmla="*/ 18018 w 88111"/>
                <a:gd name="connsiteY2" fmla="*/ 31870 h 113865"/>
                <a:gd name="connsiteX3" fmla="*/ 14855 w 88111"/>
                <a:gd name="connsiteY3" fmla="*/ 39172 h 113865"/>
                <a:gd name="connsiteX4" fmla="*/ 13499 w 88111"/>
                <a:gd name="connsiteY4" fmla="*/ 49213 h 113865"/>
                <a:gd name="connsiteX5" fmla="*/ 75412 w 88111"/>
                <a:gd name="connsiteY5" fmla="*/ 49213 h 113865"/>
                <a:gd name="connsiteX6" fmla="*/ 74056 w 88111"/>
                <a:gd name="connsiteY6" fmla="*/ 37803 h 113865"/>
                <a:gd name="connsiteX7" fmla="*/ 71345 w 88111"/>
                <a:gd name="connsiteY7" fmla="*/ 29588 h 113865"/>
                <a:gd name="connsiteX8" fmla="*/ 60499 w 88111"/>
                <a:gd name="connsiteY8" fmla="*/ 16808 h 113865"/>
                <a:gd name="connsiteX9" fmla="*/ 45585 w 88111"/>
                <a:gd name="connsiteY9" fmla="*/ 12700 h 113865"/>
                <a:gd name="connsiteX10" fmla="*/ 46565 w 88111"/>
                <a:gd name="connsiteY10" fmla="*/ 0 h 113865"/>
                <a:gd name="connsiteX11" fmla="*/ 72029 w 88111"/>
                <a:gd name="connsiteY11" fmla="*/ 8330 h 113865"/>
                <a:gd name="connsiteX12" fmla="*/ 86324 w 88111"/>
                <a:gd name="connsiteY12" fmla="*/ 32393 h 113865"/>
                <a:gd name="connsiteX13" fmla="*/ 88111 w 88111"/>
                <a:gd name="connsiteY13" fmla="*/ 44887 h 113865"/>
                <a:gd name="connsiteX14" fmla="*/ 88111 w 88111"/>
                <a:gd name="connsiteY14" fmla="*/ 60158 h 113865"/>
                <a:gd name="connsiteX15" fmla="*/ 13507 w 88111"/>
                <a:gd name="connsiteY15" fmla="*/ 60621 h 113865"/>
                <a:gd name="connsiteX16" fmla="*/ 24228 w 88111"/>
                <a:gd name="connsiteY16" fmla="*/ 90700 h 113865"/>
                <a:gd name="connsiteX17" fmla="*/ 50139 w 88111"/>
                <a:gd name="connsiteY17" fmla="*/ 101806 h 113865"/>
                <a:gd name="connsiteX18" fmla="*/ 79623 w 88111"/>
                <a:gd name="connsiteY18" fmla="*/ 93939 h 113865"/>
                <a:gd name="connsiteX19" fmla="*/ 79623 w 88111"/>
                <a:gd name="connsiteY19" fmla="*/ 107359 h 113865"/>
                <a:gd name="connsiteX20" fmla="*/ 65774 w 88111"/>
                <a:gd name="connsiteY20" fmla="*/ 111986 h 113865"/>
                <a:gd name="connsiteX21" fmla="*/ 50585 w 88111"/>
                <a:gd name="connsiteY21" fmla="*/ 113837 h 113865"/>
                <a:gd name="connsiteX22" fmla="*/ 13507 w 88111"/>
                <a:gd name="connsiteY22" fmla="*/ 98567 h 113865"/>
                <a:gd name="connsiteX23" fmla="*/ 104 w 88111"/>
                <a:gd name="connsiteY23" fmla="*/ 55993 h 113865"/>
                <a:gd name="connsiteX24" fmla="*/ 3678 w 88111"/>
                <a:gd name="connsiteY24" fmla="*/ 33318 h 113865"/>
                <a:gd name="connsiteX25" fmla="*/ 13060 w 88111"/>
                <a:gd name="connsiteY25" fmla="*/ 15271 h 113865"/>
                <a:gd name="connsiteX26" fmla="*/ 27802 w 88111"/>
                <a:gd name="connsiteY26" fmla="*/ 4165 h 113865"/>
                <a:gd name="connsiteX27" fmla="*/ 46565 w 88111"/>
                <a:gd name="connsiteY27" fmla="*/ 0 h 11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8111" h="113865">
                  <a:moveTo>
                    <a:pt x="45585" y="12700"/>
                  </a:moveTo>
                  <a:cubicBezTo>
                    <a:pt x="39710" y="12700"/>
                    <a:pt x="34287" y="14526"/>
                    <a:pt x="29316" y="17721"/>
                  </a:cubicBezTo>
                  <a:cubicBezTo>
                    <a:pt x="24345" y="21372"/>
                    <a:pt x="20278" y="25936"/>
                    <a:pt x="18018" y="31870"/>
                  </a:cubicBezTo>
                  <a:cubicBezTo>
                    <a:pt x="16662" y="34152"/>
                    <a:pt x="15759" y="36890"/>
                    <a:pt x="14855" y="39172"/>
                  </a:cubicBezTo>
                  <a:cubicBezTo>
                    <a:pt x="14403" y="42823"/>
                    <a:pt x="13951" y="46018"/>
                    <a:pt x="13499" y="49213"/>
                  </a:cubicBezTo>
                  <a:lnTo>
                    <a:pt x="75412" y="49213"/>
                  </a:lnTo>
                  <a:cubicBezTo>
                    <a:pt x="74960" y="45562"/>
                    <a:pt x="74508" y="41911"/>
                    <a:pt x="74056" y="37803"/>
                  </a:cubicBezTo>
                  <a:cubicBezTo>
                    <a:pt x="73152" y="35064"/>
                    <a:pt x="72249" y="32326"/>
                    <a:pt x="71345" y="29588"/>
                  </a:cubicBezTo>
                  <a:cubicBezTo>
                    <a:pt x="69085" y="24567"/>
                    <a:pt x="65018" y="20003"/>
                    <a:pt x="60499" y="16808"/>
                  </a:cubicBezTo>
                  <a:cubicBezTo>
                    <a:pt x="55979" y="14069"/>
                    <a:pt x="51008" y="12700"/>
                    <a:pt x="45585" y="12700"/>
                  </a:cubicBezTo>
                  <a:close/>
                  <a:moveTo>
                    <a:pt x="46565" y="0"/>
                  </a:moveTo>
                  <a:cubicBezTo>
                    <a:pt x="55499" y="0"/>
                    <a:pt x="64881" y="2777"/>
                    <a:pt x="72029" y="8330"/>
                  </a:cubicBezTo>
                  <a:cubicBezTo>
                    <a:pt x="79176" y="14808"/>
                    <a:pt x="84090" y="23138"/>
                    <a:pt x="86324" y="32393"/>
                  </a:cubicBezTo>
                  <a:cubicBezTo>
                    <a:pt x="87218" y="36558"/>
                    <a:pt x="87664" y="40723"/>
                    <a:pt x="88111" y="44887"/>
                  </a:cubicBezTo>
                  <a:lnTo>
                    <a:pt x="88111" y="60158"/>
                  </a:lnTo>
                  <a:lnTo>
                    <a:pt x="13507" y="60621"/>
                  </a:lnTo>
                  <a:cubicBezTo>
                    <a:pt x="13507" y="71727"/>
                    <a:pt x="17080" y="82370"/>
                    <a:pt x="24228" y="90700"/>
                  </a:cubicBezTo>
                  <a:cubicBezTo>
                    <a:pt x="30482" y="98104"/>
                    <a:pt x="40311" y="102269"/>
                    <a:pt x="50139" y="101806"/>
                  </a:cubicBezTo>
                  <a:cubicBezTo>
                    <a:pt x="60414" y="101806"/>
                    <a:pt x="70688" y="99029"/>
                    <a:pt x="79623" y="93939"/>
                  </a:cubicBezTo>
                  <a:lnTo>
                    <a:pt x="79623" y="107359"/>
                  </a:lnTo>
                  <a:cubicBezTo>
                    <a:pt x="75156" y="109210"/>
                    <a:pt x="70688" y="111061"/>
                    <a:pt x="65774" y="111986"/>
                  </a:cubicBezTo>
                  <a:cubicBezTo>
                    <a:pt x="60860" y="113375"/>
                    <a:pt x="55499" y="113837"/>
                    <a:pt x="50585" y="113837"/>
                  </a:cubicBezTo>
                  <a:cubicBezTo>
                    <a:pt x="36737" y="114300"/>
                    <a:pt x="23335" y="109210"/>
                    <a:pt x="13507" y="98567"/>
                  </a:cubicBezTo>
                  <a:cubicBezTo>
                    <a:pt x="4125" y="86535"/>
                    <a:pt x="-789" y="71264"/>
                    <a:pt x="104" y="55993"/>
                  </a:cubicBezTo>
                  <a:cubicBezTo>
                    <a:pt x="104" y="48127"/>
                    <a:pt x="1445" y="40723"/>
                    <a:pt x="3678" y="33318"/>
                  </a:cubicBezTo>
                  <a:cubicBezTo>
                    <a:pt x="5465" y="26377"/>
                    <a:pt x="8592" y="20361"/>
                    <a:pt x="13060" y="15271"/>
                  </a:cubicBezTo>
                  <a:cubicBezTo>
                    <a:pt x="17080" y="10181"/>
                    <a:pt x="21994" y="6479"/>
                    <a:pt x="27802" y="4165"/>
                  </a:cubicBezTo>
                  <a:cubicBezTo>
                    <a:pt x="33610" y="1389"/>
                    <a:pt x="39864" y="0"/>
                    <a:pt x="46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</p:grpSp>
      <p:grpSp>
        <p:nvGrpSpPr>
          <p:cNvPr id="36" name="Gruppieren 35">
            <a:extLst>
              <a:ext uri="{FF2B5EF4-FFF2-40B4-BE49-F238E27FC236}">
                <a16:creationId xmlns:a16="http://schemas.microsoft.com/office/drawing/2014/main" id="{FD0FA102-FD0E-831B-4908-B899E3B7625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04000" y="5407200"/>
            <a:ext cx="10510838" cy="569912"/>
            <a:chOff x="657225" y="5558575"/>
            <a:chExt cx="10510838" cy="569912"/>
          </a:xfrm>
        </p:grpSpPr>
        <p:sp>
          <p:nvSpPr>
            <p:cNvPr id="5" name="Freeform 70">
              <a:extLst>
                <a:ext uri="{FF2B5EF4-FFF2-40B4-BE49-F238E27FC236}">
                  <a16:creationId xmlns:a16="http://schemas.microsoft.com/office/drawing/2014/main" id="{0CE26963-2808-8011-EB72-19D76084C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3575" y="5561750"/>
              <a:ext cx="174625" cy="155575"/>
            </a:xfrm>
            <a:custGeom>
              <a:avLst/>
              <a:gdLst>
                <a:gd name="T0" fmla="*/ 323 w 392"/>
                <a:gd name="T1" fmla="*/ 341 h 342"/>
                <a:gd name="T2" fmla="*/ 323 w 392"/>
                <a:gd name="T3" fmla="*/ 140 h 342"/>
                <a:gd name="T4" fmla="*/ 328 w 392"/>
                <a:gd name="T5" fmla="*/ 48 h 342"/>
                <a:gd name="T6" fmla="*/ 326 w 392"/>
                <a:gd name="T7" fmla="*/ 48 h 342"/>
                <a:gd name="T8" fmla="*/ 316 w 392"/>
                <a:gd name="T9" fmla="*/ 83 h 342"/>
                <a:gd name="T10" fmla="*/ 227 w 392"/>
                <a:gd name="T11" fmla="*/ 342 h 342"/>
                <a:gd name="T12" fmla="*/ 163 w 392"/>
                <a:gd name="T13" fmla="*/ 342 h 342"/>
                <a:gd name="T14" fmla="*/ 88 w 392"/>
                <a:gd name="T15" fmla="*/ 128 h 342"/>
                <a:gd name="T16" fmla="*/ 64 w 392"/>
                <a:gd name="T17" fmla="*/ 48 h 342"/>
                <a:gd name="T18" fmla="*/ 62 w 392"/>
                <a:gd name="T19" fmla="*/ 48 h 342"/>
                <a:gd name="T20" fmla="*/ 67 w 392"/>
                <a:gd name="T21" fmla="*/ 137 h 342"/>
                <a:gd name="T22" fmla="*/ 67 w 392"/>
                <a:gd name="T23" fmla="*/ 342 h 342"/>
                <a:gd name="T24" fmla="*/ 0 w 392"/>
                <a:gd name="T25" fmla="*/ 342 h 342"/>
                <a:gd name="T26" fmla="*/ 0 w 392"/>
                <a:gd name="T27" fmla="*/ 0 h 342"/>
                <a:gd name="T28" fmla="*/ 112 w 392"/>
                <a:gd name="T29" fmla="*/ 0 h 342"/>
                <a:gd name="T30" fmla="*/ 175 w 392"/>
                <a:gd name="T31" fmla="*/ 179 h 342"/>
                <a:gd name="T32" fmla="*/ 197 w 392"/>
                <a:gd name="T33" fmla="*/ 263 h 342"/>
                <a:gd name="T34" fmla="*/ 199 w 392"/>
                <a:gd name="T35" fmla="*/ 251 h 342"/>
                <a:gd name="T36" fmla="*/ 215 w 392"/>
                <a:gd name="T37" fmla="*/ 195 h 342"/>
                <a:gd name="T38" fmla="*/ 281 w 392"/>
                <a:gd name="T39" fmla="*/ 1 h 342"/>
                <a:gd name="T40" fmla="*/ 392 w 392"/>
                <a:gd name="T41" fmla="*/ 1 h 342"/>
                <a:gd name="T42" fmla="*/ 392 w 392"/>
                <a:gd name="T43" fmla="*/ 341 h 342"/>
                <a:gd name="T44" fmla="*/ 323 w 392"/>
                <a:gd name="T45" fmla="*/ 341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2" h="342">
                  <a:moveTo>
                    <a:pt x="323" y="341"/>
                  </a:moveTo>
                  <a:lnTo>
                    <a:pt x="323" y="140"/>
                  </a:lnTo>
                  <a:cubicBezTo>
                    <a:pt x="323" y="101"/>
                    <a:pt x="326" y="70"/>
                    <a:pt x="328" y="48"/>
                  </a:cubicBezTo>
                  <a:lnTo>
                    <a:pt x="326" y="48"/>
                  </a:lnTo>
                  <a:cubicBezTo>
                    <a:pt x="322" y="65"/>
                    <a:pt x="320" y="70"/>
                    <a:pt x="316" y="83"/>
                  </a:cubicBezTo>
                  <a:lnTo>
                    <a:pt x="227" y="342"/>
                  </a:lnTo>
                  <a:lnTo>
                    <a:pt x="163" y="342"/>
                  </a:lnTo>
                  <a:lnTo>
                    <a:pt x="88" y="128"/>
                  </a:lnTo>
                  <a:cubicBezTo>
                    <a:pt x="78" y="101"/>
                    <a:pt x="72" y="78"/>
                    <a:pt x="64" y="48"/>
                  </a:cubicBezTo>
                  <a:lnTo>
                    <a:pt x="62" y="48"/>
                  </a:lnTo>
                  <a:cubicBezTo>
                    <a:pt x="65" y="73"/>
                    <a:pt x="67" y="115"/>
                    <a:pt x="67" y="137"/>
                  </a:cubicBezTo>
                  <a:lnTo>
                    <a:pt x="67" y="342"/>
                  </a:lnTo>
                  <a:lnTo>
                    <a:pt x="0" y="342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75" y="179"/>
                  </a:lnTo>
                  <a:cubicBezTo>
                    <a:pt x="184" y="207"/>
                    <a:pt x="192" y="235"/>
                    <a:pt x="197" y="263"/>
                  </a:cubicBezTo>
                  <a:cubicBezTo>
                    <a:pt x="198" y="259"/>
                    <a:pt x="199" y="255"/>
                    <a:pt x="199" y="251"/>
                  </a:cubicBezTo>
                  <a:cubicBezTo>
                    <a:pt x="203" y="232"/>
                    <a:pt x="209" y="213"/>
                    <a:pt x="215" y="195"/>
                  </a:cubicBezTo>
                  <a:lnTo>
                    <a:pt x="281" y="1"/>
                  </a:lnTo>
                  <a:lnTo>
                    <a:pt x="392" y="1"/>
                  </a:lnTo>
                  <a:lnTo>
                    <a:pt x="392" y="341"/>
                  </a:lnTo>
                  <a:lnTo>
                    <a:pt x="323" y="341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" name="Freihandform: Form 5">
              <a:extLst>
                <a:ext uri="{FF2B5EF4-FFF2-40B4-BE49-F238E27FC236}">
                  <a16:creationId xmlns:a16="http://schemas.microsoft.com/office/drawing/2014/main" id="{37727426-1511-90A5-35FC-B0C0F2236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5663" y="5561750"/>
              <a:ext cx="157163" cy="155575"/>
            </a:xfrm>
            <a:custGeom>
              <a:avLst/>
              <a:gdLst>
                <a:gd name="connsiteX0" fmla="*/ 77343 w 157163"/>
                <a:gd name="connsiteY0" fmla="*/ 30162 h 155575"/>
                <a:gd name="connsiteX1" fmla="*/ 76454 w 157163"/>
                <a:gd name="connsiteY1" fmla="*/ 34714 h 155575"/>
                <a:gd name="connsiteX2" fmla="*/ 73787 w 157163"/>
                <a:gd name="connsiteY2" fmla="*/ 42907 h 155575"/>
                <a:gd name="connsiteX3" fmla="*/ 55562 w 157163"/>
                <a:gd name="connsiteY3" fmla="*/ 95249 h 155575"/>
                <a:gd name="connsiteX4" fmla="*/ 100012 w 157163"/>
                <a:gd name="connsiteY4" fmla="*/ 95249 h 155575"/>
                <a:gd name="connsiteX5" fmla="*/ 80454 w 157163"/>
                <a:gd name="connsiteY5" fmla="*/ 40176 h 155575"/>
                <a:gd name="connsiteX6" fmla="*/ 77343 w 157163"/>
                <a:gd name="connsiteY6" fmla="*/ 30162 h 155575"/>
                <a:gd name="connsiteX7" fmla="*/ 60447 w 157163"/>
                <a:gd name="connsiteY7" fmla="*/ 0 h 155575"/>
                <a:gd name="connsiteX8" fmla="*/ 95372 w 157163"/>
                <a:gd name="connsiteY8" fmla="*/ 0 h 155575"/>
                <a:gd name="connsiteX9" fmla="*/ 157163 w 157163"/>
                <a:gd name="connsiteY9" fmla="*/ 155575 h 155575"/>
                <a:gd name="connsiteX10" fmla="*/ 123133 w 157163"/>
                <a:gd name="connsiteY10" fmla="*/ 155575 h 155575"/>
                <a:gd name="connsiteX11" fmla="*/ 109701 w 157163"/>
                <a:gd name="connsiteY11" fmla="*/ 120342 h 155575"/>
                <a:gd name="connsiteX12" fmla="*/ 45671 w 157163"/>
                <a:gd name="connsiteY12" fmla="*/ 120342 h 155575"/>
                <a:gd name="connsiteX13" fmla="*/ 32239 w 157163"/>
                <a:gd name="connsiteY13" fmla="*/ 155575 h 155575"/>
                <a:gd name="connsiteX14" fmla="*/ 0 w 157163"/>
                <a:gd name="connsiteY14" fmla="*/ 155575 h 1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7163" h="155575">
                  <a:moveTo>
                    <a:pt x="77343" y="30162"/>
                  </a:moveTo>
                  <a:lnTo>
                    <a:pt x="76454" y="34714"/>
                  </a:lnTo>
                  <a:cubicBezTo>
                    <a:pt x="75120" y="38810"/>
                    <a:pt x="75120" y="40176"/>
                    <a:pt x="73787" y="42907"/>
                  </a:cubicBezTo>
                  <a:lnTo>
                    <a:pt x="55562" y="95249"/>
                  </a:lnTo>
                  <a:lnTo>
                    <a:pt x="100012" y="95249"/>
                  </a:lnTo>
                  <a:lnTo>
                    <a:pt x="80454" y="40176"/>
                  </a:lnTo>
                  <a:cubicBezTo>
                    <a:pt x="79121" y="36990"/>
                    <a:pt x="78232" y="33803"/>
                    <a:pt x="77343" y="30162"/>
                  </a:cubicBezTo>
                  <a:close/>
                  <a:moveTo>
                    <a:pt x="60447" y="0"/>
                  </a:moveTo>
                  <a:lnTo>
                    <a:pt x="95372" y="0"/>
                  </a:lnTo>
                  <a:lnTo>
                    <a:pt x="157163" y="155575"/>
                  </a:lnTo>
                  <a:lnTo>
                    <a:pt x="123133" y="155575"/>
                  </a:lnTo>
                  <a:lnTo>
                    <a:pt x="109701" y="120342"/>
                  </a:lnTo>
                  <a:lnTo>
                    <a:pt x="45671" y="120342"/>
                  </a:lnTo>
                  <a:lnTo>
                    <a:pt x="32239" y="155575"/>
                  </a:lnTo>
                  <a:lnTo>
                    <a:pt x="0" y="155575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7" name="Freeform 73">
              <a:extLst>
                <a:ext uri="{FF2B5EF4-FFF2-40B4-BE49-F238E27FC236}">
                  <a16:creationId xmlns:a16="http://schemas.microsoft.com/office/drawing/2014/main" id="{91F16CA1-DCC5-5F63-A25A-F2E7FB3C8E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2350" y="5558575"/>
              <a:ext cx="101600" cy="161925"/>
            </a:xfrm>
            <a:custGeom>
              <a:avLst/>
              <a:gdLst>
                <a:gd name="T0" fmla="*/ 15 w 229"/>
                <a:gd name="T1" fmla="*/ 279 h 356"/>
                <a:gd name="T2" fmla="*/ 93 w 229"/>
                <a:gd name="T3" fmla="*/ 302 h 356"/>
                <a:gd name="T4" fmla="*/ 154 w 229"/>
                <a:gd name="T5" fmla="*/ 254 h 356"/>
                <a:gd name="T6" fmla="*/ 137 w 229"/>
                <a:gd name="T7" fmla="*/ 221 h 356"/>
                <a:gd name="T8" fmla="*/ 97 w 229"/>
                <a:gd name="T9" fmla="*/ 202 h 356"/>
                <a:gd name="T10" fmla="*/ 33 w 229"/>
                <a:gd name="T11" fmla="*/ 169 h 356"/>
                <a:gd name="T12" fmla="*/ 2 w 229"/>
                <a:gd name="T13" fmla="*/ 100 h 356"/>
                <a:gd name="T14" fmla="*/ 117 w 229"/>
                <a:gd name="T15" fmla="*/ 0 h 356"/>
                <a:gd name="T16" fmla="*/ 137 w 229"/>
                <a:gd name="T17" fmla="*/ 0 h 356"/>
                <a:gd name="T18" fmla="*/ 208 w 229"/>
                <a:gd name="T19" fmla="*/ 13 h 356"/>
                <a:gd name="T20" fmla="*/ 202 w 229"/>
                <a:gd name="T21" fmla="*/ 69 h 356"/>
                <a:gd name="T22" fmla="*/ 130 w 229"/>
                <a:gd name="T23" fmla="*/ 53 h 356"/>
                <a:gd name="T24" fmla="*/ 74 w 229"/>
                <a:gd name="T25" fmla="*/ 93 h 356"/>
                <a:gd name="T26" fmla="*/ 95 w 229"/>
                <a:gd name="T27" fmla="*/ 127 h 356"/>
                <a:gd name="T28" fmla="*/ 143 w 229"/>
                <a:gd name="T29" fmla="*/ 147 h 356"/>
                <a:gd name="T30" fmla="*/ 229 w 229"/>
                <a:gd name="T31" fmla="*/ 249 h 356"/>
                <a:gd name="T32" fmla="*/ 99 w 229"/>
                <a:gd name="T33" fmla="*/ 356 h 356"/>
                <a:gd name="T34" fmla="*/ 9 w 229"/>
                <a:gd name="T35" fmla="*/ 340 h 356"/>
                <a:gd name="T36" fmla="*/ 15 w 229"/>
                <a:gd name="T37" fmla="*/ 279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9" h="356">
                  <a:moveTo>
                    <a:pt x="15" y="279"/>
                  </a:moveTo>
                  <a:cubicBezTo>
                    <a:pt x="38" y="293"/>
                    <a:pt x="65" y="301"/>
                    <a:pt x="93" y="302"/>
                  </a:cubicBezTo>
                  <a:cubicBezTo>
                    <a:pt x="130" y="302"/>
                    <a:pt x="154" y="283"/>
                    <a:pt x="154" y="254"/>
                  </a:cubicBezTo>
                  <a:cubicBezTo>
                    <a:pt x="154" y="241"/>
                    <a:pt x="148" y="229"/>
                    <a:pt x="137" y="221"/>
                  </a:cubicBezTo>
                  <a:cubicBezTo>
                    <a:pt x="125" y="213"/>
                    <a:pt x="111" y="207"/>
                    <a:pt x="97" y="202"/>
                  </a:cubicBezTo>
                  <a:cubicBezTo>
                    <a:pt x="74" y="195"/>
                    <a:pt x="52" y="184"/>
                    <a:pt x="33" y="169"/>
                  </a:cubicBezTo>
                  <a:cubicBezTo>
                    <a:pt x="12" y="152"/>
                    <a:pt x="0" y="126"/>
                    <a:pt x="2" y="100"/>
                  </a:cubicBezTo>
                  <a:cubicBezTo>
                    <a:pt x="2" y="39"/>
                    <a:pt x="44" y="2"/>
                    <a:pt x="117" y="0"/>
                  </a:cubicBezTo>
                  <a:lnTo>
                    <a:pt x="137" y="0"/>
                  </a:lnTo>
                  <a:cubicBezTo>
                    <a:pt x="161" y="1"/>
                    <a:pt x="185" y="5"/>
                    <a:pt x="208" y="13"/>
                  </a:cubicBezTo>
                  <a:lnTo>
                    <a:pt x="202" y="69"/>
                  </a:lnTo>
                  <a:cubicBezTo>
                    <a:pt x="179" y="59"/>
                    <a:pt x="155" y="53"/>
                    <a:pt x="130" y="53"/>
                  </a:cubicBezTo>
                  <a:cubicBezTo>
                    <a:pt x="96" y="53"/>
                    <a:pt x="74" y="68"/>
                    <a:pt x="74" y="93"/>
                  </a:cubicBezTo>
                  <a:cubicBezTo>
                    <a:pt x="74" y="108"/>
                    <a:pt x="82" y="121"/>
                    <a:pt x="95" y="127"/>
                  </a:cubicBezTo>
                  <a:cubicBezTo>
                    <a:pt x="111" y="135"/>
                    <a:pt x="126" y="142"/>
                    <a:pt x="143" y="147"/>
                  </a:cubicBezTo>
                  <a:cubicBezTo>
                    <a:pt x="204" y="170"/>
                    <a:pt x="229" y="202"/>
                    <a:pt x="229" y="249"/>
                  </a:cubicBezTo>
                  <a:cubicBezTo>
                    <a:pt x="229" y="316"/>
                    <a:pt x="179" y="356"/>
                    <a:pt x="99" y="356"/>
                  </a:cubicBezTo>
                  <a:cubicBezTo>
                    <a:pt x="68" y="356"/>
                    <a:pt x="38" y="351"/>
                    <a:pt x="9" y="340"/>
                  </a:cubicBezTo>
                  <a:lnTo>
                    <a:pt x="15" y="279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" name="Freeform 74">
              <a:extLst>
                <a:ext uri="{FF2B5EF4-FFF2-40B4-BE49-F238E27FC236}">
                  <a16:creationId xmlns:a16="http://schemas.microsoft.com/office/drawing/2014/main" id="{C9A1EB4F-3C9D-309F-34E7-90EDE0683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39825" y="5560162"/>
              <a:ext cx="120650" cy="158750"/>
            </a:xfrm>
            <a:custGeom>
              <a:avLst/>
              <a:gdLst>
                <a:gd name="T0" fmla="*/ 272 w 272"/>
                <a:gd name="T1" fmla="*/ 337 h 348"/>
                <a:gd name="T2" fmla="*/ 191 w 272"/>
                <a:gd name="T3" fmla="*/ 348 h 348"/>
                <a:gd name="T4" fmla="*/ 3 w 272"/>
                <a:gd name="T5" fmla="*/ 174 h 348"/>
                <a:gd name="T6" fmla="*/ 52 w 272"/>
                <a:gd name="T7" fmla="*/ 48 h 348"/>
                <a:gd name="T8" fmla="*/ 185 w 272"/>
                <a:gd name="T9" fmla="*/ 2 h 348"/>
                <a:gd name="T10" fmla="*/ 271 w 272"/>
                <a:gd name="T11" fmla="*/ 17 h 348"/>
                <a:gd name="T12" fmla="*/ 264 w 272"/>
                <a:gd name="T13" fmla="*/ 75 h 348"/>
                <a:gd name="T14" fmla="*/ 191 w 272"/>
                <a:gd name="T15" fmla="*/ 57 h 348"/>
                <a:gd name="T16" fmla="*/ 77 w 272"/>
                <a:gd name="T17" fmla="*/ 156 h 348"/>
                <a:gd name="T18" fmla="*/ 78 w 272"/>
                <a:gd name="T19" fmla="*/ 172 h 348"/>
                <a:gd name="T20" fmla="*/ 183 w 272"/>
                <a:gd name="T21" fmla="*/ 290 h 348"/>
                <a:gd name="T22" fmla="*/ 194 w 272"/>
                <a:gd name="T23" fmla="*/ 291 h 348"/>
                <a:gd name="T24" fmla="*/ 270 w 272"/>
                <a:gd name="T25" fmla="*/ 276 h 348"/>
                <a:gd name="T26" fmla="*/ 272 w 272"/>
                <a:gd name="T27" fmla="*/ 337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2" h="348">
                  <a:moveTo>
                    <a:pt x="272" y="337"/>
                  </a:moveTo>
                  <a:cubicBezTo>
                    <a:pt x="246" y="345"/>
                    <a:pt x="219" y="348"/>
                    <a:pt x="191" y="348"/>
                  </a:cubicBezTo>
                  <a:cubicBezTo>
                    <a:pt x="73" y="348"/>
                    <a:pt x="3" y="283"/>
                    <a:pt x="3" y="174"/>
                  </a:cubicBezTo>
                  <a:cubicBezTo>
                    <a:pt x="0" y="127"/>
                    <a:pt x="18" y="82"/>
                    <a:pt x="52" y="48"/>
                  </a:cubicBezTo>
                  <a:cubicBezTo>
                    <a:pt x="89" y="17"/>
                    <a:pt x="136" y="0"/>
                    <a:pt x="185" y="2"/>
                  </a:cubicBezTo>
                  <a:cubicBezTo>
                    <a:pt x="214" y="2"/>
                    <a:pt x="243" y="7"/>
                    <a:pt x="271" y="17"/>
                  </a:cubicBezTo>
                  <a:lnTo>
                    <a:pt x="264" y="75"/>
                  </a:lnTo>
                  <a:cubicBezTo>
                    <a:pt x="242" y="63"/>
                    <a:pt x="217" y="56"/>
                    <a:pt x="191" y="57"/>
                  </a:cubicBezTo>
                  <a:cubicBezTo>
                    <a:pt x="132" y="53"/>
                    <a:pt x="81" y="98"/>
                    <a:pt x="77" y="156"/>
                  </a:cubicBezTo>
                  <a:cubicBezTo>
                    <a:pt x="77" y="161"/>
                    <a:pt x="77" y="166"/>
                    <a:pt x="78" y="172"/>
                  </a:cubicBezTo>
                  <a:cubicBezTo>
                    <a:pt x="73" y="233"/>
                    <a:pt x="120" y="286"/>
                    <a:pt x="183" y="290"/>
                  </a:cubicBezTo>
                  <a:cubicBezTo>
                    <a:pt x="187" y="291"/>
                    <a:pt x="190" y="291"/>
                    <a:pt x="194" y="291"/>
                  </a:cubicBezTo>
                  <a:cubicBezTo>
                    <a:pt x="220" y="291"/>
                    <a:pt x="246" y="286"/>
                    <a:pt x="270" y="276"/>
                  </a:cubicBezTo>
                  <a:lnTo>
                    <a:pt x="272" y="337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9" name="Freeform 75">
              <a:extLst>
                <a:ext uri="{FF2B5EF4-FFF2-40B4-BE49-F238E27FC236}">
                  <a16:creationId xmlns:a16="http://schemas.microsoft.com/office/drawing/2014/main" id="{D0E8869C-5AEB-704F-BD37-43CE6DB72E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87463" y="5561750"/>
              <a:ext cx="123825" cy="155575"/>
            </a:xfrm>
            <a:custGeom>
              <a:avLst/>
              <a:gdLst>
                <a:gd name="T0" fmla="*/ 208 w 279"/>
                <a:gd name="T1" fmla="*/ 341 h 341"/>
                <a:gd name="T2" fmla="*/ 208 w 279"/>
                <a:gd name="T3" fmla="*/ 195 h 341"/>
                <a:gd name="T4" fmla="*/ 69 w 279"/>
                <a:gd name="T5" fmla="*/ 195 h 341"/>
                <a:gd name="T6" fmla="*/ 69 w 279"/>
                <a:gd name="T7" fmla="*/ 341 h 341"/>
                <a:gd name="T8" fmla="*/ 0 w 279"/>
                <a:gd name="T9" fmla="*/ 341 h 341"/>
                <a:gd name="T10" fmla="*/ 0 w 279"/>
                <a:gd name="T11" fmla="*/ 0 h 341"/>
                <a:gd name="T12" fmla="*/ 70 w 279"/>
                <a:gd name="T13" fmla="*/ 0 h 341"/>
                <a:gd name="T14" fmla="*/ 70 w 279"/>
                <a:gd name="T15" fmla="*/ 140 h 341"/>
                <a:gd name="T16" fmla="*/ 209 w 279"/>
                <a:gd name="T17" fmla="*/ 140 h 341"/>
                <a:gd name="T18" fmla="*/ 209 w 279"/>
                <a:gd name="T19" fmla="*/ 0 h 341"/>
                <a:gd name="T20" fmla="*/ 279 w 279"/>
                <a:gd name="T21" fmla="*/ 0 h 341"/>
                <a:gd name="T22" fmla="*/ 279 w 279"/>
                <a:gd name="T23" fmla="*/ 341 h 341"/>
                <a:gd name="T24" fmla="*/ 208 w 279"/>
                <a:gd name="T25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9" h="341">
                  <a:moveTo>
                    <a:pt x="208" y="341"/>
                  </a:moveTo>
                  <a:lnTo>
                    <a:pt x="208" y="195"/>
                  </a:lnTo>
                  <a:lnTo>
                    <a:pt x="69" y="195"/>
                  </a:lnTo>
                  <a:lnTo>
                    <a:pt x="69" y="341"/>
                  </a:lnTo>
                  <a:lnTo>
                    <a:pt x="0" y="341"/>
                  </a:lnTo>
                  <a:lnTo>
                    <a:pt x="0" y="0"/>
                  </a:lnTo>
                  <a:lnTo>
                    <a:pt x="70" y="0"/>
                  </a:lnTo>
                  <a:lnTo>
                    <a:pt x="70" y="140"/>
                  </a:lnTo>
                  <a:lnTo>
                    <a:pt x="209" y="140"/>
                  </a:lnTo>
                  <a:lnTo>
                    <a:pt x="209" y="0"/>
                  </a:lnTo>
                  <a:lnTo>
                    <a:pt x="279" y="0"/>
                  </a:lnTo>
                  <a:lnTo>
                    <a:pt x="279" y="341"/>
                  </a:lnTo>
                  <a:lnTo>
                    <a:pt x="208" y="341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" name="Rectangle 76">
              <a:extLst>
                <a:ext uri="{FF2B5EF4-FFF2-40B4-BE49-F238E27FC236}">
                  <a16:creationId xmlns:a16="http://schemas.microsoft.com/office/drawing/2014/main" id="{705F4C23-03AD-7A21-06D9-39EEC51491B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49388" y="5561750"/>
              <a:ext cx="31750" cy="155575"/>
            </a:xfrm>
            <a:prstGeom prst="rect">
              <a:avLst/>
            </a:pr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" name="Freeform 77">
              <a:extLst>
                <a:ext uri="{FF2B5EF4-FFF2-40B4-BE49-F238E27FC236}">
                  <a16:creationId xmlns:a16="http://schemas.microsoft.com/office/drawing/2014/main" id="{FC7B92C3-5702-DBD7-A835-F0D45235C4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19238" y="5561750"/>
              <a:ext cx="128588" cy="155575"/>
            </a:xfrm>
            <a:custGeom>
              <a:avLst/>
              <a:gdLst>
                <a:gd name="T0" fmla="*/ 200 w 286"/>
                <a:gd name="T1" fmla="*/ 341 h 341"/>
                <a:gd name="T2" fmla="*/ 87 w 286"/>
                <a:gd name="T3" fmla="*/ 135 h 341"/>
                <a:gd name="T4" fmla="*/ 59 w 286"/>
                <a:gd name="T5" fmla="*/ 75 h 341"/>
                <a:gd name="T6" fmla="*/ 67 w 286"/>
                <a:gd name="T7" fmla="*/ 163 h 341"/>
                <a:gd name="T8" fmla="*/ 67 w 286"/>
                <a:gd name="T9" fmla="*/ 341 h 341"/>
                <a:gd name="T10" fmla="*/ 0 w 286"/>
                <a:gd name="T11" fmla="*/ 341 h 341"/>
                <a:gd name="T12" fmla="*/ 0 w 286"/>
                <a:gd name="T13" fmla="*/ 0 h 341"/>
                <a:gd name="T14" fmla="*/ 84 w 286"/>
                <a:gd name="T15" fmla="*/ 0 h 341"/>
                <a:gd name="T16" fmla="*/ 199 w 286"/>
                <a:gd name="T17" fmla="*/ 207 h 341"/>
                <a:gd name="T18" fmla="*/ 220 w 286"/>
                <a:gd name="T19" fmla="*/ 254 h 341"/>
                <a:gd name="T20" fmla="*/ 225 w 286"/>
                <a:gd name="T21" fmla="*/ 267 h 341"/>
                <a:gd name="T22" fmla="*/ 224 w 286"/>
                <a:gd name="T23" fmla="*/ 249 h 341"/>
                <a:gd name="T24" fmla="*/ 220 w 286"/>
                <a:gd name="T25" fmla="*/ 183 h 341"/>
                <a:gd name="T26" fmla="*/ 220 w 286"/>
                <a:gd name="T27" fmla="*/ 0 h 341"/>
                <a:gd name="T28" fmla="*/ 286 w 286"/>
                <a:gd name="T29" fmla="*/ 0 h 341"/>
                <a:gd name="T30" fmla="*/ 286 w 286"/>
                <a:gd name="T31" fmla="*/ 341 h 341"/>
                <a:gd name="T32" fmla="*/ 200 w 286"/>
                <a:gd name="T33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6" h="341">
                  <a:moveTo>
                    <a:pt x="200" y="341"/>
                  </a:moveTo>
                  <a:lnTo>
                    <a:pt x="87" y="135"/>
                  </a:lnTo>
                  <a:cubicBezTo>
                    <a:pt x="76" y="116"/>
                    <a:pt x="67" y="96"/>
                    <a:pt x="59" y="75"/>
                  </a:cubicBezTo>
                  <a:cubicBezTo>
                    <a:pt x="64" y="104"/>
                    <a:pt x="66" y="134"/>
                    <a:pt x="67" y="163"/>
                  </a:cubicBezTo>
                  <a:lnTo>
                    <a:pt x="67" y="341"/>
                  </a:lnTo>
                  <a:lnTo>
                    <a:pt x="0" y="341"/>
                  </a:lnTo>
                  <a:lnTo>
                    <a:pt x="0" y="0"/>
                  </a:lnTo>
                  <a:lnTo>
                    <a:pt x="84" y="0"/>
                  </a:lnTo>
                  <a:lnTo>
                    <a:pt x="199" y="207"/>
                  </a:lnTo>
                  <a:cubicBezTo>
                    <a:pt x="208" y="222"/>
                    <a:pt x="215" y="237"/>
                    <a:pt x="220" y="254"/>
                  </a:cubicBezTo>
                  <a:cubicBezTo>
                    <a:pt x="220" y="255"/>
                    <a:pt x="224" y="261"/>
                    <a:pt x="225" y="267"/>
                  </a:cubicBezTo>
                  <a:cubicBezTo>
                    <a:pt x="225" y="259"/>
                    <a:pt x="224" y="252"/>
                    <a:pt x="224" y="249"/>
                  </a:cubicBezTo>
                  <a:cubicBezTo>
                    <a:pt x="220" y="227"/>
                    <a:pt x="219" y="205"/>
                    <a:pt x="220" y="183"/>
                  </a:cubicBezTo>
                  <a:lnTo>
                    <a:pt x="220" y="0"/>
                  </a:lnTo>
                  <a:lnTo>
                    <a:pt x="286" y="0"/>
                  </a:lnTo>
                  <a:lnTo>
                    <a:pt x="286" y="341"/>
                  </a:lnTo>
                  <a:lnTo>
                    <a:pt x="200" y="341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" name="Freeform 78">
              <a:extLst>
                <a:ext uri="{FF2B5EF4-FFF2-40B4-BE49-F238E27FC236}">
                  <a16:creationId xmlns:a16="http://schemas.microsoft.com/office/drawing/2014/main" id="{211F5DE4-441C-72EC-2264-4C1974DC7A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84338" y="5561750"/>
              <a:ext cx="93663" cy="155575"/>
            </a:xfrm>
            <a:custGeom>
              <a:avLst/>
              <a:gdLst>
                <a:gd name="T0" fmla="*/ 208 w 210"/>
                <a:gd name="T1" fmla="*/ 341 h 341"/>
                <a:gd name="T2" fmla="*/ 0 w 210"/>
                <a:gd name="T3" fmla="*/ 341 h 341"/>
                <a:gd name="T4" fmla="*/ 0 w 210"/>
                <a:gd name="T5" fmla="*/ 0 h 341"/>
                <a:gd name="T6" fmla="*/ 205 w 210"/>
                <a:gd name="T7" fmla="*/ 0 h 341"/>
                <a:gd name="T8" fmla="*/ 205 w 210"/>
                <a:gd name="T9" fmla="*/ 55 h 341"/>
                <a:gd name="T10" fmla="*/ 72 w 210"/>
                <a:gd name="T11" fmla="*/ 55 h 341"/>
                <a:gd name="T12" fmla="*/ 72 w 210"/>
                <a:gd name="T13" fmla="*/ 137 h 341"/>
                <a:gd name="T14" fmla="*/ 195 w 210"/>
                <a:gd name="T15" fmla="*/ 137 h 341"/>
                <a:gd name="T16" fmla="*/ 195 w 210"/>
                <a:gd name="T17" fmla="*/ 192 h 341"/>
                <a:gd name="T18" fmla="*/ 72 w 210"/>
                <a:gd name="T19" fmla="*/ 192 h 341"/>
                <a:gd name="T20" fmla="*/ 72 w 210"/>
                <a:gd name="T21" fmla="*/ 282 h 341"/>
                <a:gd name="T22" fmla="*/ 210 w 210"/>
                <a:gd name="T23" fmla="*/ 282 h 341"/>
                <a:gd name="T24" fmla="*/ 208 w 210"/>
                <a:gd name="T25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0" h="341">
                  <a:moveTo>
                    <a:pt x="208" y="341"/>
                  </a:moveTo>
                  <a:lnTo>
                    <a:pt x="0" y="341"/>
                  </a:lnTo>
                  <a:lnTo>
                    <a:pt x="0" y="0"/>
                  </a:lnTo>
                  <a:lnTo>
                    <a:pt x="205" y="0"/>
                  </a:lnTo>
                  <a:lnTo>
                    <a:pt x="205" y="55"/>
                  </a:lnTo>
                  <a:lnTo>
                    <a:pt x="72" y="55"/>
                  </a:lnTo>
                  <a:lnTo>
                    <a:pt x="72" y="137"/>
                  </a:lnTo>
                  <a:lnTo>
                    <a:pt x="195" y="137"/>
                  </a:lnTo>
                  <a:lnTo>
                    <a:pt x="195" y="192"/>
                  </a:lnTo>
                  <a:lnTo>
                    <a:pt x="72" y="192"/>
                  </a:lnTo>
                  <a:lnTo>
                    <a:pt x="72" y="282"/>
                  </a:lnTo>
                  <a:lnTo>
                    <a:pt x="210" y="282"/>
                  </a:lnTo>
                  <a:lnTo>
                    <a:pt x="208" y="341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" name="Freeform 79">
              <a:extLst>
                <a:ext uri="{FF2B5EF4-FFF2-40B4-BE49-F238E27FC236}">
                  <a16:creationId xmlns:a16="http://schemas.microsoft.com/office/drawing/2014/main" id="{D11D223D-84FA-1515-9B2C-D84530425F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09750" y="5561750"/>
              <a:ext cx="128588" cy="155575"/>
            </a:xfrm>
            <a:custGeom>
              <a:avLst/>
              <a:gdLst>
                <a:gd name="T0" fmla="*/ 200 w 286"/>
                <a:gd name="T1" fmla="*/ 341 h 341"/>
                <a:gd name="T2" fmla="*/ 86 w 286"/>
                <a:gd name="T3" fmla="*/ 135 h 341"/>
                <a:gd name="T4" fmla="*/ 59 w 286"/>
                <a:gd name="T5" fmla="*/ 75 h 341"/>
                <a:gd name="T6" fmla="*/ 66 w 286"/>
                <a:gd name="T7" fmla="*/ 163 h 341"/>
                <a:gd name="T8" fmla="*/ 66 w 286"/>
                <a:gd name="T9" fmla="*/ 341 h 341"/>
                <a:gd name="T10" fmla="*/ 0 w 286"/>
                <a:gd name="T11" fmla="*/ 341 h 341"/>
                <a:gd name="T12" fmla="*/ 0 w 286"/>
                <a:gd name="T13" fmla="*/ 0 h 341"/>
                <a:gd name="T14" fmla="*/ 83 w 286"/>
                <a:gd name="T15" fmla="*/ 0 h 341"/>
                <a:gd name="T16" fmla="*/ 199 w 286"/>
                <a:gd name="T17" fmla="*/ 207 h 341"/>
                <a:gd name="T18" fmla="*/ 220 w 286"/>
                <a:gd name="T19" fmla="*/ 254 h 341"/>
                <a:gd name="T20" fmla="*/ 225 w 286"/>
                <a:gd name="T21" fmla="*/ 267 h 341"/>
                <a:gd name="T22" fmla="*/ 223 w 286"/>
                <a:gd name="T23" fmla="*/ 249 h 341"/>
                <a:gd name="T24" fmla="*/ 220 w 286"/>
                <a:gd name="T25" fmla="*/ 183 h 341"/>
                <a:gd name="T26" fmla="*/ 220 w 286"/>
                <a:gd name="T27" fmla="*/ 0 h 341"/>
                <a:gd name="T28" fmla="*/ 286 w 286"/>
                <a:gd name="T29" fmla="*/ 0 h 341"/>
                <a:gd name="T30" fmla="*/ 286 w 286"/>
                <a:gd name="T31" fmla="*/ 341 h 341"/>
                <a:gd name="T32" fmla="*/ 200 w 286"/>
                <a:gd name="T33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6" h="341">
                  <a:moveTo>
                    <a:pt x="200" y="341"/>
                  </a:moveTo>
                  <a:lnTo>
                    <a:pt x="86" y="135"/>
                  </a:lnTo>
                  <a:cubicBezTo>
                    <a:pt x="76" y="116"/>
                    <a:pt x="67" y="96"/>
                    <a:pt x="59" y="75"/>
                  </a:cubicBezTo>
                  <a:cubicBezTo>
                    <a:pt x="63" y="104"/>
                    <a:pt x="66" y="134"/>
                    <a:pt x="66" y="163"/>
                  </a:cubicBezTo>
                  <a:lnTo>
                    <a:pt x="66" y="341"/>
                  </a:lnTo>
                  <a:lnTo>
                    <a:pt x="0" y="341"/>
                  </a:lnTo>
                  <a:lnTo>
                    <a:pt x="0" y="0"/>
                  </a:lnTo>
                  <a:lnTo>
                    <a:pt x="83" y="0"/>
                  </a:lnTo>
                  <a:lnTo>
                    <a:pt x="199" y="207"/>
                  </a:lnTo>
                  <a:cubicBezTo>
                    <a:pt x="207" y="222"/>
                    <a:pt x="214" y="238"/>
                    <a:pt x="220" y="254"/>
                  </a:cubicBezTo>
                  <a:cubicBezTo>
                    <a:pt x="220" y="255"/>
                    <a:pt x="223" y="261"/>
                    <a:pt x="225" y="267"/>
                  </a:cubicBezTo>
                  <a:cubicBezTo>
                    <a:pt x="225" y="259"/>
                    <a:pt x="224" y="252"/>
                    <a:pt x="223" y="249"/>
                  </a:cubicBezTo>
                  <a:cubicBezTo>
                    <a:pt x="220" y="227"/>
                    <a:pt x="219" y="205"/>
                    <a:pt x="220" y="183"/>
                  </a:cubicBezTo>
                  <a:lnTo>
                    <a:pt x="220" y="0"/>
                  </a:lnTo>
                  <a:lnTo>
                    <a:pt x="286" y="0"/>
                  </a:lnTo>
                  <a:lnTo>
                    <a:pt x="286" y="341"/>
                  </a:lnTo>
                  <a:lnTo>
                    <a:pt x="200" y="341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" name="Freihandform: Form 13">
              <a:extLst>
                <a:ext uri="{FF2B5EF4-FFF2-40B4-BE49-F238E27FC236}">
                  <a16:creationId xmlns:a16="http://schemas.microsoft.com/office/drawing/2014/main" id="{71F56993-F391-E71E-C257-72260D1161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68501" y="5561194"/>
              <a:ext cx="108685" cy="156131"/>
            </a:xfrm>
            <a:custGeom>
              <a:avLst/>
              <a:gdLst>
                <a:gd name="connsiteX0" fmla="*/ 30163 w 108685"/>
                <a:gd name="connsiteY0" fmla="*/ 86282 h 156131"/>
                <a:gd name="connsiteX1" fmla="*/ 30163 w 108685"/>
                <a:gd name="connsiteY1" fmla="*/ 132319 h 156131"/>
                <a:gd name="connsiteX2" fmla="*/ 46038 w 108685"/>
                <a:gd name="connsiteY2" fmla="*/ 132319 h 156131"/>
                <a:gd name="connsiteX3" fmla="*/ 77788 w 108685"/>
                <a:gd name="connsiteY3" fmla="*/ 109761 h 156131"/>
                <a:gd name="connsiteX4" fmla="*/ 47852 w 108685"/>
                <a:gd name="connsiteY4" fmla="*/ 86282 h 156131"/>
                <a:gd name="connsiteX5" fmla="*/ 31750 w 108685"/>
                <a:gd name="connsiteY5" fmla="*/ 24369 h 156131"/>
                <a:gd name="connsiteX6" fmla="*/ 31750 w 108685"/>
                <a:gd name="connsiteY6" fmla="*/ 64056 h 156131"/>
                <a:gd name="connsiteX7" fmla="*/ 46264 w 108685"/>
                <a:gd name="connsiteY7" fmla="*/ 64056 h 156131"/>
                <a:gd name="connsiteX8" fmla="*/ 73025 w 108685"/>
                <a:gd name="connsiteY8" fmla="*/ 44674 h 156131"/>
                <a:gd name="connsiteX9" fmla="*/ 47625 w 108685"/>
                <a:gd name="connsiteY9" fmla="*/ 24369 h 156131"/>
                <a:gd name="connsiteX10" fmla="*/ 0 w 108685"/>
                <a:gd name="connsiteY10" fmla="*/ 344 h 156131"/>
                <a:gd name="connsiteX11" fmla="*/ 49226 w 108685"/>
                <a:gd name="connsiteY11" fmla="*/ 344 h 156131"/>
                <a:gd name="connsiteX12" fmla="*/ 87808 w 108685"/>
                <a:gd name="connsiteY12" fmla="*/ 8591 h 156131"/>
                <a:gd name="connsiteX13" fmla="*/ 103329 w 108685"/>
                <a:gd name="connsiteY13" fmla="*/ 39749 h 156131"/>
                <a:gd name="connsiteX14" fmla="*/ 73173 w 108685"/>
                <a:gd name="connsiteY14" fmla="*/ 74572 h 156131"/>
                <a:gd name="connsiteX15" fmla="*/ 72730 w 108685"/>
                <a:gd name="connsiteY15" fmla="*/ 74572 h 156131"/>
                <a:gd name="connsiteX16" fmla="*/ 108651 w 108685"/>
                <a:gd name="connsiteY16" fmla="*/ 113061 h 156131"/>
                <a:gd name="connsiteX17" fmla="*/ 89138 w 108685"/>
                <a:gd name="connsiteY17" fmla="*/ 148800 h 156131"/>
                <a:gd name="connsiteX18" fmla="*/ 46565 w 108685"/>
                <a:gd name="connsiteY18" fmla="*/ 156131 h 156131"/>
                <a:gd name="connsiteX19" fmla="*/ 0 w 108685"/>
                <a:gd name="connsiteY19" fmla="*/ 156131 h 156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8685" h="156131">
                  <a:moveTo>
                    <a:pt x="30163" y="86282"/>
                  </a:moveTo>
                  <a:lnTo>
                    <a:pt x="30163" y="132319"/>
                  </a:lnTo>
                  <a:lnTo>
                    <a:pt x="46038" y="132319"/>
                  </a:lnTo>
                  <a:cubicBezTo>
                    <a:pt x="66449" y="132319"/>
                    <a:pt x="77788" y="124493"/>
                    <a:pt x="77788" y="109761"/>
                  </a:cubicBezTo>
                  <a:cubicBezTo>
                    <a:pt x="77788" y="94569"/>
                    <a:pt x="66902" y="86282"/>
                    <a:pt x="47852" y="86282"/>
                  </a:cubicBezTo>
                  <a:close/>
                  <a:moveTo>
                    <a:pt x="31750" y="24369"/>
                  </a:moveTo>
                  <a:lnTo>
                    <a:pt x="31750" y="64056"/>
                  </a:lnTo>
                  <a:lnTo>
                    <a:pt x="46264" y="64056"/>
                  </a:lnTo>
                  <a:cubicBezTo>
                    <a:pt x="63954" y="64056"/>
                    <a:pt x="73025" y="57134"/>
                    <a:pt x="73025" y="44674"/>
                  </a:cubicBezTo>
                  <a:cubicBezTo>
                    <a:pt x="73025" y="31753"/>
                    <a:pt x="64407" y="24369"/>
                    <a:pt x="47625" y="24369"/>
                  </a:cubicBezTo>
                  <a:close/>
                  <a:moveTo>
                    <a:pt x="0" y="344"/>
                  </a:moveTo>
                  <a:lnTo>
                    <a:pt x="49226" y="344"/>
                  </a:lnTo>
                  <a:cubicBezTo>
                    <a:pt x="62530" y="-1031"/>
                    <a:pt x="76278" y="1718"/>
                    <a:pt x="87808" y="8591"/>
                  </a:cubicBezTo>
                  <a:cubicBezTo>
                    <a:pt x="97564" y="15923"/>
                    <a:pt x="103329" y="27378"/>
                    <a:pt x="103329" y="39749"/>
                  </a:cubicBezTo>
                  <a:cubicBezTo>
                    <a:pt x="104216" y="58077"/>
                    <a:pt x="90912" y="73197"/>
                    <a:pt x="73173" y="74572"/>
                  </a:cubicBezTo>
                  <a:cubicBezTo>
                    <a:pt x="73173" y="74572"/>
                    <a:pt x="73173" y="74572"/>
                    <a:pt x="72730" y="74572"/>
                  </a:cubicBezTo>
                  <a:cubicBezTo>
                    <a:pt x="93130" y="75030"/>
                    <a:pt x="109538" y="92442"/>
                    <a:pt x="108651" y="113061"/>
                  </a:cubicBezTo>
                  <a:cubicBezTo>
                    <a:pt x="109095" y="127723"/>
                    <a:pt x="101556" y="141469"/>
                    <a:pt x="89138" y="148800"/>
                  </a:cubicBezTo>
                  <a:cubicBezTo>
                    <a:pt x="78495" y="154757"/>
                    <a:pt x="70512" y="156131"/>
                    <a:pt x="46565" y="156131"/>
                  </a:cubicBezTo>
                  <a:lnTo>
                    <a:pt x="0" y="156131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91AFD22B-3DF2-BE6A-241F-E62E3EFC02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85975" y="5561750"/>
              <a:ext cx="157163" cy="155575"/>
            </a:xfrm>
            <a:custGeom>
              <a:avLst/>
              <a:gdLst>
                <a:gd name="connsiteX0" fmla="*/ 77344 w 157163"/>
                <a:gd name="connsiteY0" fmla="*/ 30162 h 155575"/>
                <a:gd name="connsiteX1" fmla="*/ 76455 w 157163"/>
                <a:gd name="connsiteY1" fmla="*/ 34714 h 155575"/>
                <a:gd name="connsiteX2" fmla="*/ 73788 w 157163"/>
                <a:gd name="connsiteY2" fmla="*/ 42907 h 155575"/>
                <a:gd name="connsiteX3" fmla="*/ 55563 w 157163"/>
                <a:gd name="connsiteY3" fmla="*/ 95249 h 155575"/>
                <a:gd name="connsiteX4" fmla="*/ 100013 w 157163"/>
                <a:gd name="connsiteY4" fmla="*/ 95249 h 155575"/>
                <a:gd name="connsiteX5" fmla="*/ 80455 w 157163"/>
                <a:gd name="connsiteY5" fmla="*/ 40176 h 155575"/>
                <a:gd name="connsiteX6" fmla="*/ 77344 w 157163"/>
                <a:gd name="connsiteY6" fmla="*/ 30162 h 155575"/>
                <a:gd name="connsiteX7" fmla="*/ 60447 w 157163"/>
                <a:gd name="connsiteY7" fmla="*/ 0 h 155575"/>
                <a:gd name="connsiteX8" fmla="*/ 95372 w 157163"/>
                <a:gd name="connsiteY8" fmla="*/ 0 h 155575"/>
                <a:gd name="connsiteX9" fmla="*/ 157163 w 157163"/>
                <a:gd name="connsiteY9" fmla="*/ 155575 h 155575"/>
                <a:gd name="connsiteX10" fmla="*/ 123133 w 157163"/>
                <a:gd name="connsiteY10" fmla="*/ 155575 h 155575"/>
                <a:gd name="connsiteX11" fmla="*/ 109701 w 157163"/>
                <a:gd name="connsiteY11" fmla="*/ 120342 h 155575"/>
                <a:gd name="connsiteX12" fmla="*/ 45224 w 157163"/>
                <a:gd name="connsiteY12" fmla="*/ 120342 h 155575"/>
                <a:gd name="connsiteX13" fmla="*/ 32239 w 157163"/>
                <a:gd name="connsiteY13" fmla="*/ 155575 h 155575"/>
                <a:gd name="connsiteX14" fmla="*/ 0 w 157163"/>
                <a:gd name="connsiteY14" fmla="*/ 155575 h 1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7163" h="155575">
                  <a:moveTo>
                    <a:pt x="77344" y="30162"/>
                  </a:moveTo>
                  <a:lnTo>
                    <a:pt x="76455" y="34714"/>
                  </a:lnTo>
                  <a:cubicBezTo>
                    <a:pt x="75121" y="38810"/>
                    <a:pt x="74677" y="40176"/>
                    <a:pt x="73788" y="42907"/>
                  </a:cubicBezTo>
                  <a:lnTo>
                    <a:pt x="55563" y="95249"/>
                  </a:lnTo>
                  <a:lnTo>
                    <a:pt x="100013" y="95249"/>
                  </a:lnTo>
                  <a:lnTo>
                    <a:pt x="80455" y="40176"/>
                  </a:lnTo>
                  <a:cubicBezTo>
                    <a:pt x="79122" y="36990"/>
                    <a:pt x="78233" y="33803"/>
                    <a:pt x="77344" y="30162"/>
                  </a:cubicBezTo>
                  <a:close/>
                  <a:moveTo>
                    <a:pt x="60447" y="0"/>
                  </a:moveTo>
                  <a:lnTo>
                    <a:pt x="95372" y="0"/>
                  </a:lnTo>
                  <a:lnTo>
                    <a:pt x="157163" y="155575"/>
                  </a:lnTo>
                  <a:lnTo>
                    <a:pt x="123133" y="155575"/>
                  </a:lnTo>
                  <a:lnTo>
                    <a:pt x="109701" y="120342"/>
                  </a:lnTo>
                  <a:lnTo>
                    <a:pt x="45224" y="120342"/>
                  </a:lnTo>
                  <a:lnTo>
                    <a:pt x="32239" y="155575"/>
                  </a:lnTo>
                  <a:lnTo>
                    <a:pt x="0" y="155575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" name="Freeform 85">
              <a:extLst>
                <a:ext uri="{FF2B5EF4-FFF2-40B4-BE49-F238E27FC236}">
                  <a16:creationId xmlns:a16="http://schemas.microsoft.com/office/drawing/2014/main" id="{F3EEFC6F-1E4C-CB25-7988-B9ACA6ECF6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51075" y="5561750"/>
              <a:ext cx="128588" cy="161925"/>
            </a:xfrm>
            <a:custGeom>
              <a:avLst/>
              <a:gdLst>
                <a:gd name="T0" fmla="*/ 289 w 289"/>
                <a:gd name="T1" fmla="*/ 0 h 352"/>
                <a:gd name="T2" fmla="*/ 289 w 289"/>
                <a:gd name="T3" fmla="*/ 206 h 352"/>
                <a:gd name="T4" fmla="*/ 145 w 289"/>
                <a:gd name="T5" fmla="*/ 348 h 352"/>
                <a:gd name="T6" fmla="*/ 34 w 289"/>
                <a:gd name="T7" fmla="*/ 308 h 352"/>
                <a:gd name="T8" fmla="*/ 4 w 289"/>
                <a:gd name="T9" fmla="*/ 206 h 352"/>
                <a:gd name="T10" fmla="*/ 4 w 289"/>
                <a:gd name="T11" fmla="*/ 0 h 352"/>
                <a:gd name="T12" fmla="*/ 74 w 289"/>
                <a:gd name="T13" fmla="*/ 0 h 352"/>
                <a:gd name="T14" fmla="*/ 74 w 289"/>
                <a:gd name="T15" fmla="*/ 199 h 352"/>
                <a:gd name="T16" fmla="*/ 91 w 289"/>
                <a:gd name="T17" fmla="*/ 269 h 352"/>
                <a:gd name="T18" fmla="*/ 147 w 289"/>
                <a:gd name="T19" fmla="*/ 293 h 352"/>
                <a:gd name="T20" fmla="*/ 208 w 289"/>
                <a:gd name="T21" fmla="*/ 259 h 352"/>
                <a:gd name="T22" fmla="*/ 218 w 289"/>
                <a:gd name="T23" fmla="*/ 197 h 352"/>
                <a:gd name="T24" fmla="*/ 218 w 289"/>
                <a:gd name="T25" fmla="*/ 0 h 352"/>
                <a:gd name="T26" fmla="*/ 289 w 289"/>
                <a:gd name="T27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9" h="352">
                  <a:moveTo>
                    <a:pt x="289" y="0"/>
                  </a:moveTo>
                  <a:lnTo>
                    <a:pt x="289" y="206"/>
                  </a:lnTo>
                  <a:cubicBezTo>
                    <a:pt x="289" y="304"/>
                    <a:pt x="243" y="348"/>
                    <a:pt x="145" y="348"/>
                  </a:cubicBezTo>
                  <a:cubicBezTo>
                    <a:pt x="103" y="352"/>
                    <a:pt x="63" y="337"/>
                    <a:pt x="34" y="308"/>
                  </a:cubicBezTo>
                  <a:cubicBezTo>
                    <a:pt x="11" y="279"/>
                    <a:pt x="0" y="242"/>
                    <a:pt x="4" y="206"/>
                  </a:cubicBezTo>
                  <a:lnTo>
                    <a:pt x="4" y="0"/>
                  </a:lnTo>
                  <a:lnTo>
                    <a:pt x="74" y="0"/>
                  </a:lnTo>
                  <a:lnTo>
                    <a:pt x="74" y="199"/>
                  </a:lnTo>
                  <a:cubicBezTo>
                    <a:pt x="71" y="224"/>
                    <a:pt x="77" y="249"/>
                    <a:pt x="91" y="269"/>
                  </a:cubicBezTo>
                  <a:cubicBezTo>
                    <a:pt x="105" y="285"/>
                    <a:pt x="125" y="294"/>
                    <a:pt x="147" y="293"/>
                  </a:cubicBezTo>
                  <a:cubicBezTo>
                    <a:pt x="172" y="294"/>
                    <a:pt x="196" y="281"/>
                    <a:pt x="208" y="259"/>
                  </a:cubicBezTo>
                  <a:cubicBezTo>
                    <a:pt x="217" y="240"/>
                    <a:pt x="221" y="218"/>
                    <a:pt x="218" y="197"/>
                  </a:cubicBezTo>
                  <a:lnTo>
                    <a:pt x="218" y="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" name="Rectangle 86">
              <a:extLst>
                <a:ext uri="{FF2B5EF4-FFF2-40B4-BE49-F238E27FC236}">
                  <a16:creationId xmlns:a16="http://schemas.microsoft.com/office/drawing/2014/main" id="{FAA774C8-D981-F5EB-7684-26BAEE5830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57225" y="6042762"/>
              <a:ext cx="9993313" cy="30162"/>
            </a:xfrm>
            <a:prstGeom prst="rect">
              <a:avLst/>
            </a:pr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" name="Freeform 87">
              <a:extLst>
                <a:ext uri="{FF2B5EF4-FFF2-40B4-BE49-F238E27FC236}">
                  <a16:creationId xmlns:a16="http://schemas.microsoft.com/office/drawing/2014/main" id="{1DDA678A-4D35-EF17-86DC-F47EA4FDED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52125" y="5990375"/>
              <a:ext cx="515938" cy="138112"/>
            </a:xfrm>
            <a:custGeom>
              <a:avLst/>
              <a:gdLst>
                <a:gd name="T0" fmla="*/ 0 w 1155"/>
                <a:gd name="T1" fmla="*/ 0 h 305"/>
                <a:gd name="T2" fmla="*/ 0 w 1155"/>
                <a:gd name="T3" fmla="*/ 305 h 305"/>
                <a:gd name="T4" fmla="*/ 1155 w 1155"/>
                <a:gd name="T5" fmla="*/ 152 h 305"/>
                <a:gd name="T6" fmla="*/ 0 w 1155"/>
                <a:gd name="T7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5" h="305">
                  <a:moveTo>
                    <a:pt x="0" y="0"/>
                  </a:moveTo>
                  <a:lnTo>
                    <a:pt x="0" y="305"/>
                  </a:lnTo>
                  <a:lnTo>
                    <a:pt x="1155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" name="Freeform 91">
              <a:extLst>
                <a:ext uri="{FF2B5EF4-FFF2-40B4-BE49-F238E27FC236}">
                  <a16:creationId xmlns:a16="http://schemas.microsoft.com/office/drawing/2014/main" id="{8E264D1C-E9BB-54DF-7DCA-943580488A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3575" y="5799875"/>
              <a:ext cx="193675" cy="146050"/>
            </a:xfrm>
            <a:custGeom>
              <a:avLst/>
              <a:gdLst>
                <a:gd name="T0" fmla="*/ 434 w 434"/>
                <a:gd name="T1" fmla="*/ 1 h 319"/>
                <a:gd name="T2" fmla="*/ 403 w 434"/>
                <a:gd name="T3" fmla="*/ 3 h 319"/>
                <a:gd name="T4" fmla="*/ 355 w 434"/>
                <a:gd name="T5" fmla="*/ 168 h 319"/>
                <a:gd name="T6" fmla="*/ 346 w 434"/>
                <a:gd name="T7" fmla="*/ 199 h 319"/>
                <a:gd name="T8" fmla="*/ 340 w 434"/>
                <a:gd name="T9" fmla="*/ 221 h 319"/>
                <a:gd name="T10" fmla="*/ 336 w 434"/>
                <a:gd name="T11" fmla="*/ 238 h 319"/>
                <a:gd name="T12" fmla="*/ 331 w 434"/>
                <a:gd name="T13" fmla="*/ 256 h 319"/>
                <a:gd name="T14" fmla="*/ 327 w 434"/>
                <a:gd name="T15" fmla="*/ 272 h 319"/>
                <a:gd name="T16" fmla="*/ 325 w 434"/>
                <a:gd name="T17" fmla="*/ 285 h 319"/>
                <a:gd name="T18" fmla="*/ 325 w 434"/>
                <a:gd name="T19" fmla="*/ 295 h 319"/>
                <a:gd name="T20" fmla="*/ 325 w 434"/>
                <a:gd name="T21" fmla="*/ 304 h 319"/>
                <a:gd name="T22" fmla="*/ 321 w 434"/>
                <a:gd name="T23" fmla="*/ 282 h 319"/>
                <a:gd name="T24" fmla="*/ 316 w 434"/>
                <a:gd name="T25" fmla="*/ 258 h 319"/>
                <a:gd name="T26" fmla="*/ 306 w 434"/>
                <a:gd name="T27" fmla="*/ 224 h 319"/>
                <a:gd name="T28" fmla="*/ 290 w 434"/>
                <a:gd name="T29" fmla="*/ 169 h 319"/>
                <a:gd name="T30" fmla="*/ 237 w 434"/>
                <a:gd name="T31" fmla="*/ 1 h 319"/>
                <a:gd name="T32" fmla="*/ 198 w 434"/>
                <a:gd name="T33" fmla="*/ 1 h 319"/>
                <a:gd name="T34" fmla="*/ 149 w 434"/>
                <a:gd name="T35" fmla="*/ 169 h 319"/>
                <a:gd name="T36" fmla="*/ 133 w 434"/>
                <a:gd name="T37" fmla="*/ 224 h 319"/>
                <a:gd name="T38" fmla="*/ 124 w 434"/>
                <a:gd name="T39" fmla="*/ 259 h 319"/>
                <a:gd name="T40" fmla="*/ 118 w 434"/>
                <a:gd name="T41" fmla="*/ 283 h 319"/>
                <a:gd name="T42" fmla="*/ 114 w 434"/>
                <a:gd name="T43" fmla="*/ 304 h 319"/>
                <a:gd name="T44" fmla="*/ 111 w 434"/>
                <a:gd name="T45" fmla="*/ 283 h 319"/>
                <a:gd name="T46" fmla="*/ 105 w 434"/>
                <a:gd name="T47" fmla="*/ 258 h 319"/>
                <a:gd name="T48" fmla="*/ 96 w 434"/>
                <a:gd name="T49" fmla="*/ 223 h 319"/>
                <a:gd name="T50" fmla="*/ 82 w 434"/>
                <a:gd name="T51" fmla="*/ 169 h 319"/>
                <a:gd name="T52" fmla="*/ 33 w 434"/>
                <a:gd name="T53" fmla="*/ 0 h 319"/>
                <a:gd name="T54" fmla="*/ 0 w 434"/>
                <a:gd name="T55" fmla="*/ 0 h 319"/>
                <a:gd name="T56" fmla="*/ 95 w 434"/>
                <a:gd name="T57" fmla="*/ 319 h 319"/>
                <a:gd name="T58" fmla="*/ 134 w 434"/>
                <a:gd name="T59" fmla="*/ 319 h 319"/>
                <a:gd name="T60" fmla="*/ 196 w 434"/>
                <a:gd name="T61" fmla="*/ 107 h 319"/>
                <a:gd name="T62" fmla="*/ 205 w 434"/>
                <a:gd name="T63" fmla="*/ 75 h 319"/>
                <a:gd name="T64" fmla="*/ 211 w 434"/>
                <a:gd name="T65" fmla="*/ 51 h 319"/>
                <a:gd name="T66" fmla="*/ 215 w 434"/>
                <a:gd name="T67" fmla="*/ 32 h 319"/>
                <a:gd name="T68" fmla="*/ 217 w 434"/>
                <a:gd name="T69" fmla="*/ 17 h 319"/>
                <a:gd name="T70" fmla="*/ 220 w 434"/>
                <a:gd name="T71" fmla="*/ 34 h 319"/>
                <a:gd name="T72" fmla="*/ 224 w 434"/>
                <a:gd name="T73" fmla="*/ 51 h 319"/>
                <a:gd name="T74" fmla="*/ 230 w 434"/>
                <a:gd name="T75" fmla="*/ 74 h 319"/>
                <a:gd name="T76" fmla="*/ 239 w 434"/>
                <a:gd name="T77" fmla="*/ 107 h 319"/>
                <a:gd name="T78" fmla="*/ 302 w 434"/>
                <a:gd name="T79" fmla="*/ 319 h 319"/>
                <a:gd name="T80" fmla="*/ 341 w 434"/>
                <a:gd name="T81" fmla="*/ 319 h 319"/>
                <a:gd name="T82" fmla="*/ 434 w 434"/>
                <a:gd name="T83" fmla="*/ 1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34" h="319">
                  <a:moveTo>
                    <a:pt x="434" y="1"/>
                  </a:moveTo>
                  <a:lnTo>
                    <a:pt x="403" y="3"/>
                  </a:lnTo>
                  <a:lnTo>
                    <a:pt x="355" y="168"/>
                  </a:lnTo>
                  <a:cubicBezTo>
                    <a:pt x="351" y="182"/>
                    <a:pt x="348" y="191"/>
                    <a:pt x="346" y="199"/>
                  </a:cubicBezTo>
                  <a:cubicBezTo>
                    <a:pt x="344" y="208"/>
                    <a:pt x="342" y="215"/>
                    <a:pt x="340" y="221"/>
                  </a:cubicBezTo>
                  <a:cubicBezTo>
                    <a:pt x="339" y="227"/>
                    <a:pt x="337" y="232"/>
                    <a:pt x="336" y="238"/>
                  </a:cubicBezTo>
                  <a:lnTo>
                    <a:pt x="331" y="256"/>
                  </a:lnTo>
                  <a:cubicBezTo>
                    <a:pt x="329" y="262"/>
                    <a:pt x="328" y="268"/>
                    <a:pt x="327" y="272"/>
                  </a:cubicBezTo>
                  <a:cubicBezTo>
                    <a:pt x="326" y="277"/>
                    <a:pt x="326" y="281"/>
                    <a:pt x="325" y="285"/>
                  </a:cubicBezTo>
                  <a:cubicBezTo>
                    <a:pt x="325" y="289"/>
                    <a:pt x="325" y="292"/>
                    <a:pt x="325" y="295"/>
                  </a:cubicBezTo>
                  <a:lnTo>
                    <a:pt x="325" y="304"/>
                  </a:lnTo>
                  <a:cubicBezTo>
                    <a:pt x="325" y="296"/>
                    <a:pt x="323" y="288"/>
                    <a:pt x="321" y="282"/>
                  </a:cubicBezTo>
                  <a:cubicBezTo>
                    <a:pt x="320" y="275"/>
                    <a:pt x="318" y="268"/>
                    <a:pt x="316" y="258"/>
                  </a:cubicBezTo>
                  <a:cubicBezTo>
                    <a:pt x="313" y="249"/>
                    <a:pt x="310" y="238"/>
                    <a:pt x="306" y="224"/>
                  </a:cubicBezTo>
                  <a:cubicBezTo>
                    <a:pt x="302" y="210"/>
                    <a:pt x="296" y="191"/>
                    <a:pt x="290" y="169"/>
                  </a:cubicBezTo>
                  <a:lnTo>
                    <a:pt x="237" y="1"/>
                  </a:lnTo>
                  <a:lnTo>
                    <a:pt x="198" y="1"/>
                  </a:lnTo>
                  <a:lnTo>
                    <a:pt x="149" y="169"/>
                  </a:lnTo>
                  <a:lnTo>
                    <a:pt x="133" y="224"/>
                  </a:lnTo>
                  <a:cubicBezTo>
                    <a:pt x="129" y="238"/>
                    <a:pt x="126" y="250"/>
                    <a:pt x="124" y="259"/>
                  </a:cubicBezTo>
                  <a:cubicBezTo>
                    <a:pt x="122" y="268"/>
                    <a:pt x="120" y="276"/>
                    <a:pt x="118" y="283"/>
                  </a:cubicBezTo>
                  <a:cubicBezTo>
                    <a:pt x="117" y="289"/>
                    <a:pt x="116" y="296"/>
                    <a:pt x="114" y="304"/>
                  </a:cubicBezTo>
                  <a:cubicBezTo>
                    <a:pt x="114" y="297"/>
                    <a:pt x="112" y="290"/>
                    <a:pt x="111" y="283"/>
                  </a:cubicBezTo>
                  <a:cubicBezTo>
                    <a:pt x="109" y="277"/>
                    <a:pt x="107" y="268"/>
                    <a:pt x="105" y="258"/>
                  </a:cubicBezTo>
                  <a:cubicBezTo>
                    <a:pt x="102" y="248"/>
                    <a:pt x="99" y="236"/>
                    <a:pt x="96" y="223"/>
                  </a:cubicBezTo>
                  <a:lnTo>
                    <a:pt x="82" y="169"/>
                  </a:lnTo>
                  <a:lnTo>
                    <a:pt x="33" y="0"/>
                  </a:lnTo>
                  <a:lnTo>
                    <a:pt x="0" y="0"/>
                  </a:lnTo>
                  <a:lnTo>
                    <a:pt x="95" y="319"/>
                  </a:lnTo>
                  <a:lnTo>
                    <a:pt x="134" y="319"/>
                  </a:lnTo>
                  <a:lnTo>
                    <a:pt x="196" y="107"/>
                  </a:lnTo>
                  <a:cubicBezTo>
                    <a:pt x="199" y="95"/>
                    <a:pt x="202" y="84"/>
                    <a:pt x="205" y="75"/>
                  </a:cubicBezTo>
                  <a:cubicBezTo>
                    <a:pt x="207" y="66"/>
                    <a:pt x="209" y="58"/>
                    <a:pt x="211" y="51"/>
                  </a:cubicBezTo>
                  <a:cubicBezTo>
                    <a:pt x="212" y="44"/>
                    <a:pt x="213" y="38"/>
                    <a:pt x="215" y="32"/>
                  </a:cubicBezTo>
                  <a:cubicBezTo>
                    <a:pt x="216" y="27"/>
                    <a:pt x="217" y="22"/>
                    <a:pt x="217" y="17"/>
                  </a:cubicBezTo>
                  <a:cubicBezTo>
                    <a:pt x="217" y="23"/>
                    <a:pt x="219" y="28"/>
                    <a:pt x="220" y="34"/>
                  </a:cubicBezTo>
                  <a:cubicBezTo>
                    <a:pt x="221" y="39"/>
                    <a:pt x="222" y="45"/>
                    <a:pt x="224" y="51"/>
                  </a:cubicBezTo>
                  <a:cubicBezTo>
                    <a:pt x="225" y="57"/>
                    <a:pt x="227" y="66"/>
                    <a:pt x="230" y="74"/>
                  </a:cubicBezTo>
                  <a:cubicBezTo>
                    <a:pt x="232" y="83"/>
                    <a:pt x="235" y="94"/>
                    <a:pt x="239" y="107"/>
                  </a:cubicBezTo>
                  <a:lnTo>
                    <a:pt x="302" y="319"/>
                  </a:lnTo>
                  <a:lnTo>
                    <a:pt x="341" y="319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" name="Freeform 92">
              <a:extLst>
                <a:ext uri="{FF2B5EF4-FFF2-40B4-BE49-F238E27FC236}">
                  <a16:creationId xmlns:a16="http://schemas.microsoft.com/office/drawing/2014/main" id="{8FE4A4A9-E5F9-4543-F3D7-2C61C1037C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35138" y="5839562"/>
              <a:ext cx="49213" cy="107950"/>
            </a:xfrm>
            <a:custGeom>
              <a:avLst/>
              <a:gdLst>
                <a:gd name="T0" fmla="*/ 0 w 113"/>
                <a:gd name="T1" fmla="*/ 2 h 235"/>
                <a:gd name="T2" fmla="*/ 0 w 113"/>
                <a:gd name="T3" fmla="*/ 235 h 235"/>
                <a:gd name="T4" fmla="*/ 30 w 113"/>
                <a:gd name="T5" fmla="*/ 235 h 235"/>
                <a:gd name="T6" fmla="*/ 30 w 113"/>
                <a:gd name="T7" fmla="*/ 95 h 235"/>
                <a:gd name="T8" fmla="*/ 31 w 113"/>
                <a:gd name="T9" fmla="*/ 84 h 235"/>
                <a:gd name="T10" fmla="*/ 34 w 113"/>
                <a:gd name="T11" fmla="*/ 74 h 235"/>
                <a:gd name="T12" fmla="*/ 90 w 113"/>
                <a:gd name="T13" fmla="*/ 31 h 235"/>
                <a:gd name="T14" fmla="*/ 103 w 113"/>
                <a:gd name="T15" fmla="*/ 31 h 235"/>
                <a:gd name="T16" fmla="*/ 113 w 113"/>
                <a:gd name="T17" fmla="*/ 34 h 235"/>
                <a:gd name="T18" fmla="*/ 113 w 113"/>
                <a:gd name="T19" fmla="*/ 2 h 235"/>
                <a:gd name="T20" fmla="*/ 101 w 113"/>
                <a:gd name="T21" fmla="*/ 0 h 235"/>
                <a:gd name="T22" fmla="*/ 93 w 113"/>
                <a:gd name="T23" fmla="*/ 0 h 235"/>
                <a:gd name="T24" fmla="*/ 35 w 113"/>
                <a:gd name="T25" fmla="*/ 39 h 235"/>
                <a:gd name="T26" fmla="*/ 28 w 113"/>
                <a:gd name="T27" fmla="*/ 58 h 235"/>
                <a:gd name="T28" fmla="*/ 28 w 113"/>
                <a:gd name="T29" fmla="*/ 2 h 235"/>
                <a:gd name="T30" fmla="*/ 0 w 113"/>
                <a:gd name="T31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" h="235">
                  <a:moveTo>
                    <a:pt x="0" y="2"/>
                  </a:moveTo>
                  <a:lnTo>
                    <a:pt x="0" y="235"/>
                  </a:lnTo>
                  <a:lnTo>
                    <a:pt x="30" y="235"/>
                  </a:lnTo>
                  <a:lnTo>
                    <a:pt x="30" y="95"/>
                  </a:lnTo>
                  <a:cubicBezTo>
                    <a:pt x="30" y="91"/>
                    <a:pt x="30" y="87"/>
                    <a:pt x="31" y="84"/>
                  </a:cubicBezTo>
                  <a:cubicBezTo>
                    <a:pt x="32" y="80"/>
                    <a:pt x="33" y="77"/>
                    <a:pt x="34" y="74"/>
                  </a:cubicBezTo>
                  <a:cubicBezTo>
                    <a:pt x="40" y="49"/>
                    <a:pt x="63" y="31"/>
                    <a:pt x="90" y="31"/>
                  </a:cubicBezTo>
                  <a:lnTo>
                    <a:pt x="103" y="31"/>
                  </a:lnTo>
                  <a:cubicBezTo>
                    <a:pt x="106" y="32"/>
                    <a:pt x="109" y="33"/>
                    <a:pt x="113" y="34"/>
                  </a:cubicBezTo>
                  <a:lnTo>
                    <a:pt x="113" y="2"/>
                  </a:lnTo>
                  <a:lnTo>
                    <a:pt x="101" y="0"/>
                  </a:lnTo>
                  <a:lnTo>
                    <a:pt x="93" y="0"/>
                  </a:lnTo>
                  <a:cubicBezTo>
                    <a:pt x="68" y="2"/>
                    <a:pt x="46" y="17"/>
                    <a:pt x="35" y="39"/>
                  </a:cubicBezTo>
                  <a:cubicBezTo>
                    <a:pt x="34" y="42"/>
                    <a:pt x="31" y="48"/>
                    <a:pt x="28" y="58"/>
                  </a:cubicBezTo>
                  <a:lnTo>
                    <a:pt x="28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B3CF74CA-327A-3968-B75E-5497202EBB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24799" y="5836387"/>
              <a:ext cx="88115" cy="111895"/>
            </a:xfrm>
            <a:custGeom>
              <a:avLst/>
              <a:gdLst>
                <a:gd name="connsiteX0" fmla="*/ 46583 w 88115"/>
                <a:gd name="connsiteY0" fmla="*/ 12700 h 111895"/>
                <a:gd name="connsiteX1" fmla="*/ 30615 w 88115"/>
                <a:gd name="connsiteY1" fmla="*/ 17721 h 111895"/>
                <a:gd name="connsiteX2" fmla="*/ 19082 w 88115"/>
                <a:gd name="connsiteY2" fmla="*/ 31870 h 111895"/>
                <a:gd name="connsiteX3" fmla="*/ 16421 w 88115"/>
                <a:gd name="connsiteY3" fmla="*/ 39172 h 111895"/>
                <a:gd name="connsiteX4" fmla="*/ 15090 w 88115"/>
                <a:gd name="connsiteY4" fmla="*/ 49213 h 111895"/>
                <a:gd name="connsiteX5" fmla="*/ 75415 w 88115"/>
                <a:gd name="connsiteY5" fmla="*/ 49213 h 111895"/>
                <a:gd name="connsiteX6" fmla="*/ 74084 w 88115"/>
                <a:gd name="connsiteY6" fmla="*/ 37803 h 111895"/>
                <a:gd name="connsiteX7" fmla="*/ 71423 w 88115"/>
                <a:gd name="connsiteY7" fmla="*/ 29588 h 111895"/>
                <a:gd name="connsiteX8" fmla="*/ 61221 w 88115"/>
                <a:gd name="connsiteY8" fmla="*/ 16808 h 111895"/>
                <a:gd name="connsiteX9" fmla="*/ 46583 w 88115"/>
                <a:gd name="connsiteY9" fmla="*/ 12700 h 111895"/>
                <a:gd name="connsiteX10" fmla="*/ 45888 w 88115"/>
                <a:gd name="connsiteY10" fmla="*/ 0 h 111895"/>
                <a:gd name="connsiteX11" fmla="*/ 71669 w 88115"/>
                <a:gd name="connsiteY11" fmla="*/ 8248 h 111895"/>
                <a:gd name="connsiteX12" fmla="*/ 85448 w 88115"/>
                <a:gd name="connsiteY12" fmla="*/ 32073 h 111895"/>
                <a:gd name="connsiteX13" fmla="*/ 87671 w 88115"/>
                <a:gd name="connsiteY13" fmla="*/ 44444 h 111895"/>
                <a:gd name="connsiteX14" fmla="*/ 88115 w 88115"/>
                <a:gd name="connsiteY14" fmla="*/ 59564 h 111895"/>
                <a:gd name="connsiteX15" fmla="*/ 13884 w 88115"/>
                <a:gd name="connsiteY15" fmla="*/ 59106 h 111895"/>
                <a:gd name="connsiteX16" fmla="*/ 24552 w 88115"/>
                <a:gd name="connsiteY16" fmla="*/ 88888 h 111895"/>
                <a:gd name="connsiteX17" fmla="*/ 50333 w 88115"/>
                <a:gd name="connsiteY17" fmla="*/ 100342 h 111895"/>
                <a:gd name="connsiteX18" fmla="*/ 80114 w 88115"/>
                <a:gd name="connsiteY18" fmla="*/ 92095 h 111895"/>
                <a:gd name="connsiteX19" fmla="*/ 80114 w 88115"/>
                <a:gd name="connsiteY19" fmla="*/ 105382 h 111895"/>
                <a:gd name="connsiteX20" fmla="*/ 50333 w 88115"/>
                <a:gd name="connsiteY20" fmla="*/ 111797 h 111895"/>
                <a:gd name="connsiteX21" fmla="*/ 13439 w 88115"/>
                <a:gd name="connsiteY21" fmla="*/ 97135 h 111895"/>
                <a:gd name="connsiteX22" fmla="*/ 104 w 88115"/>
                <a:gd name="connsiteY22" fmla="*/ 54982 h 111895"/>
                <a:gd name="connsiteX23" fmla="*/ 3216 w 88115"/>
                <a:gd name="connsiteY23" fmla="*/ 32073 h 111895"/>
                <a:gd name="connsiteX24" fmla="*/ 12550 w 88115"/>
                <a:gd name="connsiteY24" fmla="*/ 15120 h 111895"/>
                <a:gd name="connsiteX25" fmla="*/ 27219 w 88115"/>
                <a:gd name="connsiteY25" fmla="*/ 4124 h 111895"/>
                <a:gd name="connsiteX26" fmla="*/ 45888 w 88115"/>
                <a:gd name="connsiteY26" fmla="*/ 0 h 11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8115" h="111895">
                  <a:moveTo>
                    <a:pt x="46583" y="12700"/>
                  </a:moveTo>
                  <a:cubicBezTo>
                    <a:pt x="40817" y="12700"/>
                    <a:pt x="35051" y="14526"/>
                    <a:pt x="30615" y="17721"/>
                  </a:cubicBezTo>
                  <a:cubicBezTo>
                    <a:pt x="25736" y="21372"/>
                    <a:pt x="21744" y="25936"/>
                    <a:pt x="19082" y="31870"/>
                  </a:cubicBezTo>
                  <a:cubicBezTo>
                    <a:pt x="18195" y="34152"/>
                    <a:pt x="17308" y="36890"/>
                    <a:pt x="16421" y="39172"/>
                  </a:cubicBezTo>
                  <a:cubicBezTo>
                    <a:pt x="15534" y="42367"/>
                    <a:pt x="15090" y="46018"/>
                    <a:pt x="15090" y="49213"/>
                  </a:cubicBezTo>
                  <a:lnTo>
                    <a:pt x="75415" y="49213"/>
                  </a:lnTo>
                  <a:cubicBezTo>
                    <a:pt x="75415" y="45562"/>
                    <a:pt x="74971" y="41911"/>
                    <a:pt x="74084" y="37803"/>
                  </a:cubicBezTo>
                  <a:cubicBezTo>
                    <a:pt x="73641" y="35064"/>
                    <a:pt x="72754" y="32326"/>
                    <a:pt x="71423" y="29588"/>
                  </a:cubicBezTo>
                  <a:cubicBezTo>
                    <a:pt x="69205" y="24567"/>
                    <a:pt x="65657" y="20003"/>
                    <a:pt x="61221" y="16808"/>
                  </a:cubicBezTo>
                  <a:cubicBezTo>
                    <a:pt x="56785" y="14069"/>
                    <a:pt x="51462" y="12700"/>
                    <a:pt x="46583" y="12700"/>
                  </a:cubicBezTo>
                  <a:close/>
                  <a:moveTo>
                    <a:pt x="45888" y="0"/>
                  </a:moveTo>
                  <a:cubicBezTo>
                    <a:pt x="55222" y="0"/>
                    <a:pt x="64112" y="2749"/>
                    <a:pt x="71669" y="8248"/>
                  </a:cubicBezTo>
                  <a:cubicBezTo>
                    <a:pt x="78781" y="14662"/>
                    <a:pt x="83670" y="22909"/>
                    <a:pt x="85448" y="32073"/>
                  </a:cubicBezTo>
                  <a:cubicBezTo>
                    <a:pt x="86337" y="36197"/>
                    <a:pt x="87226" y="40320"/>
                    <a:pt x="87671" y="44444"/>
                  </a:cubicBezTo>
                  <a:cubicBezTo>
                    <a:pt x="88115" y="48568"/>
                    <a:pt x="88115" y="53608"/>
                    <a:pt x="88115" y="59564"/>
                  </a:cubicBezTo>
                  <a:lnTo>
                    <a:pt x="13884" y="59106"/>
                  </a:lnTo>
                  <a:cubicBezTo>
                    <a:pt x="13884" y="70102"/>
                    <a:pt x="17440" y="80640"/>
                    <a:pt x="24552" y="88888"/>
                  </a:cubicBezTo>
                  <a:cubicBezTo>
                    <a:pt x="31219" y="96677"/>
                    <a:pt x="40554" y="100800"/>
                    <a:pt x="50333" y="100342"/>
                  </a:cubicBezTo>
                  <a:cubicBezTo>
                    <a:pt x="61001" y="100342"/>
                    <a:pt x="71224" y="97593"/>
                    <a:pt x="80114" y="92095"/>
                  </a:cubicBezTo>
                  <a:lnTo>
                    <a:pt x="80114" y="105382"/>
                  </a:lnTo>
                  <a:cubicBezTo>
                    <a:pt x="70780" y="109964"/>
                    <a:pt x="60556" y="112255"/>
                    <a:pt x="50333" y="111797"/>
                  </a:cubicBezTo>
                  <a:cubicBezTo>
                    <a:pt x="36553" y="112713"/>
                    <a:pt x="22774" y="107215"/>
                    <a:pt x="13439" y="97135"/>
                  </a:cubicBezTo>
                  <a:cubicBezTo>
                    <a:pt x="4105" y="85222"/>
                    <a:pt x="-785" y="70102"/>
                    <a:pt x="104" y="54982"/>
                  </a:cubicBezTo>
                  <a:cubicBezTo>
                    <a:pt x="104" y="47193"/>
                    <a:pt x="993" y="39404"/>
                    <a:pt x="3216" y="32073"/>
                  </a:cubicBezTo>
                  <a:cubicBezTo>
                    <a:pt x="5438" y="25658"/>
                    <a:pt x="8550" y="20160"/>
                    <a:pt x="12550" y="15120"/>
                  </a:cubicBezTo>
                  <a:cubicBezTo>
                    <a:pt x="16551" y="10080"/>
                    <a:pt x="21440" y="6415"/>
                    <a:pt x="27219" y="4124"/>
                  </a:cubicBezTo>
                  <a:cubicBezTo>
                    <a:pt x="32997" y="1375"/>
                    <a:pt x="39665" y="0"/>
                    <a:pt x="45888" y="0"/>
                  </a:cubicBez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E791C745-C5EB-E622-DB1D-18B6116198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18436" y="5836387"/>
              <a:ext cx="88115" cy="111895"/>
            </a:xfrm>
            <a:custGeom>
              <a:avLst/>
              <a:gdLst>
                <a:gd name="connsiteX0" fmla="*/ 45589 w 88115"/>
                <a:gd name="connsiteY0" fmla="*/ 12700 h 111895"/>
                <a:gd name="connsiteX1" fmla="*/ 29320 w 88115"/>
                <a:gd name="connsiteY1" fmla="*/ 17721 h 111895"/>
                <a:gd name="connsiteX2" fmla="*/ 17570 w 88115"/>
                <a:gd name="connsiteY2" fmla="*/ 31870 h 111895"/>
                <a:gd name="connsiteX3" fmla="*/ 14859 w 88115"/>
                <a:gd name="connsiteY3" fmla="*/ 39172 h 111895"/>
                <a:gd name="connsiteX4" fmla="*/ 13503 w 88115"/>
                <a:gd name="connsiteY4" fmla="*/ 49213 h 111895"/>
                <a:gd name="connsiteX5" fmla="*/ 75416 w 88115"/>
                <a:gd name="connsiteY5" fmla="*/ 49213 h 111895"/>
                <a:gd name="connsiteX6" fmla="*/ 74060 w 88115"/>
                <a:gd name="connsiteY6" fmla="*/ 37803 h 111895"/>
                <a:gd name="connsiteX7" fmla="*/ 70897 w 88115"/>
                <a:gd name="connsiteY7" fmla="*/ 29588 h 111895"/>
                <a:gd name="connsiteX8" fmla="*/ 60503 w 88115"/>
                <a:gd name="connsiteY8" fmla="*/ 16808 h 111895"/>
                <a:gd name="connsiteX9" fmla="*/ 45589 w 88115"/>
                <a:gd name="connsiteY9" fmla="*/ 12700 h 111895"/>
                <a:gd name="connsiteX10" fmla="*/ 46359 w 88115"/>
                <a:gd name="connsiteY10" fmla="*/ 0 h 111895"/>
                <a:gd name="connsiteX11" fmla="*/ 71951 w 88115"/>
                <a:gd name="connsiteY11" fmla="*/ 8248 h 111895"/>
                <a:gd name="connsiteX12" fmla="*/ 86319 w 88115"/>
                <a:gd name="connsiteY12" fmla="*/ 32073 h 111895"/>
                <a:gd name="connsiteX13" fmla="*/ 88115 w 88115"/>
                <a:gd name="connsiteY13" fmla="*/ 44444 h 111895"/>
                <a:gd name="connsiteX14" fmla="*/ 88115 w 88115"/>
                <a:gd name="connsiteY14" fmla="*/ 59564 h 111895"/>
                <a:gd name="connsiteX15" fmla="*/ 14032 w 88115"/>
                <a:gd name="connsiteY15" fmla="*/ 59106 h 111895"/>
                <a:gd name="connsiteX16" fmla="*/ 24358 w 88115"/>
                <a:gd name="connsiteY16" fmla="*/ 88888 h 111895"/>
                <a:gd name="connsiteX17" fmla="*/ 50849 w 88115"/>
                <a:gd name="connsiteY17" fmla="*/ 100342 h 111895"/>
                <a:gd name="connsiteX18" fmla="*/ 80482 w 88115"/>
                <a:gd name="connsiteY18" fmla="*/ 92095 h 111895"/>
                <a:gd name="connsiteX19" fmla="*/ 80482 w 88115"/>
                <a:gd name="connsiteY19" fmla="*/ 105382 h 111895"/>
                <a:gd name="connsiteX20" fmla="*/ 50849 w 88115"/>
                <a:gd name="connsiteY20" fmla="*/ 111797 h 111895"/>
                <a:gd name="connsiteX21" fmla="*/ 13134 w 88115"/>
                <a:gd name="connsiteY21" fmla="*/ 97135 h 111895"/>
                <a:gd name="connsiteX22" fmla="*/ 113 w 88115"/>
                <a:gd name="connsiteY22" fmla="*/ 54982 h 111895"/>
                <a:gd name="connsiteX23" fmla="*/ 3256 w 88115"/>
                <a:gd name="connsiteY23" fmla="*/ 32073 h 111895"/>
                <a:gd name="connsiteX24" fmla="*/ 12685 w 88115"/>
                <a:gd name="connsiteY24" fmla="*/ 15120 h 111895"/>
                <a:gd name="connsiteX25" fmla="*/ 27501 w 88115"/>
                <a:gd name="connsiteY25" fmla="*/ 4124 h 111895"/>
                <a:gd name="connsiteX26" fmla="*/ 46359 w 88115"/>
                <a:gd name="connsiteY26" fmla="*/ 0 h 11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8115" h="111895">
                  <a:moveTo>
                    <a:pt x="45589" y="12700"/>
                  </a:moveTo>
                  <a:cubicBezTo>
                    <a:pt x="39714" y="12700"/>
                    <a:pt x="34291" y="14526"/>
                    <a:pt x="29320" y="17721"/>
                  </a:cubicBezTo>
                  <a:cubicBezTo>
                    <a:pt x="24349" y="21372"/>
                    <a:pt x="20282" y="25936"/>
                    <a:pt x="17570" y="31870"/>
                  </a:cubicBezTo>
                  <a:cubicBezTo>
                    <a:pt x="16667" y="34152"/>
                    <a:pt x="15763" y="36890"/>
                    <a:pt x="14859" y="39172"/>
                  </a:cubicBezTo>
                  <a:cubicBezTo>
                    <a:pt x="14407" y="42823"/>
                    <a:pt x="13503" y="46018"/>
                    <a:pt x="13503" y="49213"/>
                  </a:cubicBezTo>
                  <a:lnTo>
                    <a:pt x="75416" y="49213"/>
                  </a:lnTo>
                  <a:cubicBezTo>
                    <a:pt x="74964" y="45562"/>
                    <a:pt x="74512" y="41911"/>
                    <a:pt x="74060" y="37803"/>
                  </a:cubicBezTo>
                  <a:cubicBezTo>
                    <a:pt x="73156" y="35064"/>
                    <a:pt x="72253" y="32326"/>
                    <a:pt x="70897" y="29588"/>
                  </a:cubicBezTo>
                  <a:cubicBezTo>
                    <a:pt x="68637" y="24567"/>
                    <a:pt x="65022" y="20003"/>
                    <a:pt x="60503" y="16808"/>
                  </a:cubicBezTo>
                  <a:cubicBezTo>
                    <a:pt x="55984" y="14069"/>
                    <a:pt x="51012" y="12700"/>
                    <a:pt x="45589" y="12700"/>
                  </a:cubicBezTo>
                  <a:close/>
                  <a:moveTo>
                    <a:pt x="46359" y="0"/>
                  </a:moveTo>
                  <a:cubicBezTo>
                    <a:pt x="55788" y="0"/>
                    <a:pt x="64768" y="2749"/>
                    <a:pt x="71951" y="8248"/>
                  </a:cubicBezTo>
                  <a:cubicBezTo>
                    <a:pt x="79135" y="14662"/>
                    <a:pt x="84523" y="22909"/>
                    <a:pt x="86319" y="32073"/>
                  </a:cubicBezTo>
                  <a:cubicBezTo>
                    <a:pt x="87217" y="36197"/>
                    <a:pt x="87666" y="40320"/>
                    <a:pt x="88115" y="44444"/>
                  </a:cubicBezTo>
                  <a:lnTo>
                    <a:pt x="88115" y="59564"/>
                  </a:lnTo>
                  <a:lnTo>
                    <a:pt x="14032" y="59106"/>
                  </a:lnTo>
                  <a:cubicBezTo>
                    <a:pt x="14032" y="70102"/>
                    <a:pt x="17624" y="80640"/>
                    <a:pt x="24358" y="88888"/>
                  </a:cubicBezTo>
                  <a:cubicBezTo>
                    <a:pt x="31093" y="96677"/>
                    <a:pt x="40971" y="100800"/>
                    <a:pt x="50849" y="100342"/>
                  </a:cubicBezTo>
                  <a:cubicBezTo>
                    <a:pt x="61176" y="100342"/>
                    <a:pt x="71502" y="97593"/>
                    <a:pt x="80482" y="92095"/>
                  </a:cubicBezTo>
                  <a:lnTo>
                    <a:pt x="80482" y="105382"/>
                  </a:lnTo>
                  <a:cubicBezTo>
                    <a:pt x="71053" y="109964"/>
                    <a:pt x="61176" y="112255"/>
                    <a:pt x="50849" y="111797"/>
                  </a:cubicBezTo>
                  <a:cubicBezTo>
                    <a:pt x="36481" y="112713"/>
                    <a:pt x="23012" y="107215"/>
                    <a:pt x="13134" y="97135"/>
                  </a:cubicBezTo>
                  <a:cubicBezTo>
                    <a:pt x="3705" y="85222"/>
                    <a:pt x="-785" y="70102"/>
                    <a:pt x="113" y="54982"/>
                  </a:cubicBezTo>
                  <a:cubicBezTo>
                    <a:pt x="113" y="47193"/>
                    <a:pt x="1011" y="39404"/>
                    <a:pt x="3256" y="32073"/>
                  </a:cubicBezTo>
                  <a:cubicBezTo>
                    <a:pt x="5052" y="25658"/>
                    <a:pt x="8644" y="20160"/>
                    <a:pt x="12685" y="15120"/>
                  </a:cubicBezTo>
                  <a:cubicBezTo>
                    <a:pt x="16726" y="10080"/>
                    <a:pt x="21665" y="6415"/>
                    <a:pt x="27501" y="4124"/>
                  </a:cubicBezTo>
                  <a:cubicBezTo>
                    <a:pt x="33338" y="1375"/>
                    <a:pt x="39624" y="0"/>
                    <a:pt x="46359" y="0"/>
                  </a:cubicBez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3" name="Freeform 97">
              <a:extLst>
                <a:ext uri="{FF2B5EF4-FFF2-40B4-BE49-F238E27FC236}">
                  <a16:creationId xmlns:a16="http://schemas.microsoft.com/office/drawing/2014/main" id="{65D1F8DC-1886-77C1-F7C2-49EF43A832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09700" y="5837975"/>
              <a:ext cx="84138" cy="109538"/>
            </a:xfrm>
            <a:custGeom>
              <a:avLst/>
              <a:gdLst>
                <a:gd name="T0" fmla="*/ 0 w 188"/>
                <a:gd name="T1" fmla="*/ 3 h 236"/>
                <a:gd name="T2" fmla="*/ 0 w 188"/>
                <a:gd name="T3" fmla="*/ 236 h 236"/>
                <a:gd name="T4" fmla="*/ 29 w 188"/>
                <a:gd name="T5" fmla="*/ 236 h 236"/>
                <a:gd name="T6" fmla="*/ 29 w 188"/>
                <a:gd name="T7" fmla="*/ 121 h 236"/>
                <a:gd name="T8" fmla="*/ 34 w 188"/>
                <a:gd name="T9" fmla="*/ 85 h 236"/>
                <a:gd name="T10" fmla="*/ 43 w 188"/>
                <a:gd name="T11" fmla="*/ 61 h 236"/>
                <a:gd name="T12" fmla="*/ 69 w 188"/>
                <a:gd name="T13" fmla="*/ 34 h 236"/>
                <a:gd name="T14" fmla="*/ 104 w 188"/>
                <a:gd name="T15" fmla="*/ 24 h 236"/>
                <a:gd name="T16" fmla="*/ 133 w 188"/>
                <a:gd name="T17" fmla="*/ 32 h 236"/>
                <a:gd name="T18" fmla="*/ 152 w 188"/>
                <a:gd name="T19" fmla="*/ 54 h 236"/>
                <a:gd name="T20" fmla="*/ 156 w 188"/>
                <a:gd name="T21" fmla="*/ 64 h 236"/>
                <a:gd name="T22" fmla="*/ 158 w 188"/>
                <a:gd name="T23" fmla="*/ 76 h 236"/>
                <a:gd name="T24" fmla="*/ 158 w 188"/>
                <a:gd name="T25" fmla="*/ 93 h 236"/>
                <a:gd name="T26" fmla="*/ 158 w 188"/>
                <a:gd name="T27" fmla="*/ 235 h 236"/>
                <a:gd name="T28" fmla="*/ 188 w 188"/>
                <a:gd name="T29" fmla="*/ 235 h 236"/>
                <a:gd name="T30" fmla="*/ 188 w 188"/>
                <a:gd name="T31" fmla="*/ 90 h 236"/>
                <a:gd name="T32" fmla="*/ 188 w 188"/>
                <a:gd name="T33" fmla="*/ 71 h 236"/>
                <a:gd name="T34" fmla="*/ 185 w 188"/>
                <a:gd name="T35" fmla="*/ 57 h 236"/>
                <a:gd name="T36" fmla="*/ 182 w 188"/>
                <a:gd name="T37" fmla="*/ 45 h 236"/>
                <a:gd name="T38" fmla="*/ 154 w 188"/>
                <a:gd name="T39" fmla="*/ 10 h 236"/>
                <a:gd name="T40" fmla="*/ 109 w 188"/>
                <a:gd name="T41" fmla="*/ 1 h 236"/>
                <a:gd name="T42" fmla="*/ 61 w 188"/>
                <a:gd name="T43" fmla="*/ 14 h 236"/>
                <a:gd name="T44" fmla="*/ 29 w 188"/>
                <a:gd name="T45" fmla="*/ 51 h 236"/>
                <a:gd name="T46" fmla="*/ 29 w 188"/>
                <a:gd name="T47" fmla="*/ 41 h 236"/>
                <a:gd name="T48" fmla="*/ 29 w 188"/>
                <a:gd name="T49" fmla="*/ 19 h 236"/>
                <a:gd name="T50" fmla="*/ 29 w 188"/>
                <a:gd name="T51" fmla="*/ 4 h 236"/>
                <a:gd name="T52" fmla="*/ 0 w 188"/>
                <a:gd name="T53" fmla="*/ 3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8" h="236">
                  <a:moveTo>
                    <a:pt x="0" y="3"/>
                  </a:moveTo>
                  <a:lnTo>
                    <a:pt x="0" y="236"/>
                  </a:lnTo>
                  <a:lnTo>
                    <a:pt x="29" y="236"/>
                  </a:lnTo>
                  <a:lnTo>
                    <a:pt x="29" y="121"/>
                  </a:lnTo>
                  <a:cubicBezTo>
                    <a:pt x="30" y="109"/>
                    <a:pt x="32" y="97"/>
                    <a:pt x="34" y="85"/>
                  </a:cubicBezTo>
                  <a:cubicBezTo>
                    <a:pt x="36" y="77"/>
                    <a:pt x="39" y="69"/>
                    <a:pt x="43" y="61"/>
                  </a:cubicBezTo>
                  <a:cubicBezTo>
                    <a:pt x="49" y="50"/>
                    <a:pt x="58" y="41"/>
                    <a:pt x="69" y="34"/>
                  </a:cubicBezTo>
                  <a:cubicBezTo>
                    <a:pt x="79" y="28"/>
                    <a:pt x="91" y="24"/>
                    <a:pt x="104" y="24"/>
                  </a:cubicBezTo>
                  <a:cubicBezTo>
                    <a:pt x="114" y="24"/>
                    <a:pt x="124" y="27"/>
                    <a:pt x="133" y="32"/>
                  </a:cubicBezTo>
                  <a:cubicBezTo>
                    <a:pt x="141" y="37"/>
                    <a:pt x="148" y="45"/>
                    <a:pt x="152" y="54"/>
                  </a:cubicBezTo>
                  <a:cubicBezTo>
                    <a:pt x="152" y="57"/>
                    <a:pt x="155" y="61"/>
                    <a:pt x="156" y="64"/>
                  </a:cubicBezTo>
                  <a:cubicBezTo>
                    <a:pt x="157" y="68"/>
                    <a:pt x="158" y="72"/>
                    <a:pt x="158" y="76"/>
                  </a:cubicBezTo>
                  <a:cubicBezTo>
                    <a:pt x="159" y="82"/>
                    <a:pt x="159" y="88"/>
                    <a:pt x="158" y="93"/>
                  </a:cubicBezTo>
                  <a:lnTo>
                    <a:pt x="158" y="235"/>
                  </a:lnTo>
                  <a:lnTo>
                    <a:pt x="188" y="235"/>
                  </a:lnTo>
                  <a:lnTo>
                    <a:pt x="188" y="90"/>
                  </a:lnTo>
                  <a:cubicBezTo>
                    <a:pt x="188" y="84"/>
                    <a:pt x="188" y="77"/>
                    <a:pt x="188" y="71"/>
                  </a:cubicBezTo>
                  <a:cubicBezTo>
                    <a:pt x="188" y="66"/>
                    <a:pt x="187" y="62"/>
                    <a:pt x="185" y="57"/>
                  </a:cubicBezTo>
                  <a:cubicBezTo>
                    <a:pt x="185" y="53"/>
                    <a:pt x="183" y="49"/>
                    <a:pt x="182" y="45"/>
                  </a:cubicBezTo>
                  <a:cubicBezTo>
                    <a:pt x="177" y="31"/>
                    <a:pt x="167" y="18"/>
                    <a:pt x="154" y="10"/>
                  </a:cubicBezTo>
                  <a:cubicBezTo>
                    <a:pt x="141" y="3"/>
                    <a:pt x="125" y="0"/>
                    <a:pt x="109" y="1"/>
                  </a:cubicBezTo>
                  <a:cubicBezTo>
                    <a:pt x="92" y="0"/>
                    <a:pt x="76" y="5"/>
                    <a:pt x="61" y="14"/>
                  </a:cubicBezTo>
                  <a:cubicBezTo>
                    <a:pt x="47" y="23"/>
                    <a:pt x="36" y="35"/>
                    <a:pt x="29" y="51"/>
                  </a:cubicBezTo>
                  <a:cubicBezTo>
                    <a:pt x="30" y="47"/>
                    <a:pt x="30" y="44"/>
                    <a:pt x="29" y="41"/>
                  </a:cubicBezTo>
                  <a:lnTo>
                    <a:pt x="29" y="19"/>
                  </a:lnTo>
                  <a:cubicBezTo>
                    <a:pt x="30" y="14"/>
                    <a:pt x="30" y="9"/>
                    <a:pt x="29" y="4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4" name="Rectangle 98">
              <a:extLst>
                <a:ext uri="{FF2B5EF4-FFF2-40B4-BE49-F238E27FC236}">
                  <a16:creationId xmlns:a16="http://schemas.microsoft.com/office/drawing/2014/main" id="{4811B1D5-A6DA-1A9C-7923-F52BE185A69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65250" y="5839562"/>
              <a:ext cx="12700" cy="107950"/>
            </a:xfrm>
            <a:prstGeom prst="rect">
              <a:avLst/>
            </a:pr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5" name="Rectangle 99">
              <a:extLst>
                <a:ext uri="{FF2B5EF4-FFF2-40B4-BE49-F238E27FC236}">
                  <a16:creationId xmlns:a16="http://schemas.microsoft.com/office/drawing/2014/main" id="{6DEB1079-5A09-7B4F-CFF3-CF61B7D736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363663" y="5791937"/>
              <a:ext cx="15875" cy="17463"/>
            </a:xfrm>
            <a:prstGeom prst="rect">
              <a:avLst/>
            </a:pr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C0F3BE9E-7C4E-BA57-FE7F-E70BDD22FE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39838" y="5837975"/>
              <a:ext cx="93663" cy="156355"/>
            </a:xfrm>
            <a:custGeom>
              <a:avLst/>
              <a:gdLst>
                <a:gd name="connsiteX0" fmla="*/ 46385 w 93663"/>
                <a:gd name="connsiteY0" fmla="*/ 13154 h 156355"/>
                <a:gd name="connsiteX1" fmla="*/ 23203 w 93663"/>
                <a:gd name="connsiteY1" fmla="*/ 24493 h 156355"/>
                <a:gd name="connsiteX2" fmla="*/ 14733 w 93663"/>
                <a:gd name="connsiteY2" fmla="*/ 54882 h 156355"/>
                <a:gd name="connsiteX3" fmla="*/ 16962 w 93663"/>
                <a:gd name="connsiteY3" fmla="*/ 72572 h 156355"/>
                <a:gd name="connsiteX4" fmla="*/ 23649 w 93663"/>
                <a:gd name="connsiteY4" fmla="*/ 86632 h 156355"/>
                <a:gd name="connsiteX5" fmla="*/ 33457 w 93663"/>
                <a:gd name="connsiteY5" fmla="*/ 95250 h 156355"/>
                <a:gd name="connsiteX6" fmla="*/ 45939 w 93663"/>
                <a:gd name="connsiteY6" fmla="*/ 98425 h 156355"/>
                <a:gd name="connsiteX7" fmla="*/ 58868 w 93663"/>
                <a:gd name="connsiteY7" fmla="*/ 95250 h 156355"/>
                <a:gd name="connsiteX8" fmla="*/ 69567 w 93663"/>
                <a:gd name="connsiteY8" fmla="*/ 86179 h 156355"/>
                <a:gd name="connsiteX9" fmla="*/ 76254 w 93663"/>
                <a:gd name="connsiteY9" fmla="*/ 72572 h 156355"/>
                <a:gd name="connsiteX10" fmla="*/ 78929 w 93663"/>
                <a:gd name="connsiteY10" fmla="*/ 55336 h 156355"/>
                <a:gd name="connsiteX11" fmla="*/ 70905 w 93663"/>
                <a:gd name="connsiteY11" fmla="*/ 27668 h 156355"/>
                <a:gd name="connsiteX12" fmla="*/ 59760 w 93663"/>
                <a:gd name="connsiteY12" fmla="*/ 16782 h 156355"/>
                <a:gd name="connsiteX13" fmla="*/ 60205 w 93663"/>
                <a:gd name="connsiteY13" fmla="*/ 17236 h 156355"/>
                <a:gd name="connsiteX14" fmla="*/ 46385 w 93663"/>
                <a:gd name="connsiteY14" fmla="*/ 13154 h 156355"/>
                <a:gd name="connsiteX15" fmla="*/ 44367 w 93663"/>
                <a:gd name="connsiteY15" fmla="*/ 0 h 156355"/>
                <a:gd name="connsiteX16" fmla="*/ 60500 w 93663"/>
                <a:gd name="connsiteY16" fmla="*/ 3236 h 156355"/>
                <a:gd name="connsiteX17" fmla="*/ 73048 w 93663"/>
                <a:gd name="connsiteY17" fmla="*/ 12019 h 156355"/>
                <a:gd name="connsiteX18" fmla="*/ 76185 w 93663"/>
                <a:gd name="connsiteY18" fmla="*/ 16179 h 156355"/>
                <a:gd name="connsiteX19" fmla="*/ 79322 w 93663"/>
                <a:gd name="connsiteY19" fmla="*/ 22188 h 156355"/>
                <a:gd name="connsiteX20" fmla="*/ 79322 w 93663"/>
                <a:gd name="connsiteY20" fmla="*/ 1387 h 156355"/>
                <a:gd name="connsiteX21" fmla="*/ 91870 w 93663"/>
                <a:gd name="connsiteY21" fmla="*/ 1387 h 156355"/>
                <a:gd name="connsiteX22" fmla="*/ 93663 w 93663"/>
                <a:gd name="connsiteY22" fmla="*/ 89676 h 156355"/>
                <a:gd name="connsiteX23" fmla="*/ 93663 w 93663"/>
                <a:gd name="connsiteY23" fmla="*/ 104467 h 156355"/>
                <a:gd name="connsiteX24" fmla="*/ 90078 w 93663"/>
                <a:gd name="connsiteY24" fmla="*/ 127580 h 156355"/>
                <a:gd name="connsiteX25" fmla="*/ 79770 w 93663"/>
                <a:gd name="connsiteY25" fmla="*/ 143758 h 156355"/>
                <a:gd name="connsiteX26" fmla="*/ 44367 w 93663"/>
                <a:gd name="connsiteY26" fmla="*/ 156239 h 156355"/>
                <a:gd name="connsiteX27" fmla="*/ 28682 w 93663"/>
                <a:gd name="connsiteY27" fmla="*/ 154852 h 156355"/>
                <a:gd name="connsiteX28" fmla="*/ 12100 w 93663"/>
                <a:gd name="connsiteY28" fmla="*/ 150230 h 156355"/>
                <a:gd name="connsiteX29" fmla="*/ 12996 w 93663"/>
                <a:gd name="connsiteY29" fmla="*/ 135438 h 156355"/>
                <a:gd name="connsiteX30" fmla="*/ 29130 w 93663"/>
                <a:gd name="connsiteY30" fmla="*/ 141909 h 156355"/>
                <a:gd name="connsiteX31" fmla="*/ 43919 w 93663"/>
                <a:gd name="connsiteY31" fmla="*/ 143758 h 156355"/>
                <a:gd name="connsiteX32" fmla="*/ 64085 w 93663"/>
                <a:gd name="connsiteY32" fmla="*/ 139136 h 156355"/>
                <a:gd name="connsiteX33" fmla="*/ 76633 w 93663"/>
                <a:gd name="connsiteY33" fmla="*/ 125731 h 156355"/>
                <a:gd name="connsiteX34" fmla="*/ 77978 w 93663"/>
                <a:gd name="connsiteY34" fmla="*/ 121108 h 156355"/>
                <a:gd name="connsiteX35" fmla="*/ 79322 w 93663"/>
                <a:gd name="connsiteY35" fmla="*/ 115099 h 156355"/>
                <a:gd name="connsiteX36" fmla="*/ 80219 w 93663"/>
                <a:gd name="connsiteY36" fmla="*/ 106779 h 156355"/>
                <a:gd name="connsiteX37" fmla="*/ 80219 w 93663"/>
                <a:gd name="connsiteY37" fmla="*/ 85515 h 156355"/>
                <a:gd name="connsiteX38" fmla="*/ 67222 w 93663"/>
                <a:gd name="connsiteY38" fmla="*/ 104005 h 156355"/>
                <a:gd name="connsiteX39" fmla="*/ 45263 w 93663"/>
                <a:gd name="connsiteY39" fmla="*/ 110939 h 156355"/>
                <a:gd name="connsiteX40" fmla="*/ 27337 w 93663"/>
                <a:gd name="connsiteY40" fmla="*/ 106779 h 156355"/>
                <a:gd name="connsiteX41" fmla="*/ 13445 w 93663"/>
                <a:gd name="connsiteY41" fmla="*/ 95223 h 156355"/>
                <a:gd name="connsiteX42" fmla="*/ 4482 w 93663"/>
                <a:gd name="connsiteY42" fmla="*/ 77195 h 156355"/>
                <a:gd name="connsiteX43" fmla="*/ 0 w 93663"/>
                <a:gd name="connsiteY43" fmla="*/ 53621 h 156355"/>
                <a:gd name="connsiteX44" fmla="*/ 3137 w 93663"/>
                <a:gd name="connsiteY44" fmla="*/ 31433 h 156355"/>
                <a:gd name="connsiteX45" fmla="*/ 12100 w 93663"/>
                <a:gd name="connsiteY45" fmla="*/ 14792 h 156355"/>
                <a:gd name="connsiteX46" fmla="*/ 25993 w 93663"/>
                <a:gd name="connsiteY46" fmla="*/ 4160 h 156355"/>
                <a:gd name="connsiteX47" fmla="*/ 44367 w 93663"/>
                <a:gd name="connsiteY47" fmla="*/ 0 h 156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93663" h="156355">
                  <a:moveTo>
                    <a:pt x="46385" y="13154"/>
                  </a:moveTo>
                  <a:cubicBezTo>
                    <a:pt x="37023" y="12700"/>
                    <a:pt x="28553" y="17236"/>
                    <a:pt x="23203" y="24493"/>
                  </a:cubicBezTo>
                  <a:cubicBezTo>
                    <a:pt x="17408" y="33565"/>
                    <a:pt x="14287" y="43997"/>
                    <a:pt x="14733" y="54882"/>
                  </a:cubicBezTo>
                  <a:cubicBezTo>
                    <a:pt x="14733" y="60779"/>
                    <a:pt x="15624" y="66675"/>
                    <a:pt x="16962" y="72572"/>
                  </a:cubicBezTo>
                  <a:cubicBezTo>
                    <a:pt x="18299" y="77561"/>
                    <a:pt x="20528" y="82097"/>
                    <a:pt x="23649" y="86632"/>
                  </a:cubicBezTo>
                  <a:cubicBezTo>
                    <a:pt x="25878" y="90261"/>
                    <a:pt x="29445" y="92982"/>
                    <a:pt x="33457" y="95250"/>
                  </a:cubicBezTo>
                  <a:cubicBezTo>
                    <a:pt x="37023" y="97518"/>
                    <a:pt x="41481" y="98425"/>
                    <a:pt x="45939" y="98425"/>
                  </a:cubicBezTo>
                  <a:cubicBezTo>
                    <a:pt x="50398" y="98425"/>
                    <a:pt x="54856" y="97518"/>
                    <a:pt x="58868" y="95250"/>
                  </a:cubicBezTo>
                  <a:cubicBezTo>
                    <a:pt x="62880" y="92982"/>
                    <a:pt x="66447" y="89807"/>
                    <a:pt x="69567" y="86179"/>
                  </a:cubicBezTo>
                  <a:cubicBezTo>
                    <a:pt x="72688" y="82097"/>
                    <a:pt x="74917" y="77561"/>
                    <a:pt x="76254" y="72572"/>
                  </a:cubicBezTo>
                  <a:cubicBezTo>
                    <a:pt x="78038" y="67129"/>
                    <a:pt x="78929" y="61232"/>
                    <a:pt x="78929" y="55336"/>
                  </a:cubicBezTo>
                  <a:cubicBezTo>
                    <a:pt x="79375" y="45357"/>
                    <a:pt x="76700" y="35832"/>
                    <a:pt x="70905" y="27668"/>
                  </a:cubicBezTo>
                  <a:cubicBezTo>
                    <a:pt x="68230" y="23132"/>
                    <a:pt x="64218" y="19504"/>
                    <a:pt x="59760" y="16782"/>
                  </a:cubicBezTo>
                  <a:lnTo>
                    <a:pt x="60205" y="17236"/>
                  </a:lnTo>
                  <a:cubicBezTo>
                    <a:pt x="55747" y="14515"/>
                    <a:pt x="51289" y="13154"/>
                    <a:pt x="46385" y="13154"/>
                  </a:cubicBezTo>
                  <a:close/>
                  <a:moveTo>
                    <a:pt x="44367" y="0"/>
                  </a:moveTo>
                  <a:cubicBezTo>
                    <a:pt x="49745" y="0"/>
                    <a:pt x="55122" y="925"/>
                    <a:pt x="60500" y="3236"/>
                  </a:cubicBezTo>
                  <a:cubicBezTo>
                    <a:pt x="64982" y="5085"/>
                    <a:pt x="69463" y="7858"/>
                    <a:pt x="73048" y="12019"/>
                  </a:cubicBezTo>
                  <a:cubicBezTo>
                    <a:pt x="73945" y="13405"/>
                    <a:pt x="75289" y="14792"/>
                    <a:pt x="76185" y="16179"/>
                  </a:cubicBezTo>
                  <a:cubicBezTo>
                    <a:pt x="77082" y="17566"/>
                    <a:pt x="77978" y="19877"/>
                    <a:pt x="79322" y="22188"/>
                  </a:cubicBezTo>
                  <a:lnTo>
                    <a:pt x="79322" y="1387"/>
                  </a:lnTo>
                  <a:lnTo>
                    <a:pt x="91870" y="1387"/>
                  </a:lnTo>
                  <a:lnTo>
                    <a:pt x="93663" y="89676"/>
                  </a:lnTo>
                  <a:lnTo>
                    <a:pt x="93663" y="104467"/>
                  </a:lnTo>
                  <a:cubicBezTo>
                    <a:pt x="93663" y="112326"/>
                    <a:pt x="92767" y="120184"/>
                    <a:pt x="90078" y="127580"/>
                  </a:cubicBezTo>
                  <a:cubicBezTo>
                    <a:pt x="88285" y="133589"/>
                    <a:pt x="84700" y="139136"/>
                    <a:pt x="79770" y="143758"/>
                  </a:cubicBezTo>
                  <a:cubicBezTo>
                    <a:pt x="69911" y="152541"/>
                    <a:pt x="57363" y="157163"/>
                    <a:pt x="44367" y="156239"/>
                  </a:cubicBezTo>
                  <a:cubicBezTo>
                    <a:pt x="38989" y="156239"/>
                    <a:pt x="34059" y="155777"/>
                    <a:pt x="28682" y="154852"/>
                  </a:cubicBezTo>
                  <a:cubicBezTo>
                    <a:pt x="23304" y="153465"/>
                    <a:pt x="17478" y="152079"/>
                    <a:pt x="12100" y="150230"/>
                  </a:cubicBezTo>
                  <a:lnTo>
                    <a:pt x="12996" y="135438"/>
                  </a:lnTo>
                  <a:cubicBezTo>
                    <a:pt x="17926" y="138211"/>
                    <a:pt x="23752" y="140060"/>
                    <a:pt x="29130" y="141909"/>
                  </a:cubicBezTo>
                  <a:cubicBezTo>
                    <a:pt x="34059" y="143296"/>
                    <a:pt x="38989" y="143758"/>
                    <a:pt x="43919" y="143758"/>
                  </a:cubicBezTo>
                  <a:cubicBezTo>
                    <a:pt x="51089" y="143758"/>
                    <a:pt x="57811" y="142371"/>
                    <a:pt x="64085" y="139136"/>
                  </a:cubicBezTo>
                  <a:cubicBezTo>
                    <a:pt x="69463" y="135900"/>
                    <a:pt x="73945" y="131278"/>
                    <a:pt x="76633" y="125731"/>
                  </a:cubicBezTo>
                  <a:cubicBezTo>
                    <a:pt x="77082" y="124344"/>
                    <a:pt x="77978" y="122495"/>
                    <a:pt x="77978" y="121108"/>
                  </a:cubicBezTo>
                  <a:cubicBezTo>
                    <a:pt x="78874" y="119259"/>
                    <a:pt x="79322" y="117410"/>
                    <a:pt x="79322" y="115099"/>
                  </a:cubicBezTo>
                  <a:cubicBezTo>
                    <a:pt x="80219" y="112788"/>
                    <a:pt x="80219" y="110477"/>
                    <a:pt x="80219" y="106779"/>
                  </a:cubicBezTo>
                  <a:lnTo>
                    <a:pt x="80219" y="85515"/>
                  </a:lnTo>
                  <a:cubicBezTo>
                    <a:pt x="77978" y="92911"/>
                    <a:pt x="73496" y="99383"/>
                    <a:pt x="67222" y="104005"/>
                  </a:cubicBezTo>
                  <a:cubicBezTo>
                    <a:pt x="60948" y="108628"/>
                    <a:pt x="53330" y="110939"/>
                    <a:pt x="45263" y="110939"/>
                  </a:cubicBezTo>
                  <a:cubicBezTo>
                    <a:pt x="38989" y="110939"/>
                    <a:pt x="33163" y="109552"/>
                    <a:pt x="27337" y="106779"/>
                  </a:cubicBezTo>
                  <a:cubicBezTo>
                    <a:pt x="21959" y="104005"/>
                    <a:pt x="17030" y="100307"/>
                    <a:pt x="13445" y="95223"/>
                  </a:cubicBezTo>
                  <a:cubicBezTo>
                    <a:pt x="9411" y="89676"/>
                    <a:pt x="6274" y="83666"/>
                    <a:pt x="4482" y="77195"/>
                  </a:cubicBezTo>
                  <a:cubicBezTo>
                    <a:pt x="1793" y="69799"/>
                    <a:pt x="448" y="61941"/>
                    <a:pt x="0" y="53621"/>
                  </a:cubicBezTo>
                  <a:cubicBezTo>
                    <a:pt x="0" y="46225"/>
                    <a:pt x="1345" y="38829"/>
                    <a:pt x="3137" y="31433"/>
                  </a:cubicBezTo>
                  <a:cubicBezTo>
                    <a:pt x="5378" y="25424"/>
                    <a:pt x="8067" y="19877"/>
                    <a:pt x="12100" y="14792"/>
                  </a:cubicBezTo>
                  <a:cubicBezTo>
                    <a:pt x="16133" y="10170"/>
                    <a:pt x="20615" y="6472"/>
                    <a:pt x="25993" y="4160"/>
                  </a:cubicBezTo>
                  <a:cubicBezTo>
                    <a:pt x="31819" y="1387"/>
                    <a:pt x="38093" y="0"/>
                    <a:pt x="44367" y="0"/>
                  </a:cubicBez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7" name="Freeform 102">
              <a:extLst>
                <a:ext uri="{FF2B5EF4-FFF2-40B4-BE49-F238E27FC236}">
                  <a16:creationId xmlns:a16="http://schemas.microsoft.com/office/drawing/2014/main" id="{F87EA891-D496-A8C7-DA15-BD0FAF8EAE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31888" y="5837975"/>
              <a:ext cx="85725" cy="109538"/>
            </a:xfrm>
            <a:custGeom>
              <a:avLst/>
              <a:gdLst>
                <a:gd name="T0" fmla="*/ 0 w 190"/>
                <a:gd name="T1" fmla="*/ 5 h 238"/>
                <a:gd name="T2" fmla="*/ 0 w 190"/>
                <a:gd name="T3" fmla="*/ 238 h 238"/>
                <a:gd name="T4" fmla="*/ 29 w 190"/>
                <a:gd name="T5" fmla="*/ 238 h 238"/>
                <a:gd name="T6" fmla="*/ 29 w 190"/>
                <a:gd name="T7" fmla="*/ 123 h 238"/>
                <a:gd name="T8" fmla="*/ 34 w 190"/>
                <a:gd name="T9" fmla="*/ 87 h 238"/>
                <a:gd name="T10" fmla="*/ 69 w 190"/>
                <a:gd name="T11" fmla="*/ 37 h 238"/>
                <a:gd name="T12" fmla="*/ 103 w 190"/>
                <a:gd name="T13" fmla="*/ 27 h 238"/>
                <a:gd name="T14" fmla="*/ 131 w 190"/>
                <a:gd name="T15" fmla="*/ 35 h 238"/>
                <a:gd name="T16" fmla="*/ 151 w 190"/>
                <a:gd name="T17" fmla="*/ 57 h 238"/>
                <a:gd name="T18" fmla="*/ 154 w 190"/>
                <a:gd name="T19" fmla="*/ 67 h 238"/>
                <a:gd name="T20" fmla="*/ 157 w 190"/>
                <a:gd name="T21" fmla="*/ 79 h 238"/>
                <a:gd name="T22" fmla="*/ 157 w 190"/>
                <a:gd name="T23" fmla="*/ 96 h 238"/>
                <a:gd name="T24" fmla="*/ 157 w 190"/>
                <a:gd name="T25" fmla="*/ 238 h 238"/>
                <a:gd name="T26" fmla="*/ 189 w 190"/>
                <a:gd name="T27" fmla="*/ 238 h 238"/>
                <a:gd name="T28" fmla="*/ 189 w 190"/>
                <a:gd name="T29" fmla="*/ 93 h 238"/>
                <a:gd name="T30" fmla="*/ 189 w 190"/>
                <a:gd name="T31" fmla="*/ 74 h 238"/>
                <a:gd name="T32" fmla="*/ 187 w 190"/>
                <a:gd name="T33" fmla="*/ 60 h 238"/>
                <a:gd name="T34" fmla="*/ 183 w 190"/>
                <a:gd name="T35" fmla="*/ 48 h 238"/>
                <a:gd name="T36" fmla="*/ 156 w 190"/>
                <a:gd name="T37" fmla="*/ 13 h 238"/>
                <a:gd name="T38" fmla="*/ 110 w 190"/>
                <a:gd name="T39" fmla="*/ 0 h 238"/>
                <a:gd name="T40" fmla="*/ 62 w 190"/>
                <a:gd name="T41" fmla="*/ 14 h 238"/>
                <a:gd name="T42" fmla="*/ 30 w 190"/>
                <a:gd name="T43" fmla="*/ 50 h 238"/>
                <a:gd name="T44" fmla="*/ 30 w 190"/>
                <a:gd name="T45" fmla="*/ 40 h 238"/>
                <a:gd name="T46" fmla="*/ 30 w 190"/>
                <a:gd name="T47" fmla="*/ 4 h 238"/>
                <a:gd name="T48" fmla="*/ 0 w 190"/>
                <a:gd name="T49" fmla="*/ 5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0" h="238">
                  <a:moveTo>
                    <a:pt x="0" y="5"/>
                  </a:moveTo>
                  <a:lnTo>
                    <a:pt x="0" y="238"/>
                  </a:lnTo>
                  <a:lnTo>
                    <a:pt x="29" y="238"/>
                  </a:lnTo>
                  <a:lnTo>
                    <a:pt x="29" y="123"/>
                  </a:lnTo>
                  <a:cubicBezTo>
                    <a:pt x="30" y="111"/>
                    <a:pt x="32" y="99"/>
                    <a:pt x="34" y="87"/>
                  </a:cubicBezTo>
                  <a:cubicBezTo>
                    <a:pt x="38" y="66"/>
                    <a:pt x="50" y="48"/>
                    <a:pt x="69" y="37"/>
                  </a:cubicBezTo>
                  <a:cubicBezTo>
                    <a:pt x="79" y="31"/>
                    <a:pt x="91" y="27"/>
                    <a:pt x="103" y="27"/>
                  </a:cubicBezTo>
                  <a:cubicBezTo>
                    <a:pt x="113" y="27"/>
                    <a:pt x="123" y="30"/>
                    <a:pt x="131" y="35"/>
                  </a:cubicBezTo>
                  <a:cubicBezTo>
                    <a:pt x="140" y="40"/>
                    <a:pt x="147" y="48"/>
                    <a:pt x="151" y="57"/>
                  </a:cubicBezTo>
                  <a:cubicBezTo>
                    <a:pt x="151" y="60"/>
                    <a:pt x="153" y="64"/>
                    <a:pt x="154" y="67"/>
                  </a:cubicBezTo>
                  <a:cubicBezTo>
                    <a:pt x="155" y="71"/>
                    <a:pt x="156" y="75"/>
                    <a:pt x="157" y="79"/>
                  </a:cubicBezTo>
                  <a:cubicBezTo>
                    <a:pt x="157" y="85"/>
                    <a:pt x="157" y="91"/>
                    <a:pt x="157" y="96"/>
                  </a:cubicBezTo>
                  <a:lnTo>
                    <a:pt x="157" y="238"/>
                  </a:lnTo>
                  <a:lnTo>
                    <a:pt x="189" y="238"/>
                  </a:lnTo>
                  <a:lnTo>
                    <a:pt x="189" y="93"/>
                  </a:lnTo>
                  <a:cubicBezTo>
                    <a:pt x="190" y="87"/>
                    <a:pt x="190" y="80"/>
                    <a:pt x="189" y="74"/>
                  </a:cubicBezTo>
                  <a:cubicBezTo>
                    <a:pt x="189" y="69"/>
                    <a:pt x="188" y="64"/>
                    <a:pt x="187" y="60"/>
                  </a:cubicBezTo>
                  <a:cubicBezTo>
                    <a:pt x="187" y="56"/>
                    <a:pt x="185" y="52"/>
                    <a:pt x="183" y="48"/>
                  </a:cubicBezTo>
                  <a:cubicBezTo>
                    <a:pt x="178" y="34"/>
                    <a:pt x="169" y="21"/>
                    <a:pt x="156" y="13"/>
                  </a:cubicBezTo>
                  <a:cubicBezTo>
                    <a:pt x="142" y="4"/>
                    <a:pt x="126" y="0"/>
                    <a:pt x="110" y="0"/>
                  </a:cubicBezTo>
                  <a:cubicBezTo>
                    <a:pt x="93" y="0"/>
                    <a:pt x="76" y="5"/>
                    <a:pt x="62" y="14"/>
                  </a:cubicBezTo>
                  <a:cubicBezTo>
                    <a:pt x="47" y="22"/>
                    <a:pt x="36" y="35"/>
                    <a:pt x="30" y="50"/>
                  </a:cubicBezTo>
                  <a:cubicBezTo>
                    <a:pt x="30" y="47"/>
                    <a:pt x="30" y="44"/>
                    <a:pt x="30" y="40"/>
                  </a:cubicBezTo>
                  <a:lnTo>
                    <a:pt x="30" y="4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8" name="Freihandform: Form 27">
              <a:extLst>
                <a:ext uri="{FF2B5EF4-FFF2-40B4-BE49-F238E27FC236}">
                  <a16:creationId xmlns:a16="http://schemas.microsoft.com/office/drawing/2014/main" id="{EA3693E7-B982-1D6C-74C3-7DD4966FAE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3140" y="5836388"/>
              <a:ext cx="88111" cy="113865"/>
            </a:xfrm>
            <a:custGeom>
              <a:avLst/>
              <a:gdLst>
                <a:gd name="connsiteX0" fmla="*/ 44762 w 88111"/>
                <a:gd name="connsiteY0" fmla="*/ 12700 h 113865"/>
                <a:gd name="connsiteX1" fmla="*/ 28911 w 88111"/>
                <a:gd name="connsiteY1" fmla="*/ 17721 h 113865"/>
                <a:gd name="connsiteX2" fmla="*/ 17902 w 88111"/>
                <a:gd name="connsiteY2" fmla="*/ 31870 h 113865"/>
                <a:gd name="connsiteX3" fmla="*/ 14820 w 88111"/>
                <a:gd name="connsiteY3" fmla="*/ 39172 h 113865"/>
                <a:gd name="connsiteX4" fmla="*/ 13499 w 88111"/>
                <a:gd name="connsiteY4" fmla="*/ 49213 h 113865"/>
                <a:gd name="connsiteX5" fmla="*/ 73824 w 88111"/>
                <a:gd name="connsiteY5" fmla="*/ 49213 h 113865"/>
                <a:gd name="connsiteX6" fmla="*/ 72503 w 88111"/>
                <a:gd name="connsiteY6" fmla="*/ 37803 h 113865"/>
                <a:gd name="connsiteX7" fmla="*/ 69861 w 88111"/>
                <a:gd name="connsiteY7" fmla="*/ 29588 h 113865"/>
                <a:gd name="connsiteX8" fmla="*/ 59293 w 88111"/>
                <a:gd name="connsiteY8" fmla="*/ 16808 h 113865"/>
                <a:gd name="connsiteX9" fmla="*/ 44762 w 88111"/>
                <a:gd name="connsiteY9" fmla="*/ 12700 h 113865"/>
                <a:gd name="connsiteX10" fmla="*/ 46565 w 88111"/>
                <a:gd name="connsiteY10" fmla="*/ 0 h 113865"/>
                <a:gd name="connsiteX11" fmla="*/ 72029 w 88111"/>
                <a:gd name="connsiteY11" fmla="*/ 8330 h 113865"/>
                <a:gd name="connsiteX12" fmla="*/ 86324 w 88111"/>
                <a:gd name="connsiteY12" fmla="*/ 32393 h 113865"/>
                <a:gd name="connsiteX13" fmla="*/ 88111 w 88111"/>
                <a:gd name="connsiteY13" fmla="*/ 44887 h 113865"/>
                <a:gd name="connsiteX14" fmla="*/ 88111 w 88111"/>
                <a:gd name="connsiteY14" fmla="*/ 60158 h 113865"/>
                <a:gd name="connsiteX15" fmla="*/ 13507 w 88111"/>
                <a:gd name="connsiteY15" fmla="*/ 60621 h 113865"/>
                <a:gd name="connsiteX16" fmla="*/ 24228 w 88111"/>
                <a:gd name="connsiteY16" fmla="*/ 90700 h 113865"/>
                <a:gd name="connsiteX17" fmla="*/ 50139 w 88111"/>
                <a:gd name="connsiteY17" fmla="*/ 101806 h 113865"/>
                <a:gd name="connsiteX18" fmla="*/ 79623 w 88111"/>
                <a:gd name="connsiteY18" fmla="*/ 93939 h 113865"/>
                <a:gd name="connsiteX19" fmla="*/ 79623 w 88111"/>
                <a:gd name="connsiteY19" fmla="*/ 107359 h 113865"/>
                <a:gd name="connsiteX20" fmla="*/ 65774 w 88111"/>
                <a:gd name="connsiteY20" fmla="*/ 111986 h 113865"/>
                <a:gd name="connsiteX21" fmla="*/ 50585 w 88111"/>
                <a:gd name="connsiteY21" fmla="*/ 113837 h 113865"/>
                <a:gd name="connsiteX22" fmla="*/ 13507 w 88111"/>
                <a:gd name="connsiteY22" fmla="*/ 98567 h 113865"/>
                <a:gd name="connsiteX23" fmla="*/ 104 w 88111"/>
                <a:gd name="connsiteY23" fmla="*/ 55993 h 113865"/>
                <a:gd name="connsiteX24" fmla="*/ 3678 w 88111"/>
                <a:gd name="connsiteY24" fmla="*/ 33318 h 113865"/>
                <a:gd name="connsiteX25" fmla="*/ 13060 w 88111"/>
                <a:gd name="connsiteY25" fmla="*/ 15271 h 113865"/>
                <a:gd name="connsiteX26" fmla="*/ 27802 w 88111"/>
                <a:gd name="connsiteY26" fmla="*/ 4165 h 113865"/>
                <a:gd name="connsiteX27" fmla="*/ 46565 w 88111"/>
                <a:gd name="connsiteY27" fmla="*/ 0 h 11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8111" h="113865">
                  <a:moveTo>
                    <a:pt x="44762" y="12700"/>
                  </a:moveTo>
                  <a:cubicBezTo>
                    <a:pt x="39038" y="12700"/>
                    <a:pt x="33754" y="14526"/>
                    <a:pt x="28911" y="17721"/>
                  </a:cubicBezTo>
                  <a:cubicBezTo>
                    <a:pt x="24067" y="21372"/>
                    <a:pt x="20104" y="25936"/>
                    <a:pt x="17902" y="31870"/>
                  </a:cubicBezTo>
                  <a:cubicBezTo>
                    <a:pt x="16581" y="34152"/>
                    <a:pt x="15701" y="36890"/>
                    <a:pt x="14820" y="39172"/>
                  </a:cubicBezTo>
                  <a:cubicBezTo>
                    <a:pt x="14380" y="42823"/>
                    <a:pt x="13939" y="46018"/>
                    <a:pt x="13499" y="49213"/>
                  </a:cubicBezTo>
                  <a:lnTo>
                    <a:pt x="73824" y="49213"/>
                  </a:lnTo>
                  <a:cubicBezTo>
                    <a:pt x="73384" y="45562"/>
                    <a:pt x="72943" y="41911"/>
                    <a:pt x="72503" y="37803"/>
                  </a:cubicBezTo>
                  <a:cubicBezTo>
                    <a:pt x="71622" y="35064"/>
                    <a:pt x="70742" y="32326"/>
                    <a:pt x="69861" y="29588"/>
                  </a:cubicBezTo>
                  <a:cubicBezTo>
                    <a:pt x="67659" y="24567"/>
                    <a:pt x="63696" y="20003"/>
                    <a:pt x="59293" y="16808"/>
                  </a:cubicBezTo>
                  <a:cubicBezTo>
                    <a:pt x="54890" y="14069"/>
                    <a:pt x="50046" y="12700"/>
                    <a:pt x="44762" y="12700"/>
                  </a:cubicBezTo>
                  <a:close/>
                  <a:moveTo>
                    <a:pt x="46565" y="0"/>
                  </a:moveTo>
                  <a:cubicBezTo>
                    <a:pt x="55499" y="0"/>
                    <a:pt x="64881" y="2777"/>
                    <a:pt x="72029" y="8330"/>
                  </a:cubicBezTo>
                  <a:cubicBezTo>
                    <a:pt x="79176" y="14808"/>
                    <a:pt x="84090" y="23138"/>
                    <a:pt x="86324" y="32393"/>
                  </a:cubicBezTo>
                  <a:cubicBezTo>
                    <a:pt x="87218" y="36558"/>
                    <a:pt x="87664" y="40723"/>
                    <a:pt x="88111" y="44887"/>
                  </a:cubicBezTo>
                  <a:lnTo>
                    <a:pt x="88111" y="60158"/>
                  </a:lnTo>
                  <a:lnTo>
                    <a:pt x="13507" y="60621"/>
                  </a:lnTo>
                  <a:cubicBezTo>
                    <a:pt x="13507" y="71727"/>
                    <a:pt x="17080" y="82370"/>
                    <a:pt x="24228" y="90700"/>
                  </a:cubicBezTo>
                  <a:cubicBezTo>
                    <a:pt x="30482" y="98104"/>
                    <a:pt x="40311" y="102269"/>
                    <a:pt x="50139" y="101806"/>
                  </a:cubicBezTo>
                  <a:cubicBezTo>
                    <a:pt x="60414" y="101806"/>
                    <a:pt x="70688" y="99029"/>
                    <a:pt x="79623" y="93939"/>
                  </a:cubicBezTo>
                  <a:lnTo>
                    <a:pt x="79623" y="107359"/>
                  </a:lnTo>
                  <a:cubicBezTo>
                    <a:pt x="75156" y="109210"/>
                    <a:pt x="70688" y="111061"/>
                    <a:pt x="65774" y="111986"/>
                  </a:cubicBezTo>
                  <a:cubicBezTo>
                    <a:pt x="60860" y="113375"/>
                    <a:pt x="55499" y="113837"/>
                    <a:pt x="50585" y="113837"/>
                  </a:cubicBezTo>
                  <a:cubicBezTo>
                    <a:pt x="36737" y="114300"/>
                    <a:pt x="23335" y="109210"/>
                    <a:pt x="13507" y="98567"/>
                  </a:cubicBezTo>
                  <a:cubicBezTo>
                    <a:pt x="4125" y="86535"/>
                    <a:pt x="-789" y="71264"/>
                    <a:pt x="104" y="55993"/>
                  </a:cubicBezTo>
                  <a:cubicBezTo>
                    <a:pt x="104" y="48127"/>
                    <a:pt x="1445" y="40723"/>
                    <a:pt x="3678" y="33318"/>
                  </a:cubicBezTo>
                  <a:cubicBezTo>
                    <a:pt x="5465" y="26377"/>
                    <a:pt x="8592" y="20361"/>
                    <a:pt x="13060" y="15271"/>
                  </a:cubicBezTo>
                  <a:cubicBezTo>
                    <a:pt x="17080" y="10181"/>
                    <a:pt x="21994" y="6479"/>
                    <a:pt x="27802" y="4165"/>
                  </a:cubicBezTo>
                  <a:cubicBezTo>
                    <a:pt x="33610" y="1389"/>
                    <a:pt x="39864" y="0"/>
                    <a:pt x="46565" y="0"/>
                  </a:cubicBez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9" name="Freeform 105">
              <a:extLst>
                <a:ext uri="{FF2B5EF4-FFF2-40B4-BE49-F238E27FC236}">
                  <a16:creationId xmlns:a16="http://schemas.microsoft.com/office/drawing/2014/main" id="{29C46010-E606-B51F-B11E-5B23CFB71F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8850" y="5839562"/>
              <a:ext cx="47625" cy="107950"/>
            </a:xfrm>
            <a:custGeom>
              <a:avLst/>
              <a:gdLst>
                <a:gd name="T0" fmla="*/ 0 w 108"/>
                <a:gd name="T1" fmla="*/ 2 h 235"/>
                <a:gd name="T2" fmla="*/ 0 w 108"/>
                <a:gd name="T3" fmla="*/ 235 h 235"/>
                <a:gd name="T4" fmla="*/ 30 w 108"/>
                <a:gd name="T5" fmla="*/ 235 h 235"/>
                <a:gd name="T6" fmla="*/ 30 w 108"/>
                <a:gd name="T7" fmla="*/ 110 h 235"/>
                <a:gd name="T8" fmla="*/ 30 w 108"/>
                <a:gd name="T9" fmla="*/ 95 h 235"/>
                <a:gd name="T10" fmla="*/ 32 w 108"/>
                <a:gd name="T11" fmla="*/ 84 h 235"/>
                <a:gd name="T12" fmla="*/ 91 w 108"/>
                <a:gd name="T13" fmla="*/ 31 h 235"/>
                <a:gd name="T14" fmla="*/ 99 w 108"/>
                <a:gd name="T15" fmla="*/ 31 h 235"/>
                <a:gd name="T16" fmla="*/ 108 w 108"/>
                <a:gd name="T17" fmla="*/ 34 h 235"/>
                <a:gd name="T18" fmla="*/ 108 w 108"/>
                <a:gd name="T19" fmla="*/ 2 h 235"/>
                <a:gd name="T20" fmla="*/ 97 w 108"/>
                <a:gd name="T21" fmla="*/ 0 h 235"/>
                <a:gd name="T22" fmla="*/ 89 w 108"/>
                <a:gd name="T23" fmla="*/ 0 h 235"/>
                <a:gd name="T24" fmla="*/ 38 w 108"/>
                <a:gd name="T25" fmla="*/ 28 h 235"/>
                <a:gd name="T26" fmla="*/ 31 w 108"/>
                <a:gd name="T27" fmla="*/ 39 h 235"/>
                <a:gd name="T28" fmla="*/ 24 w 108"/>
                <a:gd name="T29" fmla="*/ 58 h 235"/>
                <a:gd name="T30" fmla="*/ 24 w 108"/>
                <a:gd name="T31" fmla="*/ 3 h 235"/>
                <a:gd name="T32" fmla="*/ 0 w 108"/>
                <a:gd name="T33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8" h="235">
                  <a:moveTo>
                    <a:pt x="0" y="2"/>
                  </a:moveTo>
                  <a:lnTo>
                    <a:pt x="0" y="235"/>
                  </a:lnTo>
                  <a:lnTo>
                    <a:pt x="30" y="235"/>
                  </a:lnTo>
                  <a:lnTo>
                    <a:pt x="30" y="110"/>
                  </a:lnTo>
                  <a:cubicBezTo>
                    <a:pt x="30" y="105"/>
                    <a:pt x="30" y="100"/>
                    <a:pt x="30" y="95"/>
                  </a:cubicBezTo>
                  <a:cubicBezTo>
                    <a:pt x="30" y="91"/>
                    <a:pt x="30" y="87"/>
                    <a:pt x="32" y="84"/>
                  </a:cubicBezTo>
                  <a:cubicBezTo>
                    <a:pt x="38" y="56"/>
                    <a:pt x="62" y="35"/>
                    <a:pt x="91" y="31"/>
                  </a:cubicBezTo>
                  <a:lnTo>
                    <a:pt x="99" y="31"/>
                  </a:lnTo>
                  <a:cubicBezTo>
                    <a:pt x="102" y="32"/>
                    <a:pt x="105" y="33"/>
                    <a:pt x="108" y="34"/>
                  </a:cubicBezTo>
                  <a:lnTo>
                    <a:pt x="108" y="2"/>
                  </a:lnTo>
                  <a:lnTo>
                    <a:pt x="97" y="0"/>
                  </a:lnTo>
                  <a:lnTo>
                    <a:pt x="89" y="0"/>
                  </a:lnTo>
                  <a:cubicBezTo>
                    <a:pt x="68" y="1"/>
                    <a:pt x="50" y="11"/>
                    <a:pt x="38" y="28"/>
                  </a:cubicBezTo>
                  <a:cubicBezTo>
                    <a:pt x="36" y="31"/>
                    <a:pt x="33" y="35"/>
                    <a:pt x="31" y="39"/>
                  </a:cubicBezTo>
                  <a:cubicBezTo>
                    <a:pt x="30" y="42"/>
                    <a:pt x="27" y="49"/>
                    <a:pt x="24" y="58"/>
                  </a:cubicBezTo>
                  <a:lnTo>
                    <a:pt x="24" y="3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0" name="Freeform 106">
              <a:extLst>
                <a:ext uri="{FF2B5EF4-FFF2-40B4-BE49-F238E27FC236}">
                  <a16:creationId xmlns:a16="http://schemas.microsoft.com/office/drawing/2014/main" id="{0B69AF77-45D1-AEE6-DE96-02948B845E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112963" y="5839562"/>
              <a:ext cx="84138" cy="109538"/>
            </a:xfrm>
            <a:custGeom>
              <a:avLst/>
              <a:gdLst>
                <a:gd name="T0" fmla="*/ 183 w 187"/>
                <a:gd name="T1" fmla="*/ 0 h 238"/>
                <a:gd name="T2" fmla="*/ 153 w 187"/>
                <a:gd name="T3" fmla="*/ 0 h 238"/>
                <a:gd name="T4" fmla="*/ 153 w 187"/>
                <a:gd name="T5" fmla="*/ 116 h 238"/>
                <a:gd name="T6" fmla="*/ 153 w 187"/>
                <a:gd name="T7" fmla="*/ 123 h 238"/>
                <a:gd name="T8" fmla="*/ 153 w 187"/>
                <a:gd name="T9" fmla="*/ 137 h 238"/>
                <a:gd name="T10" fmla="*/ 153 w 187"/>
                <a:gd name="T11" fmla="*/ 146 h 238"/>
                <a:gd name="T12" fmla="*/ 152 w 187"/>
                <a:gd name="T13" fmla="*/ 154 h 238"/>
                <a:gd name="T14" fmla="*/ 149 w 187"/>
                <a:gd name="T15" fmla="*/ 162 h 238"/>
                <a:gd name="T16" fmla="*/ 123 w 187"/>
                <a:gd name="T17" fmla="*/ 198 h 238"/>
                <a:gd name="T18" fmla="*/ 85 w 187"/>
                <a:gd name="T19" fmla="*/ 211 h 238"/>
                <a:gd name="T20" fmla="*/ 39 w 187"/>
                <a:gd name="T21" fmla="*/ 184 h 238"/>
                <a:gd name="T22" fmla="*/ 34 w 187"/>
                <a:gd name="T23" fmla="*/ 173 h 238"/>
                <a:gd name="T24" fmla="*/ 31 w 187"/>
                <a:gd name="T25" fmla="*/ 160 h 238"/>
                <a:gd name="T26" fmla="*/ 31 w 187"/>
                <a:gd name="T27" fmla="*/ 142 h 238"/>
                <a:gd name="T28" fmla="*/ 31 w 187"/>
                <a:gd name="T29" fmla="*/ 117 h 238"/>
                <a:gd name="T30" fmla="*/ 29 w 187"/>
                <a:gd name="T31" fmla="*/ 0 h 238"/>
                <a:gd name="T32" fmla="*/ 0 w 187"/>
                <a:gd name="T33" fmla="*/ 0 h 238"/>
                <a:gd name="T34" fmla="*/ 0 w 187"/>
                <a:gd name="T35" fmla="*/ 145 h 238"/>
                <a:gd name="T36" fmla="*/ 1 w 187"/>
                <a:gd name="T37" fmla="*/ 166 h 238"/>
                <a:gd name="T38" fmla="*/ 4 w 187"/>
                <a:gd name="T39" fmla="*/ 180 h 238"/>
                <a:gd name="T40" fmla="*/ 9 w 187"/>
                <a:gd name="T41" fmla="*/ 193 h 238"/>
                <a:gd name="T42" fmla="*/ 80 w 187"/>
                <a:gd name="T43" fmla="*/ 236 h 238"/>
                <a:gd name="T44" fmla="*/ 159 w 187"/>
                <a:gd name="T45" fmla="*/ 185 h 238"/>
                <a:gd name="T46" fmla="*/ 159 w 187"/>
                <a:gd name="T47" fmla="*/ 196 h 238"/>
                <a:gd name="T48" fmla="*/ 159 w 187"/>
                <a:gd name="T49" fmla="*/ 219 h 238"/>
                <a:gd name="T50" fmla="*/ 159 w 187"/>
                <a:gd name="T51" fmla="*/ 232 h 238"/>
                <a:gd name="T52" fmla="*/ 187 w 187"/>
                <a:gd name="T53" fmla="*/ 232 h 238"/>
                <a:gd name="T54" fmla="*/ 187 w 187"/>
                <a:gd name="T55" fmla="*/ 147 h 238"/>
                <a:gd name="T56" fmla="*/ 183 w 187"/>
                <a:gd name="T5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7" h="238">
                  <a:moveTo>
                    <a:pt x="183" y="0"/>
                  </a:moveTo>
                  <a:lnTo>
                    <a:pt x="153" y="0"/>
                  </a:lnTo>
                  <a:lnTo>
                    <a:pt x="153" y="116"/>
                  </a:lnTo>
                  <a:cubicBezTo>
                    <a:pt x="154" y="119"/>
                    <a:pt x="154" y="121"/>
                    <a:pt x="153" y="123"/>
                  </a:cubicBezTo>
                  <a:lnTo>
                    <a:pt x="153" y="137"/>
                  </a:lnTo>
                  <a:cubicBezTo>
                    <a:pt x="154" y="140"/>
                    <a:pt x="154" y="143"/>
                    <a:pt x="153" y="146"/>
                  </a:cubicBezTo>
                  <a:lnTo>
                    <a:pt x="152" y="154"/>
                  </a:lnTo>
                  <a:cubicBezTo>
                    <a:pt x="151" y="156"/>
                    <a:pt x="150" y="159"/>
                    <a:pt x="149" y="162"/>
                  </a:cubicBezTo>
                  <a:cubicBezTo>
                    <a:pt x="144" y="176"/>
                    <a:pt x="135" y="189"/>
                    <a:pt x="123" y="198"/>
                  </a:cubicBezTo>
                  <a:cubicBezTo>
                    <a:pt x="112" y="207"/>
                    <a:pt x="99" y="211"/>
                    <a:pt x="85" y="211"/>
                  </a:cubicBezTo>
                  <a:cubicBezTo>
                    <a:pt x="65" y="212"/>
                    <a:pt x="47" y="201"/>
                    <a:pt x="39" y="184"/>
                  </a:cubicBezTo>
                  <a:cubicBezTo>
                    <a:pt x="37" y="180"/>
                    <a:pt x="35" y="177"/>
                    <a:pt x="34" y="173"/>
                  </a:cubicBezTo>
                  <a:cubicBezTo>
                    <a:pt x="33" y="169"/>
                    <a:pt x="32" y="164"/>
                    <a:pt x="31" y="160"/>
                  </a:cubicBezTo>
                  <a:cubicBezTo>
                    <a:pt x="31" y="154"/>
                    <a:pt x="31" y="148"/>
                    <a:pt x="31" y="142"/>
                  </a:cubicBezTo>
                  <a:lnTo>
                    <a:pt x="31" y="117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45"/>
                  </a:lnTo>
                  <a:cubicBezTo>
                    <a:pt x="0" y="152"/>
                    <a:pt x="0" y="159"/>
                    <a:pt x="1" y="166"/>
                  </a:cubicBezTo>
                  <a:cubicBezTo>
                    <a:pt x="1" y="171"/>
                    <a:pt x="3" y="176"/>
                    <a:pt x="4" y="180"/>
                  </a:cubicBezTo>
                  <a:cubicBezTo>
                    <a:pt x="6" y="185"/>
                    <a:pt x="7" y="189"/>
                    <a:pt x="9" y="193"/>
                  </a:cubicBezTo>
                  <a:cubicBezTo>
                    <a:pt x="21" y="221"/>
                    <a:pt x="49" y="238"/>
                    <a:pt x="80" y="236"/>
                  </a:cubicBezTo>
                  <a:cubicBezTo>
                    <a:pt x="115" y="238"/>
                    <a:pt x="146" y="217"/>
                    <a:pt x="159" y="185"/>
                  </a:cubicBezTo>
                  <a:cubicBezTo>
                    <a:pt x="159" y="189"/>
                    <a:pt x="159" y="192"/>
                    <a:pt x="159" y="196"/>
                  </a:cubicBezTo>
                  <a:lnTo>
                    <a:pt x="159" y="219"/>
                  </a:lnTo>
                  <a:cubicBezTo>
                    <a:pt x="159" y="223"/>
                    <a:pt x="159" y="228"/>
                    <a:pt x="159" y="232"/>
                  </a:cubicBezTo>
                  <a:lnTo>
                    <a:pt x="187" y="232"/>
                  </a:lnTo>
                  <a:lnTo>
                    <a:pt x="187" y="147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1" name="Freeform 107">
              <a:extLst>
                <a:ext uri="{FF2B5EF4-FFF2-40B4-BE49-F238E27FC236}">
                  <a16:creationId xmlns:a16="http://schemas.microsoft.com/office/drawing/2014/main" id="{25EB05D6-1AC3-3A5E-1871-58738BB02C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30413" y="5809400"/>
              <a:ext cx="60325" cy="139700"/>
            </a:xfrm>
            <a:custGeom>
              <a:avLst/>
              <a:gdLst>
                <a:gd name="T0" fmla="*/ 48 w 137"/>
                <a:gd name="T1" fmla="*/ 92 h 304"/>
                <a:gd name="T2" fmla="*/ 48 w 137"/>
                <a:gd name="T3" fmla="*/ 255 h 304"/>
                <a:gd name="T4" fmla="*/ 50 w 137"/>
                <a:gd name="T5" fmla="*/ 266 h 304"/>
                <a:gd name="T6" fmla="*/ 54 w 137"/>
                <a:gd name="T7" fmla="*/ 274 h 304"/>
                <a:gd name="T8" fmla="*/ 108 w 137"/>
                <a:gd name="T9" fmla="*/ 302 h 304"/>
                <a:gd name="T10" fmla="*/ 122 w 137"/>
                <a:gd name="T11" fmla="*/ 302 h 304"/>
                <a:gd name="T12" fmla="*/ 137 w 137"/>
                <a:gd name="T13" fmla="*/ 298 h 304"/>
                <a:gd name="T14" fmla="*/ 136 w 137"/>
                <a:gd name="T15" fmla="*/ 273 h 304"/>
                <a:gd name="T16" fmla="*/ 124 w 137"/>
                <a:gd name="T17" fmla="*/ 276 h 304"/>
                <a:gd name="T18" fmla="*/ 114 w 137"/>
                <a:gd name="T19" fmla="*/ 276 h 304"/>
                <a:gd name="T20" fmla="*/ 82 w 137"/>
                <a:gd name="T21" fmla="*/ 260 h 304"/>
                <a:gd name="T22" fmla="*/ 79 w 137"/>
                <a:gd name="T23" fmla="*/ 253 h 304"/>
                <a:gd name="T24" fmla="*/ 79 w 137"/>
                <a:gd name="T25" fmla="*/ 244 h 304"/>
                <a:gd name="T26" fmla="*/ 79 w 137"/>
                <a:gd name="T27" fmla="*/ 94 h 304"/>
                <a:gd name="T28" fmla="*/ 135 w 137"/>
                <a:gd name="T29" fmla="*/ 94 h 304"/>
                <a:gd name="T30" fmla="*/ 135 w 137"/>
                <a:gd name="T31" fmla="*/ 70 h 304"/>
                <a:gd name="T32" fmla="*/ 79 w 137"/>
                <a:gd name="T33" fmla="*/ 70 h 304"/>
                <a:gd name="T34" fmla="*/ 79 w 137"/>
                <a:gd name="T35" fmla="*/ 0 h 304"/>
                <a:gd name="T36" fmla="*/ 49 w 137"/>
                <a:gd name="T37" fmla="*/ 11 h 304"/>
                <a:gd name="T38" fmla="*/ 49 w 137"/>
                <a:gd name="T39" fmla="*/ 69 h 304"/>
                <a:gd name="T40" fmla="*/ 0 w 137"/>
                <a:gd name="T41" fmla="*/ 69 h 304"/>
                <a:gd name="T42" fmla="*/ 0 w 137"/>
                <a:gd name="T43" fmla="*/ 94 h 304"/>
                <a:gd name="T44" fmla="*/ 48 w 137"/>
                <a:gd name="T45" fmla="*/ 9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7" h="304">
                  <a:moveTo>
                    <a:pt x="48" y="92"/>
                  </a:moveTo>
                  <a:lnTo>
                    <a:pt x="48" y="255"/>
                  </a:lnTo>
                  <a:cubicBezTo>
                    <a:pt x="48" y="259"/>
                    <a:pt x="49" y="262"/>
                    <a:pt x="50" y="266"/>
                  </a:cubicBezTo>
                  <a:cubicBezTo>
                    <a:pt x="50" y="268"/>
                    <a:pt x="53" y="271"/>
                    <a:pt x="54" y="274"/>
                  </a:cubicBezTo>
                  <a:cubicBezTo>
                    <a:pt x="65" y="293"/>
                    <a:pt x="86" y="304"/>
                    <a:pt x="108" y="302"/>
                  </a:cubicBezTo>
                  <a:cubicBezTo>
                    <a:pt x="113" y="302"/>
                    <a:pt x="117" y="302"/>
                    <a:pt x="122" y="302"/>
                  </a:cubicBezTo>
                  <a:cubicBezTo>
                    <a:pt x="127" y="301"/>
                    <a:pt x="132" y="300"/>
                    <a:pt x="137" y="298"/>
                  </a:cubicBezTo>
                  <a:lnTo>
                    <a:pt x="136" y="273"/>
                  </a:lnTo>
                  <a:cubicBezTo>
                    <a:pt x="132" y="274"/>
                    <a:pt x="128" y="276"/>
                    <a:pt x="124" y="276"/>
                  </a:cubicBezTo>
                  <a:cubicBezTo>
                    <a:pt x="121" y="277"/>
                    <a:pt x="117" y="277"/>
                    <a:pt x="114" y="276"/>
                  </a:cubicBezTo>
                  <a:cubicBezTo>
                    <a:pt x="101" y="277"/>
                    <a:pt x="88" y="271"/>
                    <a:pt x="82" y="260"/>
                  </a:cubicBezTo>
                  <a:cubicBezTo>
                    <a:pt x="81" y="258"/>
                    <a:pt x="80" y="256"/>
                    <a:pt x="79" y="253"/>
                  </a:cubicBezTo>
                  <a:cubicBezTo>
                    <a:pt x="79" y="250"/>
                    <a:pt x="79" y="247"/>
                    <a:pt x="79" y="244"/>
                  </a:cubicBezTo>
                  <a:lnTo>
                    <a:pt x="79" y="94"/>
                  </a:lnTo>
                  <a:lnTo>
                    <a:pt x="135" y="94"/>
                  </a:lnTo>
                  <a:lnTo>
                    <a:pt x="135" y="70"/>
                  </a:lnTo>
                  <a:lnTo>
                    <a:pt x="79" y="70"/>
                  </a:lnTo>
                  <a:lnTo>
                    <a:pt x="79" y="0"/>
                  </a:lnTo>
                  <a:lnTo>
                    <a:pt x="49" y="11"/>
                  </a:lnTo>
                  <a:lnTo>
                    <a:pt x="49" y="69"/>
                  </a:lnTo>
                  <a:lnTo>
                    <a:pt x="0" y="69"/>
                  </a:lnTo>
                  <a:lnTo>
                    <a:pt x="0" y="94"/>
                  </a:lnTo>
                  <a:lnTo>
                    <a:pt x="48" y="92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2" name="Freeform 108">
              <a:extLst>
                <a:ext uri="{FF2B5EF4-FFF2-40B4-BE49-F238E27FC236}">
                  <a16:creationId xmlns:a16="http://schemas.microsoft.com/office/drawing/2014/main" id="{6C1283A1-2BF7-1F05-029E-951E5F24F6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27225" y="5839562"/>
              <a:ext cx="84138" cy="109538"/>
            </a:xfrm>
            <a:custGeom>
              <a:avLst/>
              <a:gdLst>
                <a:gd name="T0" fmla="*/ 185 w 187"/>
                <a:gd name="T1" fmla="*/ 0 h 238"/>
                <a:gd name="T2" fmla="*/ 155 w 187"/>
                <a:gd name="T3" fmla="*/ 0 h 238"/>
                <a:gd name="T4" fmla="*/ 155 w 187"/>
                <a:gd name="T5" fmla="*/ 137 h 238"/>
                <a:gd name="T6" fmla="*/ 155 w 187"/>
                <a:gd name="T7" fmla="*/ 146 h 238"/>
                <a:gd name="T8" fmla="*/ 153 w 187"/>
                <a:gd name="T9" fmla="*/ 153 h 238"/>
                <a:gd name="T10" fmla="*/ 150 w 187"/>
                <a:gd name="T11" fmla="*/ 161 h 238"/>
                <a:gd name="T12" fmla="*/ 125 w 187"/>
                <a:gd name="T13" fmla="*/ 198 h 238"/>
                <a:gd name="T14" fmla="*/ 86 w 187"/>
                <a:gd name="T15" fmla="*/ 211 h 238"/>
                <a:gd name="T16" fmla="*/ 40 w 187"/>
                <a:gd name="T17" fmla="*/ 184 h 238"/>
                <a:gd name="T18" fmla="*/ 36 w 187"/>
                <a:gd name="T19" fmla="*/ 173 h 238"/>
                <a:gd name="T20" fmla="*/ 33 w 187"/>
                <a:gd name="T21" fmla="*/ 160 h 238"/>
                <a:gd name="T22" fmla="*/ 33 w 187"/>
                <a:gd name="T23" fmla="*/ 142 h 238"/>
                <a:gd name="T24" fmla="*/ 33 w 187"/>
                <a:gd name="T25" fmla="*/ 117 h 238"/>
                <a:gd name="T26" fmla="*/ 30 w 187"/>
                <a:gd name="T27" fmla="*/ 0 h 238"/>
                <a:gd name="T28" fmla="*/ 0 w 187"/>
                <a:gd name="T29" fmla="*/ 0 h 238"/>
                <a:gd name="T30" fmla="*/ 0 w 187"/>
                <a:gd name="T31" fmla="*/ 145 h 238"/>
                <a:gd name="T32" fmla="*/ 2 w 187"/>
                <a:gd name="T33" fmla="*/ 166 h 238"/>
                <a:gd name="T34" fmla="*/ 5 w 187"/>
                <a:gd name="T35" fmla="*/ 180 h 238"/>
                <a:gd name="T36" fmla="*/ 10 w 187"/>
                <a:gd name="T37" fmla="*/ 193 h 238"/>
                <a:gd name="T38" fmla="*/ 80 w 187"/>
                <a:gd name="T39" fmla="*/ 236 h 238"/>
                <a:gd name="T40" fmla="*/ 128 w 187"/>
                <a:gd name="T41" fmla="*/ 223 h 238"/>
                <a:gd name="T42" fmla="*/ 159 w 187"/>
                <a:gd name="T43" fmla="*/ 185 h 238"/>
                <a:gd name="T44" fmla="*/ 159 w 187"/>
                <a:gd name="T45" fmla="*/ 196 h 238"/>
                <a:gd name="T46" fmla="*/ 159 w 187"/>
                <a:gd name="T47" fmla="*/ 232 h 238"/>
                <a:gd name="T48" fmla="*/ 187 w 187"/>
                <a:gd name="T49" fmla="*/ 232 h 238"/>
                <a:gd name="T50" fmla="*/ 187 w 187"/>
                <a:gd name="T51" fmla="*/ 147 h 238"/>
                <a:gd name="T52" fmla="*/ 185 w 187"/>
                <a:gd name="T53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7" h="238">
                  <a:moveTo>
                    <a:pt x="185" y="0"/>
                  </a:moveTo>
                  <a:lnTo>
                    <a:pt x="155" y="0"/>
                  </a:lnTo>
                  <a:lnTo>
                    <a:pt x="155" y="137"/>
                  </a:lnTo>
                  <a:cubicBezTo>
                    <a:pt x="155" y="140"/>
                    <a:pt x="155" y="143"/>
                    <a:pt x="155" y="146"/>
                  </a:cubicBezTo>
                  <a:lnTo>
                    <a:pt x="153" y="153"/>
                  </a:lnTo>
                  <a:cubicBezTo>
                    <a:pt x="153" y="155"/>
                    <a:pt x="152" y="158"/>
                    <a:pt x="150" y="161"/>
                  </a:cubicBezTo>
                  <a:cubicBezTo>
                    <a:pt x="145" y="176"/>
                    <a:pt x="136" y="188"/>
                    <a:pt x="125" y="198"/>
                  </a:cubicBezTo>
                  <a:cubicBezTo>
                    <a:pt x="114" y="206"/>
                    <a:pt x="100" y="211"/>
                    <a:pt x="86" y="211"/>
                  </a:cubicBezTo>
                  <a:cubicBezTo>
                    <a:pt x="67" y="212"/>
                    <a:pt x="48" y="201"/>
                    <a:pt x="40" y="184"/>
                  </a:cubicBezTo>
                  <a:cubicBezTo>
                    <a:pt x="38" y="180"/>
                    <a:pt x="37" y="176"/>
                    <a:pt x="36" y="173"/>
                  </a:cubicBezTo>
                  <a:cubicBezTo>
                    <a:pt x="34" y="169"/>
                    <a:pt x="33" y="164"/>
                    <a:pt x="33" y="160"/>
                  </a:cubicBezTo>
                  <a:cubicBezTo>
                    <a:pt x="32" y="154"/>
                    <a:pt x="32" y="148"/>
                    <a:pt x="33" y="142"/>
                  </a:cubicBezTo>
                  <a:lnTo>
                    <a:pt x="33" y="117"/>
                  </a:lnTo>
                  <a:lnTo>
                    <a:pt x="30" y="0"/>
                  </a:lnTo>
                  <a:lnTo>
                    <a:pt x="0" y="0"/>
                  </a:lnTo>
                  <a:lnTo>
                    <a:pt x="0" y="145"/>
                  </a:lnTo>
                  <a:cubicBezTo>
                    <a:pt x="0" y="152"/>
                    <a:pt x="1" y="159"/>
                    <a:pt x="2" y="166"/>
                  </a:cubicBezTo>
                  <a:cubicBezTo>
                    <a:pt x="2" y="171"/>
                    <a:pt x="3" y="175"/>
                    <a:pt x="5" y="180"/>
                  </a:cubicBezTo>
                  <a:cubicBezTo>
                    <a:pt x="6" y="184"/>
                    <a:pt x="8" y="189"/>
                    <a:pt x="10" y="193"/>
                  </a:cubicBezTo>
                  <a:cubicBezTo>
                    <a:pt x="21" y="221"/>
                    <a:pt x="50" y="238"/>
                    <a:pt x="80" y="236"/>
                  </a:cubicBezTo>
                  <a:cubicBezTo>
                    <a:pt x="97" y="237"/>
                    <a:pt x="114" y="232"/>
                    <a:pt x="128" y="223"/>
                  </a:cubicBezTo>
                  <a:cubicBezTo>
                    <a:pt x="142" y="214"/>
                    <a:pt x="153" y="201"/>
                    <a:pt x="159" y="185"/>
                  </a:cubicBezTo>
                  <a:cubicBezTo>
                    <a:pt x="159" y="189"/>
                    <a:pt x="159" y="192"/>
                    <a:pt x="159" y="196"/>
                  </a:cubicBezTo>
                  <a:lnTo>
                    <a:pt x="159" y="232"/>
                  </a:lnTo>
                  <a:lnTo>
                    <a:pt x="187" y="232"/>
                  </a:lnTo>
                  <a:lnTo>
                    <a:pt x="187" y="14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3" name="Freeform 109">
              <a:extLst>
                <a:ext uri="{FF2B5EF4-FFF2-40B4-BE49-F238E27FC236}">
                  <a16:creationId xmlns:a16="http://schemas.microsoft.com/office/drawing/2014/main" id="{58750A90-65C0-82AD-7277-9361AE58CD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46263" y="5788762"/>
              <a:ext cx="61913" cy="158750"/>
            </a:xfrm>
            <a:custGeom>
              <a:avLst/>
              <a:gdLst>
                <a:gd name="T0" fmla="*/ 140 w 140"/>
                <a:gd name="T1" fmla="*/ 4 h 348"/>
                <a:gd name="T2" fmla="*/ 126 w 140"/>
                <a:gd name="T3" fmla="*/ 1 h 348"/>
                <a:gd name="T4" fmla="*/ 114 w 140"/>
                <a:gd name="T5" fmla="*/ 1 h 348"/>
                <a:gd name="T6" fmla="*/ 58 w 140"/>
                <a:gd name="T7" fmla="*/ 32 h 348"/>
                <a:gd name="T8" fmla="*/ 51 w 140"/>
                <a:gd name="T9" fmla="*/ 54 h 348"/>
                <a:gd name="T10" fmla="*/ 50 w 140"/>
                <a:gd name="T11" fmla="*/ 92 h 348"/>
                <a:gd name="T12" fmla="*/ 50 w 140"/>
                <a:gd name="T13" fmla="*/ 119 h 348"/>
                <a:gd name="T14" fmla="*/ 0 w 140"/>
                <a:gd name="T15" fmla="*/ 119 h 348"/>
                <a:gd name="T16" fmla="*/ 0 w 140"/>
                <a:gd name="T17" fmla="*/ 141 h 348"/>
                <a:gd name="T18" fmla="*/ 50 w 140"/>
                <a:gd name="T19" fmla="*/ 141 h 348"/>
                <a:gd name="T20" fmla="*/ 50 w 140"/>
                <a:gd name="T21" fmla="*/ 348 h 348"/>
                <a:gd name="T22" fmla="*/ 79 w 140"/>
                <a:gd name="T23" fmla="*/ 348 h 348"/>
                <a:gd name="T24" fmla="*/ 79 w 140"/>
                <a:gd name="T25" fmla="*/ 141 h 348"/>
                <a:gd name="T26" fmla="*/ 135 w 140"/>
                <a:gd name="T27" fmla="*/ 141 h 348"/>
                <a:gd name="T28" fmla="*/ 135 w 140"/>
                <a:gd name="T29" fmla="*/ 117 h 348"/>
                <a:gd name="T30" fmla="*/ 79 w 140"/>
                <a:gd name="T31" fmla="*/ 117 h 348"/>
                <a:gd name="T32" fmla="*/ 79 w 140"/>
                <a:gd name="T33" fmla="*/ 90 h 348"/>
                <a:gd name="T34" fmla="*/ 79 w 140"/>
                <a:gd name="T35" fmla="*/ 61 h 348"/>
                <a:gd name="T36" fmla="*/ 84 w 140"/>
                <a:gd name="T37" fmla="*/ 44 h 348"/>
                <a:gd name="T38" fmla="*/ 116 w 140"/>
                <a:gd name="T39" fmla="*/ 26 h 348"/>
                <a:gd name="T40" fmla="*/ 126 w 140"/>
                <a:gd name="T41" fmla="*/ 26 h 348"/>
                <a:gd name="T42" fmla="*/ 137 w 140"/>
                <a:gd name="T43" fmla="*/ 30 h 348"/>
                <a:gd name="T44" fmla="*/ 140 w 140"/>
                <a:gd name="T45" fmla="*/ 4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0" h="348">
                  <a:moveTo>
                    <a:pt x="140" y="4"/>
                  </a:moveTo>
                  <a:cubicBezTo>
                    <a:pt x="135" y="3"/>
                    <a:pt x="131" y="2"/>
                    <a:pt x="126" y="1"/>
                  </a:cubicBezTo>
                  <a:cubicBezTo>
                    <a:pt x="122" y="1"/>
                    <a:pt x="118" y="1"/>
                    <a:pt x="114" y="1"/>
                  </a:cubicBezTo>
                  <a:cubicBezTo>
                    <a:pt x="91" y="0"/>
                    <a:pt x="69" y="12"/>
                    <a:pt x="58" y="32"/>
                  </a:cubicBezTo>
                  <a:cubicBezTo>
                    <a:pt x="55" y="39"/>
                    <a:pt x="52" y="46"/>
                    <a:pt x="51" y="54"/>
                  </a:cubicBezTo>
                  <a:cubicBezTo>
                    <a:pt x="50" y="66"/>
                    <a:pt x="50" y="79"/>
                    <a:pt x="50" y="92"/>
                  </a:cubicBezTo>
                  <a:lnTo>
                    <a:pt x="50" y="119"/>
                  </a:lnTo>
                  <a:lnTo>
                    <a:pt x="0" y="119"/>
                  </a:lnTo>
                  <a:lnTo>
                    <a:pt x="0" y="141"/>
                  </a:lnTo>
                  <a:lnTo>
                    <a:pt x="50" y="141"/>
                  </a:lnTo>
                  <a:lnTo>
                    <a:pt x="50" y="348"/>
                  </a:lnTo>
                  <a:lnTo>
                    <a:pt x="79" y="348"/>
                  </a:lnTo>
                  <a:lnTo>
                    <a:pt x="79" y="141"/>
                  </a:lnTo>
                  <a:lnTo>
                    <a:pt x="135" y="141"/>
                  </a:lnTo>
                  <a:lnTo>
                    <a:pt x="135" y="117"/>
                  </a:lnTo>
                  <a:lnTo>
                    <a:pt x="79" y="117"/>
                  </a:lnTo>
                  <a:lnTo>
                    <a:pt x="79" y="90"/>
                  </a:lnTo>
                  <a:cubicBezTo>
                    <a:pt x="79" y="80"/>
                    <a:pt x="79" y="71"/>
                    <a:pt x="79" y="61"/>
                  </a:cubicBezTo>
                  <a:cubicBezTo>
                    <a:pt x="80" y="55"/>
                    <a:pt x="82" y="49"/>
                    <a:pt x="84" y="44"/>
                  </a:cubicBezTo>
                  <a:cubicBezTo>
                    <a:pt x="90" y="32"/>
                    <a:pt x="103" y="25"/>
                    <a:pt x="116" y="26"/>
                  </a:cubicBezTo>
                  <a:cubicBezTo>
                    <a:pt x="119" y="26"/>
                    <a:pt x="122" y="26"/>
                    <a:pt x="126" y="26"/>
                  </a:cubicBezTo>
                  <a:cubicBezTo>
                    <a:pt x="130" y="27"/>
                    <a:pt x="133" y="29"/>
                    <a:pt x="137" y="30"/>
                  </a:cubicBezTo>
                  <a:lnTo>
                    <a:pt x="140" y="4"/>
                  </a:ln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59BDB9D2-622C-2649-F60E-859511E54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88374" y="5836387"/>
              <a:ext cx="88115" cy="111895"/>
            </a:xfrm>
            <a:custGeom>
              <a:avLst/>
              <a:gdLst>
                <a:gd name="connsiteX0" fmla="*/ 45824 w 88115"/>
                <a:gd name="connsiteY0" fmla="*/ 12700 h 111895"/>
                <a:gd name="connsiteX1" fmla="*/ 29436 w 88115"/>
                <a:gd name="connsiteY1" fmla="*/ 17721 h 111895"/>
                <a:gd name="connsiteX2" fmla="*/ 17599 w 88115"/>
                <a:gd name="connsiteY2" fmla="*/ 31870 h 111895"/>
                <a:gd name="connsiteX3" fmla="*/ 14868 w 88115"/>
                <a:gd name="connsiteY3" fmla="*/ 39172 h 111895"/>
                <a:gd name="connsiteX4" fmla="*/ 13502 w 88115"/>
                <a:gd name="connsiteY4" fmla="*/ 49213 h 111895"/>
                <a:gd name="connsiteX5" fmla="*/ 75415 w 88115"/>
                <a:gd name="connsiteY5" fmla="*/ 49213 h 111895"/>
                <a:gd name="connsiteX6" fmla="*/ 74049 w 88115"/>
                <a:gd name="connsiteY6" fmla="*/ 37803 h 111895"/>
                <a:gd name="connsiteX7" fmla="*/ 71318 w 88115"/>
                <a:gd name="connsiteY7" fmla="*/ 29588 h 111895"/>
                <a:gd name="connsiteX8" fmla="*/ 60847 w 88115"/>
                <a:gd name="connsiteY8" fmla="*/ 16808 h 111895"/>
                <a:gd name="connsiteX9" fmla="*/ 45824 w 88115"/>
                <a:gd name="connsiteY9" fmla="*/ 12700 h 111895"/>
                <a:gd name="connsiteX10" fmla="*/ 45888 w 88115"/>
                <a:gd name="connsiteY10" fmla="*/ 0 h 111895"/>
                <a:gd name="connsiteX11" fmla="*/ 71669 w 88115"/>
                <a:gd name="connsiteY11" fmla="*/ 8248 h 111895"/>
                <a:gd name="connsiteX12" fmla="*/ 85448 w 88115"/>
                <a:gd name="connsiteY12" fmla="*/ 32073 h 111895"/>
                <a:gd name="connsiteX13" fmla="*/ 87671 w 88115"/>
                <a:gd name="connsiteY13" fmla="*/ 44444 h 111895"/>
                <a:gd name="connsiteX14" fmla="*/ 88115 w 88115"/>
                <a:gd name="connsiteY14" fmla="*/ 59564 h 111895"/>
                <a:gd name="connsiteX15" fmla="*/ 13884 w 88115"/>
                <a:gd name="connsiteY15" fmla="*/ 59106 h 111895"/>
                <a:gd name="connsiteX16" fmla="*/ 24552 w 88115"/>
                <a:gd name="connsiteY16" fmla="*/ 88888 h 111895"/>
                <a:gd name="connsiteX17" fmla="*/ 50333 w 88115"/>
                <a:gd name="connsiteY17" fmla="*/ 100342 h 111895"/>
                <a:gd name="connsiteX18" fmla="*/ 80114 w 88115"/>
                <a:gd name="connsiteY18" fmla="*/ 92095 h 111895"/>
                <a:gd name="connsiteX19" fmla="*/ 80114 w 88115"/>
                <a:gd name="connsiteY19" fmla="*/ 105382 h 111895"/>
                <a:gd name="connsiteX20" fmla="*/ 50333 w 88115"/>
                <a:gd name="connsiteY20" fmla="*/ 111797 h 111895"/>
                <a:gd name="connsiteX21" fmla="*/ 13439 w 88115"/>
                <a:gd name="connsiteY21" fmla="*/ 97135 h 111895"/>
                <a:gd name="connsiteX22" fmla="*/ 104 w 88115"/>
                <a:gd name="connsiteY22" fmla="*/ 54982 h 111895"/>
                <a:gd name="connsiteX23" fmla="*/ 3216 w 88115"/>
                <a:gd name="connsiteY23" fmla="*/ 32073 h 111895"/>
                <a:gd name="connsiteX24" fmla="*/ 12550 w 88115"/>
                <a:gd name="connsiteY24" fmla="*/ 15120 h 111895"/>
                <a:gd name="connsiteX25" fmla="*/ 27219 w 88115"/>
                <a:gd name="connsiteY25" fmla="*/ 4124 h 111895"/>
                <a:gd name="connsiteX26" fmla="*/ 45888 w 88115"/>
                <a:gd name="connsiteY26" fmla="*/ 0 h 11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8115" h="111895">
                  <a:moveTo>
                    <a:pt x="45824" y="12700"/>
                  </a:moveTo>
                  <a:cubicBezTo>
                    <a:pt x="39906" y="12700"/>
                    <a:pt x="33988" y="14526"/>
                    <a:pt x="29436" y="17721"/>
                  </a:cubicBezTo>
                  <a:cubicBezTo>
                    <a:pt x="24428" y="21372"/>
                    <a:pt x="20331" y="25936"/>
                    <a:pt x="17599" y="31870"/>
                  </a:cubicBezTo>
                  <a:cubicBezTo>
                    <a:pt x="16689" y="34152"/>
                    <a:pt x="15778" y="36890"/>
                    <a:pt x="14868" y="39172"/>
                  </a:cubicBezTo>
                  <a:cubicBezTo>
                    <a:pt x="13957" y="42367"/>
                    <a:pt x="13502" y="46018"/>
                    <a:pt x="13502" y="49213"/>
                  </a:cubicBezTo>
                  <a:lnTo>
                    <a:pt x="75415" y="49213"/>
                  </a:lnTo>
                  <a:cubicBezTo>
                    <a:pt x="75415" y="45562"/>
                    <a:pt x="74960" y="41911"/>
                    <a:pt x="74049" y="37803"/>
                  </a:cubicBezTo>
                  <a:cubicBezTo>
                    <a:pt x="73594" y="35064"/>
                    <a:pt x="72684" y="32326"/>
                    <a:pt x="71318" y="29588"/>
                  </a:cubicBezTo>
                  <a:cubicBezTo>
                    <a:pt x="69042" y="24567"/>
                    <a:pt x="65400" y="20003"/>
                    <a:pt x="60847" y="16808"/>
                  </a:cubicBezTo>
                  <a:cubicBezTo>
                    <a:pt x="56295" y="14069"/>
                    <a:pt x="50832" y="12700"/>
                    <a:pt x="45824" y="12700"/>
                  </a:cubicBezTo>
                  <a:close/>
                  <a:moveTo>
                    <a:pt x="45888" y="0"/>
                  </a:moveTo>
                  <a:cubicBezTo>
                    <a:pt x="55222" y="0"/>
                    <a:pt x="64112" y="2749"/>
                    <a:pt x="71669" y="8248"/>
                  </a:cubicBezTo>
                  <a:cubicBezTo>
                    <a:pt x="78781" y="14662"/>
                    <a:pt x="83670" y="22909"/>
                    <a:pt x="85448" y="32073"/>
                  </a:cubicBezTo>
                  <a:cubicBezTo>
                    <a:pt x="86337" y="36197"/>
                    <a:pt x="87226" y="40320"/>
                    <a:pt x="87671" y="44444"/>
                  </a:cubicBezTo>
                  <a:cubicBezTo>
                    <a:pt x="88115" y="48568"/>
                    <a:pt x="88115" y="53608"/>
                    <a:pt x="88115" y="59564"/>
                  </a:cubicBezTo>
                  <a:lnTo>
                    <a:pt x="13884" y="59106"/>
                  </a:lnTo>
                  <a:cubicBezTo>
                    <a:pt x="13884" y="70102"/>
                    <a:pt x="17440" y="80640"/>
                    <a:pt x="24552" y="88888"/>
                  </a:cubicBezTo>
                  <a:cubicBezTo>
                    <a:pt x="31219" y="96677"/>
                    <a:pt x="40554" y="100800"/>
                    <a:pt x="50333" y="100342"/>
                  </a:cubicBezTo>
                  <a:cubicBezTo>
                    <a:pt x="61001" y="100342"/>
                    <a:pt x="71224" y="97593"/>
                    <a:pt x="80114" y="92095"/>
                  </a:cubicBezTo>
                  <a:lnTo>
                    <a:pt x="80114" y="105382"/>
                  </a:lnTo>
                  <a:cubicBezTo>
                    <a:pt x="70780" y="109964"/>
                    <a:pt x="60556" y="112255"/>
                    <a:pt x="50333" y="111797"/>
                  </a:cubicBezTo>
                  <a:cubicBezTo>
                    <a:pt x="36553" y="112713"/>
                    <a:pt x="22774" y="107215"/>
                    <a:pt x="13439" y="97135"/>
                  </a:cubicBezTo>
                  <a:cubicBezTo>
                    <a:pt x="4105" y="85222"/>
                    <a:pt x="-785" y="70102"/>
                    <a:pt x="104" y="54982"/>
                  </a:cubicBezTo>
                  <a:cubicBezTo>
                    <a:pt x="104" y="47193"/>
                    <a:pt x="993" y="39404"/>
                    <a:pt x="3216" y="32073"/>
                  </a:cubicBezTo>
                  <a:cubicBezTo>
                    <a:pt x="5438" y="25658"/>
                    <a:pt x="8550" y="20160"/>
                    <a:pt x="12550" y="15120"/>
                  </a:cubicBezTo>
                  <a:cubicBezTo>
                    <a:pt x="16551" y="10080"/>
                    <a:pt x="21440" y="6415"/>
                    <a:pt x="27219" y="4124"/>
                  </a:cubicBezTo>
                  <a:cubicBezTo>
                    <a:pt x="32997" y="1375"/>
                    <a:pt x="39665" y="0"/>
                    <a:pt x="45888" y="0"/>
                  </a:cubicBez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BD147E6F-AD02-A7AF-17C1-07283484C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4390" y="5836388"/>
              <a:ext cx="88111" cy="113865"/>
            </a:xfrm>
            <a:custGeom>
              <a:avLst/>
              <a:gdLst>
                <a:gd name="connsiteX0" fmla="*/ 45585 w 88111"/>
                <a:gd name="connsiteY0" fmla="*/ 12700 h 113865"/>
                <a:gd name="connsiteX1" fmla="*/ 29316 w 88111"/>
                <a:gd name="connsiteY1" fmla="*/ 17721 h 113865"/>
                <a:gd name="connsiteX2" fmla="*/ 18018 w 88111"/>
                <a:gd name="connsiteY2" fmla="*/ 31870 h 113865"/>
                <a:gd name="connsiteX3" fmla="*/ 14855 w 88111"/>
                <a:gd name="connsiteY3" fmla="*/ 39172 h 113865"/>
                <a:gd name="connsiteX4" fmla="*/ 13499 w 88111"/>
                <a:gd name="connsiteY4" fmla="*/ 49213 h 113865"/>
                <a:gd name="connsiteX5" fmla="*/ 75412 w 88111"/>
                <a:gd name="connsiteY5" fmla="*/ 49213 h 113865"/>
                <a:gd name="connsiteX6" fmla="*/ 74056 w 88111"/>
                <a:gd name="connsiteY6" fmla="*/ 37803 h 113865"/>
                <a:gd name="connsiteX7" fmla="*/ 71345 w 88111"/>
                <a:gd name="connsiteY7" fmla="*/ 29588 h 113865"/>
                <a:gd name="connsiteX8" fmla="*/ 60499 w 88111"/>
                <a:gd name="connsiteY8" fmla="*/ 16808 h 113865"/>
                <a:gd name="connsiteX9" fmla="*/ 45585 w 88111"/>
                <a:gd name="connsiteY9" fmla="*/ 12700 h 113865"/>
                <a:gd name="connsiteX10" fmla="*/ 46565 w 88111"/>
                <a:gd name="connsiteY10" fmla="*/ 0 h 113865"/>
                <a:gd name="connsiteX11" fmla="*/ 72029 w 88111"/>
                <a:gd name="connsiteY11" fmla="*/ 8330 h 113865"/>
                <a:gd name="connsiteX12" fmla="*/ 86324 w 88111"/>
                <a:gd name="connsiteY12" fmla="*/ 32393 h 113865"/>
                <a:gd name="connsiteX13" fmla="*/ 88111 w 88111"/>
                <a:gd name="connsiteY13" fmla="*/ 44887 h 113865"/>
                <a:gd name="connsiteX14" fmla="*/ 88111 w 88111"/>
                <a:gd name="connsiteY14" fmla="*/ 60158 h 113865"/>
                <a:gd name="connsiteX15" fmla="*/ 13507 w 88111"/>
                <a:gd name="connsiteY15" fmla="*/ 60621 h 113865"/>
                <a:gd name="connsiteX16" fmla="*/ 24228 w 88111"/>
                <a:gd name="connsiteY16" fmla="*/ 90700 h 113865"/>
                <a:gd name="connsiteX17" fmla="*/ 50139 w 88111"/>
                <a:gd name="connsiteY17" fmla="*/ 101806 h 113865"/>
                <a:gd name="connsiteX18" fmla="*/ 79623 w 88111"/>
                <a:gd name="connsiteY18" fmla="*/ 93939 h 113865"/>
                <a:gd name="connsiteX19" fmla="*/ 79623 w 88111"/>
                <a:gd name="connsiteY19" fmla="*/ 107359 h 113865"/>
                <a:gd name="connsiteX20" fmla="*/ 65774 w 88111"/>
                <a:gd name="connsiteY20" fmla="*/ 111986 h 113865"/>
                <a:gd name="connsiteX21" fmla="*/ 50585 w 88111"/>
                <a:gd name="connsiteY21" fmla="*/ 113837 h 113865"/>
                <a:gd name="connsiteX22" fmla="*/ 13507 w 88111"/>
                <a:gd name="connsiteY22" fmla="*/ 98567 h 113865"/>
                <a:gd name="connsiteX23" fmla="*/ 104 w 88111"/>
                <a:gd name="connsiteY23" fmla="*/ 55993 h 113865"/>
                <a:gd name="connsiteX24" fmla="*/ 3678 w 88111"/>
                <a:gd name="connsiteY24" fmla="*/ 33318 h 113865"/>
                <a:gd name="connsiteX25" fmla="*/ 13060 w 88111"/>
                <a:gd name="connsiteY25" fmla="*/ 15271 h 113865"/>
                <a:gd name="connsiteX26" fmla="*/ 27802 w 88111"/>
                <a:gd name="connsiteY26" fmla="*/ 4165 h 113865"/>
                <a:gd name="connsiteX27" fmla="*/ 46565 w 88111"/>
                <a:gd name="connsiteY27" fmla="*/ 0 h 11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8111" h="113865">
                  <a:moveTo>
                    <a:pt x="45585" y="12700"/>
                  </a:moveTo>
                  <a:cubicBezTo>
                    <a:pt x="39710" y="12700"/>
                    <a:pt x="34287" y="14526"/>
                    <a:pt x="29316" y="17721"/>
                  </a:cubicBezTo>
                  <a:cubicBezTo>
                    <a:pt x="24345" y="21372"/>
                    <a:pt x="20278" y="25936"/>
                    <a:pt x="18018" y="31870"/>
                  </a:cubicBezTo>
                  <a:cubicBezTo>
                    <a:pt x="16662" y="34152"/>
                    <a:pt x="15759" y="36890"/>
                    <a:pt x="14855" y="39172"/>
                  </a:cubicBezTo>
                  <a:cubicBezTo>
                    <a:pt x="14403" y="42823"/>
                    <a:pt x="13951" y="46018"/>
                    <a:pt x="13499" y="49213"/>
                  </a:cubicBezTo>
                  <a:lnTo>
                    <a:pt x="75412" y="49213"/>
                  </a:lnTo>
                  <a:cubicBezTo>
                    <a:pt x="74960" y="45562"/>
                    <a:pt x="74508" y="41911"/>
                    <a:pt x="74056" y="37803"/>
                  </a:cubicBezTo>
                  <a:cubicBezTo>
                    <a:pt x="73152" y="35064"/>
                    <a:pt x="72249" y="32326"/>
                    <a:pt x="71345" y="29588"/>
                  </a:cubicBezTo>
                  <a:cubicBezTo>
                    <a:pt x="69085" y="24567"/>
                    <a:pt x="65018" y="20003"/>
                    <a:pt x="60499" y="16808"/>
                  </a:cubicBezTo>
                  <a:cubicBezTo>
                    <a:pt x="55979" y="14069"/>
                    <a:pt x="51008" y="12700"/>
                    <a:pt x="45585" y="12700"/>
                  </a:cubicBezTo>
                  <a:close/>
                  <a:moveTo>
                    <a:pt x="46565" y="0"/>
                  </a:moveTo>
                  <a:cubicBezTo>
                    <a:pt x="55499" y="0"/>
                    <a:pt x="64881" y="2777"/>
                    <a:pt x="72029" y="8330"/>
                  </a:cubicBezTo>
                  <a:cubicBezTo>
                    <a:pt x="79176" y="14808"/>
                    <a:pt x="84090" y="23138"/>
                    <a:pt x="86324" y="32393"/>
                  </a:cubicBezTo>
                  <a:cubicBezTo>
                    <a:pt x="87218" y="36558"/>
                    <a:pt x="87664" y="40723"/>
                    <a:pt x="88111" y="44887"/>
                  </a:cubicBezTo>
                  <a:lnTo>
                    <a:pt x="88111" y="60158"/>
                  </a:lnTo>
                  <a:lnTo>
                    <a:pt x="13507" y="60621"/>
                  </a:lnTo>
                  <a:cubicBezTo>
                    <a:pt x="13507" y="71727"/>
                    <a:pt x="17080" y="82370"/>
                    <a:pt x="24228" y="90700"/>
                  </a:cubicBezTo>
                  <a:cubicBezTo>
                    <a:pt x="30482" y="98104"/>
                    <a:pt x="40311" y="102269"/>
                    <a:pt x="50139" y="101806"/>
                  </a:cubicBezTo>
                  <a:cubicBezTo>
                    <a:pt x="60414" y="101806"/>
                    <a:pt x="70688" y="99029"/>
                    <a:pt x="79623" y="93939"/>
                  </a:cubicBezTo>
                  <a:lnTo>
                    <a:pt x="79623" y="107359"/>
                  </a:lnTo>
                  <a:cubicBezTo>
                    <a:pt x="75156" y="109210"/>
                    <a:pt x="70688" y="111061"/>
                    <a:pt x="65774" y="111986"/>
                  </a:cubicBezTo>
                  <a:cubicBezTo>
                    <a:pt x="60860" y="113375"/>
                    <a:pt x="55499" y="113837"/>
                    <a:pt x="50585" y="113837"/>
                  </a:cubicBezTo>
                  <a:cubicBezTo>
                    <a:pt x="36737" y="114300"/>
                    <a:pt x="23335" y="109210"/>
                    <a:pt x="13507" y="98567"/>
                  </a:cubicBezTo>
                  <a:cubicBezTo>
                    <a:pt x="4125" y="86535"/>
                    <a:pt x="-789" y="71264"/>
                    <a:pt x="104" y="55993"/>
                  </a:cubicBezTo>
                  <a:cubicBezTo>
                    <a:pt x="104" y="48127"/>
                    <a:pt x="1445" y="40723"/>
                    <a:pt x="3678" y="33318"/>
                  </a:cubicBezTo>
                  <a:cubicBezTo>
                    <a:pt x="5465" y="26377"/>
                    <a:pt x="8592" y="20361"/>
                    <a:pt x="13060" y="15271"/>
                  </a:cubicBezTo>
                  <a:cubicBezTo>
                    <a:pt x="17080" y="10181"/>
                    <a:pt x="21994" y="6479"/>
                    <a:pt x="27802" y="4165"/>
                  </a:cubicBezTo>
                  <a:cubicBezTo>
                    <a:pt x="33610" y="1389"/>
                    <a:pt x="39864" y="0"/>
                    <a:pt x="46565" y="0"/>
                  </a:cubicBezTo>
                  <a:close/>
                </a:path>
              </a:pathLst>
            </a:custGeom>
            <a:solidFill>
              <a:srgbClr val="004E7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A4BBDD8F-B677-D2D0-ADCA-129B2492E4DF}"/>
              </a:ext>
            </a:extLst>
          </p:cNvPr>
          <p:cNvSpPr/>
          <p:nvPr userDrawn="1"/>
        </p:nvSpPr>
        <p:spPr>
          <a:xfrm>
            <a:off x="9009769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8" name="Logo TU Darmstadt">
            <a:extLst>
              <a:ext uri="{FF2B5EF4-FFF2-40B4-BE49-F238E27FC236}">
                <a16:creationId xmlns:a16="http://schemas.microsoft.com/office/drawing/2014/main" id="{EEF3EB56-B16D-FABC-EEA5-276AEA157BF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39" name="Freeform 97">
              <a:extLst>
                <a:ext uri="{FF2B5EF4-FFF2-40B4-BE49-F238E27FC236}">
                  <a16:creationId xmlns:a16="http://schemas.microsoft.com/office/drawing/2014/main" id="{25172F9D-A836-F517-38E9-3882E54CC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0" name="Freeform 98">
              <a:extLst>
                <a:ext uri="{FF2B5EF4-FFF2-40B4-BE49-F238E27FC236}">
                  <a16:creationId xmlns:a16="http://schemas.microsoft.com/office/drawing/2014/main" id="{B344E1E8-9D30-A4C1-10F1-1DA72C0A50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1" name="Freeform 99">
              <a:extLst>
                <a:ext uri="{FF2B5EF4-FFF2-40B4-BE49-F238E27FC236}">
                  <a16:creationId xmlns:a16="http://schemas.microsoft.com/office/drawing/2014/main" id="{DA91CC40-FA46-FDC3-6E96-A2693460A2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2" name="Freeform 100">
              <a:extLst>
                <a:ext uri="{FF2B5EF4-FFF2-40B4-BE49-F238E27FC236}">
                  <a16:creationId xmlns:a16="http://schemas.microsoft.com/office/drawing/2014/main" id="{143F345F-B579-24B0-A803-F44AF4837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3" name="Freeform 101">
              <a:extLst>
                <a:ext uri="{FF2B5EF4-FFF2-40B4-BE49-F238E27FC236}">
                  <a16:creationId xmlns:a16="http://schemas.microsoft.com/office/drawing/2014/main" id="{AE5939A0-9118-CEC9-D1A7-5D13D0FAD4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7" name="Freeform 102">
              <a:extLst>
                <a:ext uri="{FF2B5EF4-FFF2-40B4-BE49-F238E27FC236}">
                  <a16:creationId xmlns:a16="http://schemas.microsoft.com/office/drawing/2014/main" id="{D6207B13-FB6D-1C49-4D2A-80731E2A2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8" name="Freeform 103">
              <a:extLst>
                <a:ext uri="{FF2B5EF4-FFF2-40B4-BE49-F238E27FC236}">
                  <a16:creationId xmlns:a16="http://schemas.microsoft.com/office/drawing/2014/main" id="{9113E0FF-6D2A-31B3-A054-506BF32625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49" name="Freeform 104">
              <a:extLst>
                <a:ext uri="{FF2B5EF4-FFF2-40B4-BE49-F238E27FC236}">
                  <a16:creationId xmlns:a16="http://schemas.microsoft.com/office/drawing/2014/main" id="{617ACCAE-8C47-9B85-2BED-6220D9EDC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0" name="Freeform 105">
              <a:extLst>
                <a:ext uri="{FF2B5EF4-FFF2-40B4-BE49-F238E27FC236}">
                  <a16:creationId xmlns:a16="http://schemas.microsoft.com/office/drawing/2014/main" id="{AED9D6D8-E56B-1ADC-88BF-81F9474C63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1" name="Freeform 106">
              <a:extLst>
                <a:ext uri="{FF2B5EF4-FFF2-40B4-BE49-F238E27FC236}">
                  <a16:creationId xmlns:a16="http://schemas.microsoft.com/office/drawing/2014/main" id="{1B660F03-71ED-C4EA-6DE8-B6E33B4F7D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2" name="Freeform 107">
              <a:extLst>
                <a:ext uri="{FF2B5EF4-FFF2-40B4-BE49-F238E27FC236}">
                  <a16:creationId xmlns:a16="http://schemas.microsoft.com/office/drawing/2014/main" id="{A9F42700-FFBF-D5A7-E3E1-9B34117D56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3" name="Freeform 108">
              <a:extLst>
                <a:ext uri="{FF2B5EF4-FFF2-40B4-BE49-F238E27FC236}">
                  <a16:creationId xmlns:a16="http://schemas.microsoft.com/office/drawing/2014/main" id="{0C9C03B5-BE0C-83B7-725B-6531508C3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4" name="Freeform 109">
              <a:extLst>
                <a:ext uri="{FF2B5EF4-FFF2-40B4-BE49-F238E27FC236}">
                  <a16:creationId xmlns:a16="http://schemas.microsoft.com/office/drawing/2014/main" id="{5DAF37E7-07C4-23AD-0AD3-42A9B78D6E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5" name="Freeform 110">
              <a:extLst>
                <a:ext uri="{FF2B5EF4-FFF2-40B4-BE49-F238E27FC236}">
                  <a16:creationId xmlns:a16="http://schemas.microsoft.com/office/drawing/2014/main" id="{2BF70E6F-BE51-5B5C-54C9-5A0BE7908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6" name="Freeform 111">
              <a:extLst>
                <a:ext uri="{FF2B5EF4-FFF2-40B4-BE49-F238E27FC236}">
                  <a16:creationId xmlns:a16="http://schemas.microsoft.com/office/drawing/2014/main" id="{B2025A21-A3CA-E15B-ED68-87E363CD04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7" name="Freeform 112">
              <a:extLst>
                <a:ext uri="{FF2B5EF4-FFF2-40B4-BE49-F238E27FC236}">
                  <a16:creationId xmlns:a16="http://schemas.microsoft.com/office/drawing/2014/main" id="{55B752F0-9986-5C1C-7289-CE9B9D90E6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8" name="Freeform 113">
              <a:extLst>
                <a:ext uri="{FF2B5EF4-FFF2-40B4-BE49-F238E27FC236}">
                  <a16:creationId xmlns:a16="http://schemas.microsoft.com/office/drawing/2014/main" id="{AFACAFA3-747E-88DF-9CF2-DB4117772F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59" name="Freeform 114">
              <a:extLst>
                <a:ext uri="{FF2B5EF4-FFF2-40B4-BE49-F238E27FC236}">
                  <a16:creationId xmlns:a16="http://schemas.microsoft.com/office/drawing/2014/main" id="{C49E0D82-2494-C974-786B-0CD3D47AB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0" name="Freeform 115">
              <a:extLst>
                <a:ext uri="{FF2B5EF4-FFF2-40B4-BE49-F238E27FC236}">
                  <a16:creationId xmlns:a16="http://schemas.microsoft.com/office/drawing/2014/main" id="{7737AB93-15D9-B0FF-2CAE-CE92878D92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1" name="Freeform 116">
              <a:extLst>
                <a:ext uri="{FF2B5EF4-FFF2-40B4-BE49-F238E27FC236}">
                  <a16:creationId xmlns:a16="http://schemas.microsoft.com/office/drawing/2014/main" id="{46F6E7EA-345B-0D70-FD49-C380E48AF6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2" name="Freeform 117">
              <a:extLst>
                <a:ext uri="{FF2B5EF4-FFF2-40B4-BE49-F238E27FC236}">
                  <a16:creationId xmlns:a16="http://schemas.microsoft.com/office/drawing/2014/main" id="{4499D7CA-A801-6424-7EBA-8E94AC3C3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3" name="Freeform 118">
              <a:extLst>
                <a:ext uri="{FF2B5EF4-FFF2-40B4-BE49-F238E27FC236}">
                  <a16:creationId xmlns:a16="http://schemas.microsoft.com/office/drawing/2014/main" id="{23519A6E-F0D5-7F82-A2ED-1D531668E1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4" name="Freeform 119">
              <a:extLst>
                <a:ext uri="{FF2B5EF4-FFF2-40B4-BE49-F238E27FC236}">
                  <a16:creationId xmlns:a16="http://schemas.microsoft.com/office/drawing/2014/main" id="{6D1A7195-7212-19CB-B8BF-B7F22FBC1D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5" name="Freeform 120">
              <a:extLst>
                <a:ext uri="{FF2B5EF4-FFF2-40B4-BE49-F238E27FC236}">
                  <a16:creationId xmlns:a16="http://schemas.microsoft.com/office/drawing/2014/main" id="{EBD7EEA4-705F-E4BD-9F9E-AEFC2ACB00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6" name="Freeform 121">
              <a:extLst>
                <a:ext uri="{FF2B5EF4-FFF2-40B4-BE49-F238E27FC236}">
                  <a16:creationId xmlns:a16="http://schemas.microsoft.com/office/drawing/2014/main" id="{1013C660-29B9-D197-A177-42D53BF000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7" name="Freeform 122">
              <a:extLst>
                <a:ext uri="{FF2B5EF4-FFF2-40B4-BE49-F238E27FC236}">
                  <a16:creationId xmlns:a16="http://schemas.microsoft.com/office/drawing/2014/main" id="{0E525A24-5B7E-FE2A-E80D-8D37AA92BB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8" name="Freeform 123">
              <a:extLst>
                <a:ext uri="{FF2B5EF4-FFF2-40B4-BE49-F238E27FC236}">
                  <a16:creationId xmlns:a16="http://schemas.microsoft.com/office/drawing/2014/main" id="{59CEAA68-633B-7E1C-984E-05E2D7F45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69" name="Freeform 124">
              <a:extLst>
                <a:ext uri="{FF2B5EF4-FFF2-40B4-BE49-F238E27FC236}">
                  <a16:creationId xmlns:a16="http://schemas.microsoft.com/office/drawing/2014/main" id="{0370CC9A-4578-0658-3EF3-24D475436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0" name="Freeform 125">
              <a:extLst>
                <a:ext uri="{FF2B5EF4-FFF2-40B4-BE49-F238E27FC236}">
                  <a16:creationId xmlns:a16="http://schemas.microsoft.com/office/drawing/2014/main" id="{D8DC8D31-DDC5-52AC-BB4D-8AAE0A8C9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1" name="Freeform 126">
              <a:extLst>
                <a:ext uri="{FF2B5EF4-FFF2-40B4-BE49-F238E27FC236}">
                  <a16:creationId xmlns:a16="http://schemas.microsoft.com/office/drawing/2014/main" id="{2B4A7713-5FD1-1031-0827-CD3C0CA3F3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2" name="Freeform 127">
              <a:extLst>
                <a:ext uri="{FF2B5EF4-FFF2-40B4-BE49-F238E27FC236}">
                  <a16:creationId xmlns:a16="http://schemas.microsoft.com/office/drawing/2014/main" id="{1219CB98-3794-D7E2-B7F6-6F11AFB335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3" name="Freeform 128">
              <a:extLst>
                <a:ext uri="{FF2B5EF4-FFF2-40B4-BE49-F238E27FC236}">
                  <a16:creationId xmlns:a16="http://schemas.microsoft.com/office/drawing/2014/main" id="{0945A742-A2D8-9422-7C7C-B55F85FE6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4" name="Freeform 129">
              <a:extLst>
                <a:ext uri="{FF2B5EF4-FFF2-40B4-BE49-F238E27FC236}">
                  <a16:creationId xmlns:a16="http://schemas.microsoft.com/office/drawing/2014/main" id="{C7F96A2E-395F-2248-5E2F-49928F904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5" name="Freeform 130">
              <a:extLst>
                <a:ext uri="{FF2B5EF4-FFF2-40B4-BE49-F238E27FC236}">
                  <a16:creationId xmlns:a16="http://schemas.microsoft.com/office/drawing/2014/main" id="{48998C62-BC9D-B02E-5AA2-454D83619E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6" name="Freeform 131">
              <a:extLst>
                <a:ext uri="{FF2B5EF4-FFF2-40B4-BE49-F238E27FC236}">
                  <a16:creationId xmlns:a16="http://schemas.microsoft.com/office/drawing/2014/main" id="{44F31E46-9D38-9DEB-0EEE-EFE1225F63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77" name="Freeform 132">
              <a:extLst>
                <a:ext uri="{FF2B5EF4-FFF2-40B4-BE49-F238E27FC236}">
                  <a16:creationId xmlns:a16="http://schemas.microsoft.com/office/drawing/2014/main" id="{7C43FBC0-2F34-655F-66D7-EC804FE5B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1" name="Freeform 133">
              <a:extLst>
                <a:ext uri="{FF2B5EF4-FFF2-40B4-BE49-F238E27FC236}">
                  <a16:creationId xmlns:a16="http://schemas.microsoft.com/office/drawing/2014/main" id="{B56C11FC-5208-898C-89A9-EBFDDB5FF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2" name="Freeform 134">
              <a:extLst>
                <a:ext uri="{FF2B5EF4-FFF2-40B4-BE49-F238E27FC236}">
                  <a16:creationId xmlns:a16="http://schemas.microsoft.com/office/drawing/2014/main" id="{29D84C18-DA2E-C3C9-8FE8-6975E7214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83" name="Freeform 135">
              <a:extLst>
                <a:ext uri="{FF2B5EF4-FFF2-40B4-BE49-F238E27FC236}">
                  <a16:creationId xmlns:a16="http://schemas.microsoft.com/office/drawing/2014/main" id="{688A27AF-3F13-9BB0-D9CB-DF63B99B0C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0" name="Freeform 136">
              <a:extLst>
                <a:ext uri="{FF2B5EF4-FFF2-40B4-BE49-F238E27FC236}">
                  <a16:creationId xmlns:a16="http://schemas.microsoft.com/office/drawing/2014/main" id="{64D74EDC-033E-47E4-CE42-3D2E0643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1" name="Freeform 137">
              <a:extLst>
                <a:ext uri="{FF2B5EF4-FFF2-40B4-BE49-F238E27FC236}">
                  <a16:creationId xmlns:a16="http://schemas.microsoft.com/office/drawing/2014/main" id="{2EF2BA7C-5B33-E465-9C31-F60C38F534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2" name="Freeform 138">
              <a:extLst>
                <a:ext uri="{FF2B5EF4-FFF2-40B4-BE49-F238E27FC236}">
                  <a16:creationId xmlns:a16="http://schemas.microsoft.com/office/drawing/2014/main" id="{43595EA1-5F15-899F-B8B7-DE6332EAF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3" name="Freeform 139">
              <a:extLst>
                <a:ext uri="{FF2B5EF4-FFF2-40B4-BE49-F238E27FC236}">
                  <a16:creationId xmlns:a16="http://schemas.microsoft.com/office/drawing/2014/main" id="{384802C7-DF85-000D-38F7-B6DB73A31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Freeform 140">
              <a:extLst>
                <a:ext uri="{FF2B5EF4-FFF2-40B4-BE49-F238E27FC236}">
                  <a16:creationId xmlns:a16="http://schemas.microsoft.com/office/drawing/2014/main" id="{2E349C98-1A4A-BF34-16FE-DC8D237216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5" name="Freeform 141">
              <a:extLst>
                <a:ext uri="{FF2B5EF4-FFF2-40B4-BE49-F238E27FC236}">
                  <a16:creationId xmlns:a16="http://schemas.microsoft.com/office/drawing/2014/main" id="{4CAEF4F0-D371-5462-9418-EFA5412B52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Freeform 142">
              <a:extLst>
                <a:ext uri="{FF2B5EF4-FFF2-40B4-BE49-F238E27FC236}">
                  <a16:creationId xmlns:a16="http://schemas.microsoft.com/office/drawing/2014/main" id="{8321E5EE-268A-C1F8-73BD-45D7C2968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7" name="Freeform 143">
              <a:extLst>
                <a:ext uri="{FF2B5EF4-FFF2-40B4-BE49-F238E27FC236}">
                  <a16:creationId xmlns:a16="http://schemas.microsoft.com/office/drawing/2014/main" id="{49D830A9-E0C6-4B79-F669-902B05A45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8" name="Freeform 144">
              <a:extLst>
                <a:ext uri="{FF2B5EF4-FFF2-40B4-BE49-F238E27FC236}">
                  <a16:creationId xmlns:a16="http://schemas.microsoft.com/office/drawing/2014/main" id="{9BCDB7BC-EB2C-EA8E-56FF-DF72F86C58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Freeform 145">
              <a:extLst>
                <a:ext uri="{FF2B5EF4-FFF2-40B4-BE49-F238E27FC236}">
                  <a16:creationId xmlns:a16="http://schemas.microsoft.com/office/drawing/2014/main" id="{9F585005-1B5D-8004-F6D8-09D0E3D5D6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0" name="Freeform 146">
              <a:extLst>
                <a:ext uri="{FF2B5EF4-FFF2-40B4-BE49-F238E27FC236}">
                  <a16:creationId xmlns:a16="http://schemas.microsoft.com/office/drawing/2014/main" id="{932B7AFF-AA00-C2EF-3E7B-C7A5BAC11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Freeform 147">
              <a:extLst>
                <a:ext uri="{FF2B5EF4-FFF2-40B4-BE49-F238E27FC236}">
                  <a16:creationId xmlns:a16="http://schemas.microsoft.com/office/drawing/2014/main" id="{D9E2BF1D-12D5-5EA2-2669-EF6BBFE07E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2" name="Freeform 148">
              <a:extLst>
                <a:ext uri="{FF2B5EF4-FFF2-40B4-BE49-F238E27FC236}">
                  <a16:creationId xmlns:a16="http://schemas.microsoft.com/office/drawing/2014/main" id="{170492F9-7110-93E3-E669-4EEA0E32E2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3" name="Freeform 149">
              <a:extLst>
                <a:ext uri="{FF2B5EF4-FFF2-40B4-BE49-F238E27FC236}">
                  <a16:creationId xmlns:a16="http://schemas.microsoft.com/office/drawing/2014/main" id="{169DC812-7912-D6BF-1094-EF2371BD8F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4" name="Freeform 150">
              <a:extLst>
                <a:ext uri="{FF2B5EF4-FFF2-40B4-BE49-F238E27FC236}">
                  <a16:creationId xmlns:a16="http://schemas.microsoft.com/office/drawing/2014/main" id="{BA4B8569-C699-ED3A-16BD-E0AE9D846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5" name="Freeform 151">
              <a:extLst>
                <a:ext uri="{FF2B5EF4-FFF2-40B4-BE49-F238E27FC236}">
                  <a16:creationId xmlns:a16="http://schemas.microsoft.com/office/drawing/2014/main" id="{C2EC060E-60CB-E3E8-75C1-36BCD1FFB8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6" name="Freeform 152">
              <a:extLst>
                <a:ext uri="{FF2B5EF4-FFF2-40B4-BE49-F238E27FC236}">
                  <a16:creationId xmlns:a16="http://schemas.microsoft.com/office/drawing/2014/main" id="{9FF08EC6-DCE1-C088-7733-1DF32094A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7" name="Freeform 153">
              <a:extLst>
                <a:ext uri="{FF2B5EF4-FFF2-40B4-BE49-F238E27FC236}">
                  <a16:creationId xmlns:a16="http://schemas.microsoft.com/office/drawing/2014/main" id="{58D5A6FF-148C-D8B7-9180-E8B7C56B1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8" name="Freeform 154">
              <a:extLst>
                <a:ext uri="{FF2B5EF4-FFF2-40B4-BE49-F238E27FC236}">
                  <a16:creationId xmlns:a16="http://schemas.microsoft.com/office/drawing/2014/main" id="{8C8FCA70-CAC9-C7C4-9F76-7C62F20F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9" name="Freeform 155">
              <a:extLst>
                <a:ext uri="{FF2B5EF4-FFF2-40B4-BE49-F238E27FC236}">
                  <a16:creationId xmlns:a16="http://schemas.microsoft.com/office/drawing/2014/main" id="{BBB6DE5F-AF78-BC92-D98A-21BEF9307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0" name="Freeform 156">
              <a:extLst>
                <a:ext uri="{FF2B5EF4-FFF2-40B4-BE49-F238E27FC236}">
                  <a16:creationId xmlns:a16="http://schemas.microsoft.com/office/drawing/2014/main" id="{CB68B646-310F-A592-0E61-4F0E157E2D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1" name="Freeform 157">
              <a:extLst>
                <a:ext uri="{FF2B5EF4-FFF2-40B4-BE49-F238E27FC236}">
                  <a16:creationId xmlns:a16="http://schemas.microsoft.com/office/drawing/2014/main" id="{EF1D45B1-88DC-D204-C684-3B5954CFF4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2" name="Freeform 158">
              <a:extLst>
                <a:ext uri="{FF2B5EF4-FFF2-40B4-BE49-F238E27FC236}">
                  <a16:creationId xmlns:a16="http://schemas.microsoft.com/office/drawing/2014/main" id="{884BD870-4A36-0298-AF3C-B3D464A60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3" name="Freeform 159">
              <a:extLst>
                <a:ext uri="{FF2B5EF4-FFF2-40B4-BE49-F238E27FC236}">
                  <a16:creationId xmlns:a16="http://schemas.microsoft.com/office/drawing/2014/main" id="{03B7408A-4807-F41D-6EB1-D21BF377A9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4" name="Freeform 160">
              <a:extLst>
                <a:ext uri="{FF2B5EF4-FFF2-40B4-BE49-F238E27FC236}">
                  <a16:creationId xmlns:a16="http://schemas.microsoft.com/office/drawing/2014/main" id="{2AE9DDF4-D5A3-46E4-3BBF-B41E8A34A6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5" name="Freeform 161">
              <a:extLst>
                <a:ext uri="{FF2B5EF4-FFF2-40B4-BE49-F238E27FC236}">
                  <a16:creationId xmlns:a16="http://schemas.microsoft.com/office/drawing/2014/main" id="{179ABE4E-27A5-4523-A477-5BEB6AAF6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6" name="Freeform 162">
              <a:extLst>
                <a:ext uri="{FF2B5EF4-FFF2-40B4-BE49-F238E27FC236}">
                  <a16:creationId xmlns:a16="http://schemas.microsoft.com/office/drawing/2014/main" id="{E59354E9-FC11-74A6-4540-897BB730F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7" name="Freeform 163">
              <a:extLst>
                <a:ext uri="{FF2B5EF4-FFF2-40B4-BE49-F238E27FC236}">
                  <a16:creationId xmlns:a16="http://schemas.microsoft.com/office/drawing/2014/main" id="{8C506958-763F-B61F-9534-CD0938BC8E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8" name="Freeform 164">
              <a:extLst>
                <a:ext uri="{FF2B5EF4-FFF2-40B4-BE49-F238E27FC236}">
                  <a16:creationId xmlns:a16="http://schemas.microsoft.com/office/drawing/2014/main" id="{93EF82ED-4FD5-B599-6559-742B1ECC3C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9" name="Freeform 165">
              <a:extLst>
                <a:ext uri="{FF2B5EF4-FFF2-40B4-BE49-F238E27FC236}">
                  <a16:creationId xmlns:a16="http://schemas.microsoft.com/office/drawing/2014/main" id="{144E2EA1-951A-65E2-606E-9397E4F8E2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0" name="Freeform 166">
              <a:extLst>
                <a:ext uri="{FF2B5EF4-FFF2-40B4-BE49-F238E27FC236}">
                  <a16:creationId xmlns:a16="http://schemas.microsoft.com/office/drawing/2014/main" id="{243EDBCB-38D6-4437-952A-5DBC877B8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1" name="Freeform 167">
              <a:extLst>
                <a:ext uri="{FF2B5EF4-FFF2-40B4-BE49-F238E27FC236}">
                  <a16:creationId xmlns:a16="http://schemas.microsoft.com/office/drawing/2014/main" id="{74EEFEE5-173F-231A-0D01-BFD379A5C1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2" name="Freeform 168">
              <a:extLst>
                <a:ext uri="{FF2B5EF4-FFF2-40B4-BE49-F238E27FC236}">
                  <a16:creationId xmlns:a16="http://schemas.microsoft.com/office/drawing/2014/main" id="{5F6A0D0E-4341-201F-D319-74E4B90FF6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3" name="Freeform 169">
              <a:extLst>
                <a:ext uri="{FF2B5EF4-FFF2-40B4-BE49-F238E27FC236}">
                  <a16:creationId xmlns:a16="http://schemas.microsoft.com/office/drawing/2014/main" id="{6C006D8B-2F83-4E3D-F7D9-D559120BA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4" name="Freeform 170">
              <a:extLst>
                <a:ext uri="{FF2B5EF4-FFF2-40B4-BE49-F238E27FC236}">
                  <a16:creationId xmlns:a16="http://schemas.microsoft.com/office/drawing/2014/main" id="{D254845D-CD75-B733-ADE9-64B77E8B4A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5" name="Oval 171">
              <a:extLst>
                <a:ext uri="{FF2B5EF4-FFF2-40B4-BE49-F238E27FC236}">
                  <a16:creationId xmlns:a16="http://schemas.microsoft.com/office/drawing/2014/main" id="{D9440D51-7761-DC33-061C-DF76AC56A8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6" name="Oval 172">
              <a:extLst>
                <a:ext uri="{FF2B5EF4-FFF2-40B4-BE49-F238E27FC236}">
                  <a16:creationId xmlns:a16="http://schemas.microsoft.com/office/drawing/2014/main" id="{12BC5BA6-7EDF-9AF1-56FA-7EEB01CD82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7" name="Oval 173">
              <a:extLst>
                <a:ext uri="{FF2B5EF4-FFF2-40B4-BE49-F238E27FC236}">
                  <a16:creationId xmlns:a16="http://schemas.microsoft.com/office/drawing/2014/main" id="{F5A2F4A0-2206-739C-5257-A326BC6FF4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8" name="Oval 174">
              <a:extLst>
                <a:ext uri="{FF2B5EF4-FFF2-40B4-BE49-F238E27FC236}">
                  <a16:creationId xmlns:a16="http://schemas.microsoft.com/office/drawing/2014/main" id="{F0C5A06E-6780-715A-75E0-2D2D90F5E4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9" name="Oval 175">
              <a:extLst>
                <a:ext uri="{FF2B5EF4-FFF2-40B4-BE49-F238E27FC236}">
                  <a16:creationId xmlns:a16="http://schemas.microsoft.com/office/drawing/2014/main" id="{AB469EC0-5D4D-6500-AA7B-2F83D26C6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0" name="Oval 176">
              <a:extLst>
                <a:ext uri="{FF2B5EF4-FFF2-40B4-BE49-F238E27FC236}">
                  <a16:creationId xmlns:a16="http://schemas.microsoft.com/office/drawing/2014/main" id="{F4C55F3E-4818-9DAD-34B3-9BF0F2AA1B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1" name="Rectangle 177">
              <a:extLst>
                <a:ext uri="{FF2B5EF4-FFF2-40B4-BE49-F238E27FC236}">
                  <a16:creationId xmlns:a16="http://schemas.microsoft.com/office/drawing/2014/main" id="{FA6CD3AE-3F0A-8795-B30F-B6F695841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2" name="Freeform 178">
              <a:extLst>
                <a:ext uri="{FF2B5EF4-FFF2-40B4-BE49-F238E27FC236}">
                  <a16:creationId xmlns:a16="http://schemas.microsoft.com/office/drawing/2014/main" id="{AC23A391-76D0-92B6-F459-62308A11F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3" name="Freeform 179">
              <a:extLst>
                <a:ext uri="{FF2B5EF4-FFF2-40B4-BE49-F238E27FC236}">
                  <a16:creationId xmlns:a16="http://schemas.microsoft.com/office/drawing/2014/main" id="{EB2080E0-2E0C-7A8C-B250-51B334AE3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4" name="Freeform 180">
              <a:extLst>
                <a:ext uri="{FF2B5EF4-FFF2-40B4-BE49-F238E27FC236}">
                  <a16:creationId xmlns:a16="http://schemas.microsoft.com/office/drawing/2014/main" id="{105F537D-CFFA-7D99-D087-11C683E85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5" name="Freeform 181">
              <a:extLst>
                <a:ext uri="{FF2B5EF4-FFF2-40B4-BE49-F238E27FC236}">
                  <a16:creationId xmlns:a16="http://schemas.microsoft.com/office/drawing/2014/main" id="{BD217FA9-D57C-3CDC-860E-686B489F7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6" name="Freihandform: Form 155">
              <a:extLst>
                <a:ext uri="{FF2B5EF4-FFF2-40B4-BE49-F238E27FC236}">
                  <a16:creationId xmlns:a16="http://schemas.microsoft.com/office/drawing/2014/main" id="{B2D2DA8E-0DB3-0884-2E12-7C091D348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57" name="Freihandform: Form 156">
              <a:extLst>
                <a:ext uri="{FF2B5EF4-FFF2-40B4-BE49-F238E27FC236}">
                  <a16:creationId xmlns:a16="http://schemas.microsoft.com/office/drawing/2014/main" id="{724AE344-E01C-36D8-7DFF-F0B77262AD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58" name="Freeform 186">
              <a:extLst>
                <a:ext uri="{FF2B5EF4-FFF2-40B4-BE49-F238E27FC236}">
                  <a16:creationId xmlns:a16="http://schemas.microsoft.com/office/drawing/2014/main" id="{EF4A622A-ED8A-B04F-DDDD-3771D80BEC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9" name="Freeform 187">
              <a:extLst>
                <a:ext uri="{FF2B5EF4-FFF2-40B4-BE49-F238E27FC236}">
                  <a16:creationId xmlns:a16="http://schemas.microsoft.com/office/drawing/2014/main" id="{9382284A-EEE5-2E73-881F-8740DDFB1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0" name="Freeform 188">
              <a:extLst>
                <a:ext uri="{FF2B5EF4-FFF2-40B4-BE49-F238E27FC236}">
                  <a16:creationId xmlns:a16="http://schemas.microsoft.com/office/drawing/2014/main" id="{EB087393-024D-4977-3622-1C1CA37C2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1" name="Freihandform: Form 160">
              <a:extLst>
                <a:ext uri="{FF2B5EF4-FFF2-40B4-BE49-F238E27FC236}">
                  <a16:creationId xmlns:a16="http://schemas.microsoft.com/office/drawing/2014/main" id="{0C48D382-9176-8C59-C314-F7EC2CC193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2" name="Freihandform: Form 161">
              <a:extLst>
                <a:ext uri="{FF2B5EF4-FFF2-40B4-BE49-F238E27FC236}">
                  <a16:creationId xmlns:a16="http://schemas.microsoft.com/office/drawing/2014/main" id="{069A2024-4BED-2F4D-4CDC-E829F6105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3" name="Freihandform: Form 162">
              <a:extLst>
                <a:ext uri="{FF2B5EF4-FFF2-40B4-BE49-F238E27FC236}">
                  <a16:creationId xmlns:a16="http://schemas.microsoft.com/office/drawing/2014/main" id="{8D46E42E-95D5-6B75-5AD9-632F56D9C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4" name="Freeform 195">
              <a:extLst>
                <a:ext uri="{FF2B5EF4-FFF2-40B4-BE49-F238E27FC236}">
                  <a16:creationId xmlns:a16="http://schemas.microsoft.com/office/drawing/2014/main" id="{DA8B010D-847A-33AF-888D-AD029AE52C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5" name="Rectangle 196">
              <a:extLst>
                <a:ext uri="{FF2B5EF4-FFF2-40B4-BE49-F238E27FC236}">
                  <a16:creationId xmlns:a16="http://schemas.microsoft.com/office/drawing/2014/main" id="{71E111CF-C7B5-91F6-ECB3-DE18D7D25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6" name="Rectangle 197">
              <a:extLst>
                <a:ext uri="{FF2B5EF4-FFF2-40B4-BE49-F238E27FC236}">
                  <a16:creationId xmlns:a16="http://schemas.microsoft.com/office/drawing/2014/main" id="{9AEDCE72-F9ED-785A-AEA7-D8934B398E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C80C350C-82A9-3457-3AD4-0E06A8A9E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68" name="Freeform 200">
              <a:extLst>
                <a:ext uri="{FF2B5EF4-FFF2-40B4-BE49-F238E27FC236}">
                  <a16:creationId xmlns:a16="http://schemas.microsoft.com/office/drawing/2014/main" id="{8211BB8C-D1CD-78A1-6FD6-9867124E22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9" name="Rectangle 201">
              <a:extLst>
                <a:ext uri="{FF2B5EF4-FFF2-40B4-BE49-F238E27FC236}">
                  <a16:creationId xmlns:a16="http://schemas.microsoft.com/office/drawing/2014/main" id="{BCB04DD7-2726-45D5-50B5-F3D173DBF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0" name="Freeform 202">
              <a:extLst>
                <a:ext uri="{FF2B5EF4-FFF2-40B4-BE49-F238E27FC236}">
                  <a16:creationId xmlns:a16="http://schemas.microsoft.com/office/drawing/2014/main" id="{7A4DF5DB-AC9E-FEA5-04FB-78591A2EC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0B9DC5BB-62D6-B58C-49D1-E28AD0C68A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72" name="Freeform 205">
              <a:extLst>
                <a:ext uri="{FF2B5EF4-FFF2-40B4-BE49-F238E27FC236}">
                  <a16:creationId xmlns:a16="http://schemas.microsoft.com/office/drawing/2014/main" id="{A8F997E4-A3A1-65AD-276A-7C0BF9B9D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3" name="Freeform 206">
              <a:extLst>
                <a:ext uri="{FF2B5EF4-FFF2-40B4-BE49-F238E27FC236}">
                  <a16:creationId xmlns:a16="http://schemas.microsoft.com/office/drawing/2014/main" id="{2CD81A8D-766E-8082-E612-D5E49D8880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4" name="Rectangle 207">
              <a:extLst>
                <a:ext uri="{FF2B5EF4-FFF2-40B4-BE49-F238E27FC236}">
                  <a16:creationId xmlns:a16="http://schemas.microsoft.com/office/drawing/2014/main" id="{334B911F-C573-21CB-2374-7372313239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5" name="Freeform 208">
              <a:extLst>
                <a:ext uri="{FF2B5EF4-FFF2-40B4-BE49-F238E27FC236}">
                  <a16:creationId xmlns:a16="http://schemas.microsoft.com/office/drawing/2014/main" id="{18882B5E-0833-2E69-2360-A880CF9C02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6" name="Freeform 209">
              <a:extLst>
                <a:ext uri="{FF2B5EF4-FFF2-40B4-BE49-F238E27FC236}">
                  <a16:creationId xmlns:a16="http://schemas.microsoft.com/office/drawing/2014/main" id="{31B0F17B-4931-C299-8294-F7DC4F4327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7" name="Freeform 210">
              <a:extLst>
                <a:ext uri="{FF2B5EF4-FFF2-40B4-BE49-F238E27FC236}">
                  <a16:creationId xmlns:a16="http://schemas.microsoft.com/office/drawing/2014/main" id="{AD42FC49-4827-A32C-626C-9459AE829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8" name="Freeform 211">
              <a:extLst>
                <a:ext uri="{FF2B5EF4-FFF2-40B4-BE49-F238E27FC236}">
                  <a16:creationId xmlns:a16="http://schemas.microsoft.com/office/drawing/2014/main" id="{C09AABDD-6D58-CB4C-2155-90A826433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9" name="Freeform 212">
              <a:extLst>
                <a:ext uri="{FF2B5EF4-FFF2-40B4-BE49-F238E27FC236}">
                  <a16:creationId xmlns:a16="http://schemas.microsoft.com/office/drawing/2014/main" id="{AC565983-5E40-4372-6C5D-C5C76C99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0" name="Freeform 213">
              <a:extLst>
                <a:ext uri="{FF2B5EF4-FFF2-40B4-BE49-F238E27FC236}">
                  <a16:creationId xmlns:a16="http://schemas.microsoft.com/office/drawing/2014/main" id="{04D69D38-2E8A-00DE-27E2-31970BFE77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1" name="Rectangle 214">
              <a:extLst>
                <a:ext uri="{FF2B5EF4-FFF2-40B4-BE49-F238E27FC236}">
                  <a16:creationId xmlns:a16="http://schemas.microsoft.com/office/drawing/2014/main" id="{4BA5F282-E2C6-B4AC-1E09-2A8889C05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2" name="Freeform 215">
              <a:extLst>
                <a:ext uri="{FF2B5EF4-FFF2-40B4-BE49-F238E27FC236}">
                  <a16:creationId xmlns:a16="http://schemas.microsoft.com/office/drawing/2014/main" id="{97DA78BE-D7C6-DC90-9339-A5DDE20EFF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3" name="Freeform 216">
              <a:extLst>
                <a:ext uri="{FF2B5EF4-FFF2-40B4-BE49-F238E27FC236}">
                  <a16:creationId xmlns:a16="http://schemas.microsoft.com/office/drawing/2014/main" id="{060AD236-B5DC-3C1B-1FC7-4E6F218BE7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4" name="Freeform 217">
              <a:extLst>
                <a:ext uri="{FF2B5EF4-FFF2-40B4-BE49-F238E27FC236}">
                  <a16:creationId xmlns:a16="http://schemas.microsoft.com/office/drawing/2014/main" id="{7FA78966-BEF2-0ECC-64FF-5C5B2BF19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5" name="Freeform 218">
              <a:extLst>
                <a:ext uri="{FF2B5EF4-FFF2-40B4-BE49-F238E27FC236}">
                  <a16:creationId xmlns:a16="http://schemas.microsoft.com/office/drawing/2014/main" id="{063CB5D1-DE87-F44E-6C21-3634E3A9C5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6" name="Freeform 219">
              <a:extLst>
                <a:ext uri="{FF2B5EF4-FFF2-40B4-BE49-F238E27FC236}">
                  <a16:creationId xmlns:a16="http://schemas.microsoft.com/office/drawing/2014/main" id="{B07C2D53-9B32-633A-7227-FB43D2AD0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187" name="Gruppieren 186">
              <a:extLst>
                <a:ext uri="{FF2B5EF4-FFF2-40B4-BE49-F238E27FC236}">
                  <a16:creationId xmlns:a16="http://schemas.microsoft.com/office/drawing/2014/main" id="{E80BFC53-F8E2-8118-9A99-90B68D08079B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188" name="Freeform 96">
                <a:extLst>
                  <a:ext uri="{FF2B5EF4-FFF2-40B4-BE49-F238E27FC236}">
                    <a16:creationId xmlns:a16="http://schemas.microsoft.com/office/drawing/2014/main" id="{CE3617FD-6E70-4C7C-7D7E-53EF55767DF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189" name="Rechteck: eine Ecke abgeschnitten 188">
                <a:extLst>
                  <a:ext uri="{FF2B5EF4-FFF2-40B4-BE49-F238E27FC236}">
                    <a16:creationId xmlns:a16="http://schemas.microsoft.com/office/drawing/2014/main" id="{27416FEE-C392-A020-EC7D-0BD87F61D0AC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71869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Rechteck 475">
            <a:extLst>
              <a:ext uri="{FF2B5EF4-FFF2-40B4-BE49-F238E27FC236}">
                <a16:creationId xmlns:a16="http://schemas.microsoft.com/office/drawing/2014/main" id="{511C228A-C1A7-B7E0-6D9A-FDC8FD37B2E5}"/>
              </a:ext>
            </a:extLst>
          </p:cNvPr>
          <p:cNvSpPr/>
          <p:nvPr userDrawn="1"/>
        </p:nvSpPr>
        <p:spPr>
          <a:xfrm>
            <a:off x="9000000" y="432087"/>
            <a:ext cx="2520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Datumsplatzhalter">
            <a:extLst>
              <a:ext uri="{FF2B5EF4-FFF2-40B4-BE49-F238E27FC236}">
                <a16:creationId xmlns:a16="http://schemas.microsoft.com/office/drawing/2014/main" id="{710549B6-1A78-D76F-D6FD-70731908FF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92244" y="5976087"/>
            <a:ext cx="864000" cy="288000"/>
          </a:xfrm>
          <a:prstGeom prst="rect">
            <a:avLst/>
          </a:prstGeom>
        </p:spPr>
        <p:txBody>
          <a:bodyPr vert="horz" wrap="none" lIns="0" tIns="338400" rIns="0" bIns="0" rtlCol="0" anchor="b" anchorCtr="0">
            <a:noAutofit/>
          </a:bodyPr>
          <a:lstStyle>
            <a:lvl1pPr algn="ctr">
              <a:defRPr sz="1000">
                <a:solidFill>
                  <a:srgbClr val="8C857A"/>
                </a:solidFill>
              </a:defRPr>
            </a:lvl1pPr>
          </a:lstStyle>
          <a:p>
            <a:fld id="{B165787B-828E-4F8D-8C19-C1FD57864A84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5" name="Fußzeilenplatzhalter">
            <a:extLst>
              <a:ext uri="{FF2B5EF4-FFF2-40B4-BE49-F238E27FC236}">
                <a16:creationId xmlns:a16="http://schemas.microsoft.com/office/drawing/2014/main" id="{E8C96D99-8BDF-BDA4-DB4F-7C03EB961F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2244" y="5976087"/>
            <a:ext cx="5040000" cy="288000"/>
          </a:xfrm>
          <a:prstGeom prst="rect">
            <a:avLst/>
          </a:prstGeom>
        </p:spPr>
        <p:txBody>
          <a:bodyPr vert="horz" wrap="none" lIns="0" tIns="338400" rIns="144000" bIns="0" rtlCol="0" anchor="b" anchorCtr="0">
            <a:noAutofit/>
          </a:bodyPr>
          <a:lstStyle>
            <a:lvl1pPr algn="r">
              <a:defRPr sz="1000">
                <a:solidFill>
                  <a:srgbClr val="8C857A"/>
                </a:solidFill>
              </a:defRPr>
            </a:lvl1pPr>
          </a:lstStyle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3" name="Textplatzhalter">
            <a:extLst>
              <a:ext uri="{FF2B5EF4-FFF2-40B4-BE49-F238E27FC236}">
                <a16:creationId xmlns:a16="http://schemas.microsoft.com/office/drawing/2014/main" id="{F36B1F6D-D9C9-993A-1E5F-5EEFC6FB4A98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04244" y="1656087"/>
            <a:ext cx="10512000" cy="34900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platzhalter">
            <a:extLst>
              <a:ext uri="{FF2B5EF4-FFF2-40B4-BE49-F238E27FC236}">
                <a16:creationId xmlns:a16="http://schemas.microsoft.com/office/drawing/2014/main" id="{735C6B05-3D58-9873-F409-C88DE80CBDAB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04244" y="432087"/>
            <a:ext cx="8352000" cy="93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grpSp>
        <p:nvGrpSpPr>
          <p:cNvPr id="325" name="Logo TU Darmstadt">
            <a:extLst>
              <a:ext uri="{FF2B5EF4-FFF2-40B4-BE49-F238E27FC236}">
                <a16:creationId xmlns:a16="http://schemas.microsoft.com/office/drawing/2014/main" id="{5853D33C-3004-0558-334A-D6A4CC61F01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071791" y="432000"/>
            <a:ext cx="2160453" cy="865326"/>
            <a:chOff x="4791600" y="2860674"/>
            <a:chExt cx="2160453" cy="865326"/>
          </a:xfrm>
        </p:grpSpPr>
        <p:sp>
          <p:nvSpPr>
            <p:cNvPr id="104" name="Freeform 97">
              <a:extLst>
                <a:ext uri="{FF2B5EF4-FFF2-40B4-BE49-F238E27FC236}">
                  <a16:creationId xmlns:a16="http://schemas.microsoft.com/office/drawing/2014/main" id="{1EE361B4-E54F-BC6D-2289-FDF24E0380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78135"/>
              <a:ext cx="38444" cy="22258"/>
            </a:xfrm>
            <a:custGeom>
              <a:avLst/>
              <a:gdLst>
                <a:gd name="T0" fmla="*/ 82 w 82"/>
                <a:gd name="T1" fmla="*/ 25 h 49"/>
                <a:gd name="T2" fmla="*/ 0 w 82"/>
                <a:gd name="T3" fmla="*/ 0 h 49"/>
                <a:gd name="T4" fmla="*/ 6 w 82"/>
                <a:gd name="T5" fmla="*/ 49 h 49"/>
                <a:gd name="T6" fmla="*/ 82 w 82"/>
                <a:gd name="T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49">
                  <a:moveTo>
                    <a:pt x="82" y="25"/>
                  </a:moveTo>
                  <a:cubicBezTo>
                    <a:pt x="64" y="18"/>
                    <a:pt x="32" y="8"/>
                    <a:pt x="0" y="0"/>
                  </a:cubicBezTo>
                  <a:cubicBezTo>
                    <a:pt x="1" y="18"/>
                    <a:pt x="3" y="35"/>
                    <a:pt x="6" y="49"/>
                  </a:cubicBezTo>
                  <a:cubicBezTo>
                    <a:pt x="31" y="43"/>
                    <a:pt x="57" y="35"/>
                    <a:pt x="82" y="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5" name="Freeform 98">
              <a:extLst>
                <a:ext uri="{FF2B5EF4-FFF2-40B4-BE49-F238E27FC236}">
                  <a16:creationId xmlns:a16="http://schemas.microsoft.com/office/drawing/2014/main" id="{B9A262AD-AB94-18EC-1916-1099A8B0A7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2700" y="3655878"/>
              <a:ext cx="66772" cy="30352"/>
            </a:xfrm>
            <a:custGeom>
              <a:avLst/>
              <a:gdLst>
                <a:gd name="T0" fmla="*/ 0 w 145"/>
                <a:gd name="T1" fmla="*/ 34 h 68"/>
                <a:gd name="T2" fmla="*/ 102 w 145"/>
                <a:gd name="T3" fmla="*/ 68 h 68"/>
                <a:gd name="T4" fmla="*/ 145 w 145"/>
                <a:gd name="T5" fmla="*/ 49 h 68"/>
                <a:gd name="T6" fmla="*/ 1 w 145"/>
                <a:gd name="T7" fmla="*/ 0 h 68"/>
                <a:gd name="T8" fmla="*/ 0 w 145"/>
                <a:gd name="T9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68">
                  <a:moveTo>
                    <a:pt x="0" y="34"/>
                  </a:moveTo>
                  <a:cubicBezTo>
                    <a:pt x="41" y="45"/>
                    <a:pt x="85" y="58"/>
                    <a:pt x="102" y="68"/>
                  </a:cubicBezTo>
                  <a:cubicBezTo>
                    <a:pt x="116" y="62"/>
                    <a:pt x="131" y="56"/>
                    <a:pt x="145" y="49"/>
                  </a:cubicBezTo>
                  <a:cubicBezTo>
                    <a:pt x="119" y="35"/>
                    <a:pt x="58" y="16"/>
                    <a:pt x="1" y="0"/>
                  </a:cubicBezTo>
                  <a:cubicBezTo>
                    <a:pt x="0" y="12"/>
                    <a:pt x="0" y="23"/>
                    <a:pt x="0" y="3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6" name="Freeform 99">
              <a:extLst>
                <a:ext uri="{FF2B5EF4-FFF2-40B4-BE49-F238E27FC236}">
                  <a16:creationId xmlns:a16="http://schemas.microsoft.com/office/drawing/2014/main" id="{45B822B6-8092-34F9-F061-16F619FD14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300" y="2860674"/>
              <a:ext cx="789133" cy="864000"/>
            </a:xfrm>
            <a:custGeom>
              <a:avLst/>
              <a:gdLst>
                <a:gd name="T0" fmla="*/ 1492 w 1714"/>
                <a:gd name="T1" fmla="*/ 1788 h 1854"/>
                <a:gd name="T2" fmla="*/ 1490 w 1714"/>
                <a:gd name="T3" fmla="*/ 1789 h 1854"/>
                <a:gd name="T4" fmla="*/ 1353 w 1714"/>
                <a:gd name="T5" fmla="*/ 1829 h 1854"/>
                <a:gd name="T6" fmla="*/ 1351 w 1714"/>
                <a:gd name="T7" fmla="*/ 1830 h 1854"/>
                <a:gd name="T8" fmla="*/ 1225 w 1714"/>
                <a:gd name="T9" fmla="*/ 1846 h 1854"/>
                <a:gd name="T10" fmla="*/ 1223 w 1714"/>
                <a:gd name="T11" fmla="*/ 1846 h 1854"/>
                <a:gd name="T12" fmla="*/ 859 w 1714"/>
                <a:gd name="T13" fmla="*/ 1785 h 1854"/>
                <a:gd name="T14" fmla="*/ 856 w 1714"/>
                <a:gd name="T15" fmla="*/ 1783 h 1854"/>
                <a:gd name="T16" fmla="*/ 853 w 1714"/>
                <a:gd name="T17" fmla="*/ 1782 h 1854"/>
                <a:gd name="T18" fmla="*/ 775 w 1714"/>
                <a:gd name="T19" fmla="*/ 1461 h 1854"/>
                <a:gd name="T20" fmla="*/ 715 w 1714"/>
                <a:gd name="T21" fmla="*/ 1380 h 1854"/>
                <a:gd name="T22" fmla="*/ 695 w 1714"/>
                <a:gd name="T23" fmla="*/ 1352 h 1854"/>
                <a:gd name="T24" fmla="*/ 702 w 1714"/>
                <a:gd name="T25" fmla="*/ 1438 h 1854"/>
                <a:gd name="T26" fmla="*/ 701 w 1714"/>
                <a:gd name="T27" fmla="*/ 1448 h 1854"/>
                <a:gd name="T28" fmla="*/ 586 w 1714"/>
                <a:gd name="T29" fmla="*/ 1585 h 1854"/>
                <a:gd name="T30" fmla="*/ 575 w 1714"/>
                <a:gd name="T31" fmla="*/ 1586 h 1854"/>
                <a:gd name="T32" fmla="*/ 1447 w 1714"/>
                <a:gd name="T33" fmla="*/ 275 h 1854"/>
                <a:gd name="T34" fmla="*/ 1451 w 1714"/>
                <a:gd name="T35" fmla="*/ 286 h 1854"/>
                <a:gd name="T36" fmla="*/ 1327 w 1714"/>
                <a:gd name="T37" fmla="*/ 491 h 1854"/>
                <a:gd name="T38" fmla="*/ 1319 w 1714"/>
                <a:gd name="T39" fmla="*/ 495 h 1854"/>
                <a:gd name="T40" fmla="*/ 1240 w 1714"/>
                <a:gd name="T41" fmla="*/ 506 h 1854"/>
                <a:gd name="T42" fmla="*/ 1350 w 1714"/>
                <a:gd name="T43" fmla="*/ 535 h 1854"/>
                <a:gd name="T44" fmla="*/ 1459 w 1714"/>
                <a:gd name="T45" fmla="*/ 432 h 1854"/>
                <a:gd name="T46" fmla="*/ 1461 w 1714"/>
                <a:gd name="T47" fmla="*/ 431 h 1854"/>
                <a:gd name="T48" fmla="*/ 1467 w 1714"/>
                <a:gd name="T49" fmla="*/ 430 h 1854"/>
                <a:gd name="T50" fmla="*/ 1471 w 1714"/>
                <a:gd name="T51" fmla="*/ 434 h 1854"/>
                <a:gd name="T52" fmla="*/ 1472 w 1714"/>
                <a:gd name="T53" fmla="*/ 436 h 1854"/>
                <a:gd name="T54" fmla="*/ 1543 w 1714"/>
                <a:gd name="T55" fmla="*/ 645 h 1854"/>
                <a:gd name="T56" fmla="*/ 1544 w 1714"/>
                <a:gd name="T57" fmla="*/ 650 h 1854"/>
                <a:gd name="T58" fmla="*/ 1540 w 1714"/>
                <a:gd name="T59" fmla="*/ 654 h 1854"/>
                <a:gd name="T60" fmla="*/ 1533 w 1714"/>
                <a:gd name="T61" fmla="*/ 659 h 1854"/>
                <a:gd name="T62" fmla="*/ 1682 w 1714"/>
                <a:gd name="T63" fmla="*/ 1094 h 1854"/>
                <a:gd name="T64" fmla="*/ 1714 w 1714"/>
                <a:gd name="T65" fmla="*/ 1194 h 1854"/>
                <a:gd name="T66" fmla="*/ 1655 w 1714"/>
                <a:gd name="T67" fmla="*/ 1238 h 1854"/>
                <a:gd name="T68" fmla="*/ 1643 w 1714"/>
                <a:gd name="T69" fmla="*/ 1278 h 1854"/>
                <a:gd name="T70" fmla="*/ 1628 w 1714"/>
                <a:gd name="T71" fmla="*/ 1338 h 1854"/>
                <a:gd name="T72" fmla="*/ 1635 w 1714"/>
                <a:gd name="T73" fmla="*/ 1391 h 1854"/>
                <a:gd name="T74" fmla="*/ 1602 w 1714"/>
                <a:gd name="T75" fmla="*/ 1410 h 1854"/>
                <a:gd name="T76" fmla="*/ 1518 w 1714"/>
                <a:gd name="T77" fmla="*/ 1563 h 1854"/>
                <a:gd name="T78" fmla="*/ 1414 w 1714"/>
                <a:gd name="T79" fmla="*/ 1572 h 1854"/>
                <a:gd name="T80" fmla="*/ 1413 w 1714"/>
                <a:gd name="T81" fmla="*/ 1573 h 1854"/>
                <a:gd name="T82" fmla="*/ 1390 w 1714"/>
                <a:gd name="T83" fmla="*/ 1690 h 1854"/>
                <a:gd name="T84" fmla="*/ 1552 w 1714"/>
                <a:gd name="T85" fmla="*/ 1749 h 1854"/>
                <a:gd name="T86" fmla="*/ 1554 w 1714"/>
                <a:gd name="T87" fmla="*/ 1751 h 1854"/>
                <a:gd name="T88" fmla="*/ 1555 w 1714"/>
                <a:gd name="T89" fmla="*/ 1756 h 1854"/>
                <a:gd name="T90" fmla="*/ 1552 w 1714"/>
                <a:gd name="T91" fmla="*/ 1761 h 1854"/>
                <a:gd name="T92" fmla="*/ 1550 w 1714"/>
                <a:gd name="T93" fmla="*/ 1763 h 1854"/>
                <a:gd name="T94" fmla="*/ 1492 w 1714"/>
                <a:gd name="T95" fmla="*/ 1788 h 1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14" h="1854">
                  <a:moveTo>
                    <a:pt x="1492" y="1788"/>
                  </a:moveTo>
                  <a:cubicBezTo>
                    <a:pt x="1492" y="1788"/>
                    <a:pt x="1491" y="1789"/>
                    <a:pt x="1490" y="1789"/>
                  </a:cubicBezTo>
                  <a:cubicBezTo>
                    <a:pt x="1445" y="1807"/>
                    <a:pt x="1399" y="1820"/>
                    <a:pt x="1353" y="1829"/>
                  </a:cubicBezTo>
                  <a:cubicBezTo>
                    <a:pt x="1352" y="1830"/>
                    <a:pt x="1352" y="1830"/>
                    <a:pt x="1351" y="1830"/>
                  </a:cubicBezTo>
                  <a:cubicBezTo>
                    <a:pt x="1309" y="1838"/>
                    <a:pt x="1267" y="1844"/>
                    <a:pt x="1225" y="1846"/>
                  </a:cubicBezTo>
                  <a:cubicBezTo>
                    <a:pt x="1225" y="1846"/>
                    <a:pt x="1224" y="1846"/>
                    <a:pt x="1223" y="1846"/>
                  </a:cubicBezTo>
                  <a:cubicBezTo>
                    <a:pt x="1085" y="1854"/>
                    <a:pt x="956" y="1828"/>
                    <a:pt x="859" y="1785"/>
                  </a:cubicBezTo>
                  <a:lnTo>
                    <a:pt x="856" y="1783"/>
                  </a:lnTo>
                  <a:cubicBezTo>
                    <a:pt x="855" y="1783"/>
                    <a:pt x="854" y="1783"/>
                    <a:pt x="853" y="1782"/>
                  </a:cubicBezTo>
                  <a:cubicBezTo>
                    <a:pt x="688" y="1706"/>
                    <a:pt x="614" y="1570"/>
                    <a:pt x="775" y="1461"/>
                  </a:cubicBezTo>
                  <a:cubicBezTo>
                    <a:pt x="759" y="1433"/>
                    <a:pt x="737" y="1408"/>
                    <a:pt x="715" y="1380"/>
                  </a:cubicBezTo>
                  <a:cubicBezTo>
                    <a:pt x="709" y="1371"/>
                    <a:pt x="702" y="1362"/>
                    <a:pt x="695" y="1352"/>
                  </a:cubicBezTo>
                  <a:cubicBezTo>
                    <a:pt x="682" y="1386"/>
                    <a:pt x="681" y="1408"/>
                    <a:pt x="702" y="1438"/>
                  </a:cubicBezTo>
                  <a:cubicBezTo>
                    <a:pt x="704" y="1442"/>
                    <a:pt x="704" y="1445"/>
                    <a:pt x="701" y="1448"/>
                  </a:cubicBezTo>
                  <a:lnTo>
                    <a:pt x="586" y="1585"/>
                  </a:lnTo>
                  <a:cubicBezTo>
                    <a:pt x="583" y="1589"/>
                    <a:pt x="578" y="1589"/>
                    <a:pt x="575" y="1586"/>
                  </a:cubicBezTo>
                  <a:cubicBezTo>
                    <a:pt x="0" y="956"/>
                    <a:pt x="655" y="0"/>
                    <a:pt x="1447" y="275"/>
                  </a:cubicBezTo>
                  <a:cubicBezTo>
                    <a:pt x="1452" y="277"/>
                    <a:pt x="1453" y="281"/>
                    <a:pt x="1451" y="286"/>
                  </a:cubicBezTo>
                  <a:lnTo>
                    <a:pt x="1327" y="491"/>
                  </a:lnTo>
                  <a:cubicBezTo>
                    <a:pt x="1325" y="494"/>
                    <a:pt x="1323" y="496"/>
                    <a:pt x="1319" y="495"/>
                  </a:cubicBezTo>
                  <a:cubicBezTo>
                    <a:pt x="1280" y="488"/>
                    <a:pt x="1256" y="490"/>
                    <a:pt x="1240" y="506"/>
                  </a:cubicBezTo>
                  <a:cubicBezTo>
                    <a:pt x="1276" y="513"/>
                    <a:pt x="1312" y="522"/>
                    <a:pt x="1350" y="535"/>
                  </a:cubicBezTo>
                  <a:cubicBezTo>
                    <a:pt x="1384" y="498"/>
                    <a:pt x="1420" y="463"/>
                    <a:pt x="1459" y="432"/>
                  </a:cubicBezTo>
                  <a:cubicBezTo>
                    <a:pt x="1460" y="431"/>
                    <a:pt x="1460" y="431"/>
                    <a:pt x="1461" y="431"/>
                  </a:cubicBezTo>
                  <a:cubicBezTo>
                    <a:pt x="1463" y="429"/>
                    <a:pt x="1465" y="429"/>
                    <a:pt x="1467" y="430"/>
                  </a:cubicBezTo>
                  <a:cubicBezTo>
                    <a:pt x="1468" y="430"/>
                    <a:pt x="1470" y="431"/>
                    <a:pt x="1471" y="434"/>
                  </a:cubicBezTo>
                  <a:cubicBezTo>
                    <a:pt x="1471" y="434"/>
                    <a:pt x="1472" y="435"/>
                    <a:pt x="1472" y="436"/>
                  </a:cubicBezTo>
                  <a:lnTo>
                    <a:pt x="1543" y="645"/>
                  </a:lnTo>
                  <a:cubicBezTo>
                    <a:pt x="1544" y="647"/>
                    <a:pt x="1544" y="649"/>
                    <a:pt x="1544" y="650"/>
                  </a:cubicBezTo>
                  <a:cubicBezTo>
                    <a:pt x="1543" y="652"/>
                    <a:pt x="1542" y="654"/>
                    <a:pt x="1540" y="654"/>
                  </a:cubicBezTo>
                  <a:cubicBezTo>
                    <a:pt x="1538" y="656"/>
                    <a:pt x="1535" y="657"/>
                    <a:pt x="1533" y="659"/>
                  </a:cubicBezTo>
                  <a:cubicBezTo>
                    <a:pt x="1548" y="703"/>
                    <a:pt x="1650" y="1011"/>
                    <a:pt x="1682" y="1094"/>
                  </a:cubicBezTo>
                  <a:cubicBezTo>
                    <a:pt x="1692" y="1120"/>
                    <a:pt x="1713" y="1167"/>
                    <a:pt x="1714" y="1194"/>
                  </a:cubicBezTo>
                  <a:cubicBezTo>
                    <a:pt x="1714" y="1222"/>
                    <a:pt x="1695" y="1235"/>
                    <a:pt x="1655" y="1238"/>
                  </a:cubicBezTo>
                  <a:cubicBezTo>
                    <a:pt x="1635" y="1257"/>
                    <a:pt x="1632" y="1264"/>
                    <a:pt x="1643" y="1278"/>
                  </a:cubicBezTo>
                  <a:cubicBezTo>
                    <a:pt x="1664" y="1307"/>
                    <a:pt x="1652" y="1319"/>
                    <a:pt x="1628" y="1338"/>
                  </a:cubicBezTo>
                  <a:cubicBezTo>
                    <a:pt x="1651" y="1357"/>
                    <a:pt x="1646" y="1390"/>
                    <a:pt x="1635" y="1391"/>
                  </a:cubicBezTo>
                  <a:cubicBezTo>
                    <a:pt x="1618" y="1392"/>
                    <a:pt x="1612" y="1397"/>
                    <a:pt x="1602" y="1410"/>
                  </a:cubicBezTo>
                  <a:cubicBezTo>
                    <a:pt x="1675" y="1482"/>
                    <a:pt x="1615" y="1543"/>
                    <a:pt x="1518" y="1563"/>
                  </a:cubicBezTo>
                  <a:cubicBezTo>
                    <a:pt x="1487" y="1570"/>
                    <a:pt x="1452" y="1573"/>
                    <a:pt x="1414" y="1572"/>
                  </a:cubicBezTo>
                  <a:cubicBezTo>
                    <a:pt x="1413" y="1572"/>
                    <a:pt x="1413" y="1572"/>
                    <a:pt x="1413" y="1573"/>
                  </a:cubicBezTo>
                  <a:cubicBezTo>
                    <a:pt x="1400" y="1614"/>
                    <a:pt x="1393" y="1654"/>
                    <a:pt x="1390" y="1690"/>
                  </a:cubicBezTo>
                  <a:cubicBezTo>
                    <a:pt x="1455" y="1708"/>
                    <a:pt x="1532" y="1732"/>
                    <a:pt x="1552" y="1749"/>
                  </a:cubicBezTo>
                  <a:cubicBezTo>
                    <a:pt x="1553" y="1749"/>
                    <a:pt x="1553" y="1750"/>
                    <a:pt x="1554" y="1751"/>
                  </a:cubicBezTo>
                  <a:cubicBezTo>
                    <a:pt x="1555" y="1753"/>
                    <a:pt x="1556" y="1755"/>
                    <a:pt x="1555" y="1756"/>
                  </a:cubicBezTo>
                  <a:cubicBezTo>
                    <a:pt x="1555" y="1758"/>
                    <a:pt x="1554" y="1760"/>
                    <a:pt x="1552" y="1761"/>
                  </a:cubicBezTo>
                  <a:cubicBezTo>
                    <a:pt x="1552" y="1762"/>
                    <a:pt x="1551" y="1762"/>
                    <a:pt x="1550" y="1763"/>
                  </a:cubicBezTo>
                  <a:cubicBezTo>
                    <a:pt x="1531" y="1772"/>
                    <a:pt x="1512" y="1780"/>
                    <a:pt x="1492" y="17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7" name="Freeform 100">
              <a:extLst>
                <a:ext uri="{FF2B5EF4-FFF2-40B4-BE49-F238E27FC236}">
                  <a16:creationId xmlns:a16="http://schemas.microsoft.com/office/drawing/2014/main" id="{19974E57-A28B-C232-4D95-E97A54C03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540542"/>
              <a:ext cx="26304" cy="50586"/>
            </a:xfrm>
            <a:custGeom>
              <a:avLst/>
              <a:gdLst>
                <a:gd name="T0" fmla="*/ 8 w 60"/>
                <a:gd name="T1" fmla="*/ 46 h 107"/>
                <a:gd name="T2" fmla="*/ 9 w 60"/>
                <a:gd name="T3" fmla="*/ 49 h 107"/>
                <a:gd name="T4" fmla="*/ 15 w 60"/>
                <a:gd name="T5" fmla="*/ 107 h 107"/>
                <a:gd name="T6" fmla="*/ 35 w 60"/>
                <a:gd name="T7" fmla="*/ 0 h 107"/>
                <a:gd name="T8" fmla="*/ 0 w 60"/>
                <a:gd name="T9" fmla="*/ 22 h 107"/>
                <a:gd name="T10" fmla="*/ 8 w 60"/>
                <a:gd name="T11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107">
                  <a:moveTo>
                    <a:pt x="8" y="46"/>
                  </a:moveTo>
                  <a:cubicBezTo>
                    <a:pt x="9" y="47"/>
                    <a:pt x="9" y="48"/>
                    <a:pt x="9" y="49"/>
                  </a:cubicBezTo>
                  <a:cubicBezTo>
                    <a:pt x="14" y="67"/>
                    <a:pt x="16" y="86"/>
                    <a:pt x="15" y="107"/>
                  </a:cubicBezTo>
                  <a:cubicBezTo>
                    <a:pt x="60" y="76"/>
                    <a:pt x="49" y="24"/>
                    <a:pt x="35" y="0"/>
                  </a:cubicBezTo>
                  <a:cubicBezTo>
                    <a:pt x="24" y="8"/>
                    <a:pt x="12" y="15"/>
                    <a:pt x="0" y="22"/>
                  </a:cubicBezTo>
                  <a:cubicBezTo>
                    <a:pt x="3" y="30"/>
                    <a:pt x="6" y="38"/>
                    <a:pt x="8" y="4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8" name="Freeform 101">
              <a:extLst>
                <a:ext uri="{FF2B5EF4-FFF2-40B4-BE49-F238E27FC236}">
                  <a16:creationId xmlns:a16="http://schemas.microsoft.com/office/drawing/2014/main" id="{DDCA0109-EED4-2FE9-CFD0-EBB6B9C05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68870"/>
              <a:ext cx="24281" cy="32375"/>
            </a:xfrm>
            <a:custGeom>
              <a:avLst/>
              <a:gdLst>
                <a:gd name="T0" fmla="*/ 51 w 55"/>
                <a:gd name="T1" fmla="*/ 0 h 69"/>
                <a:gd name="T2" fmla="*/ 0 w 55"/>
                <a:gd name="T3" fmla="*/ 69 h 69"/>
                <a:gd name="T4" fmla="*/ 53 w 55"/>
                <a:gd name="T5" fmla="*/ 55 h 69"/>
                <a:gd name="T6" fmla="*/ 51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51" y="0"/>
                  </a:moveTo>
                  <a:cubicBezTo>
                    <a:pt x="18" y="21"/>
                    <a:pt x="3" y="45"/>
                    <a:pt x="0" y="69"/>
                  </a:cubicBezTo>
                  <a:cubicBezTo>
                    <a:pt x="22" y="66"/>
                    <a:pt x="39" y="61"/>
                    <a:pt x="53" y="55"/>
                  </a:cubicBezTo>
                  <a:cubicBezTo>
                    <a:pt x="55" y="35"/>
                    <a:pt x="54" y="17"/>
                    <a:pt x="5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09" name="Freeform 102">
              <a:extLst>
                <a:ext uri="{FF2B5EF4-FFF2-40B4-BE49-F238E27FC236}">
                  <a16:creationId xmlns:a16="http://schemas.microsoft.com/office/drawing/2014/main" id="{33AA312F-B2C4-8214-A26B-A053D51ECE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526379"/>
              <a:ext cx="87006" cy="95101"/>
            </a:xfrm>
            <a:custGeom>
              <a:avLst/>
              <a:gdLst>
                <a:gd name="T0" fmla="*/ 0 w 190"/>
                <a:gd name="T1" fmla="*/ 178 h 206"/>
                <a:gd name="T2" fmla="*/ 8 w 190"/>
                <a:gd name="T3" fmla="*/ 206 h 206"/>
                <a:gd name="T4" fmla="*/ 134 w 190"/>
                <a:gd name="T5" fmla="*/ 0 h 206"/>
                <a:gd name="T6" fmla="*/ 101 w 190"/>
                <a:gd name="T7" fmla="*/ 24 h 206"/>
                <a:gd name="T8" fmla="*/ 0 w 190"/>
                <a:gd name="T9" fmla="*/ 17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206">
                  <a:moveTo>
                    <a:pt x="0" y="178"/>
                  </a:moveTo>
                  <a:cubicBezTo>
                    <a:pt x="1" y="187"/>
                    <a:pt x="4" y="197"/>
                    <a:pt x="8" y="206"/>
                  </a:cubicBezTo>
                  <a:cubicBezTo>
                    <a:pt x="112" y="204"/>
                    <a:pt x="190" y="101"/>
                    <a:pt x="134" y="0"/>
                  </a:cubicBezTo>
                  <a:cubicBezTo>
                    <a:pt x="123" y="9"/>
                    <a:pt x="112" y="17"/>
                    <a:pt x="101" y="24"/>
                  </a:cubicBezTo>
                  <a:cubicBezTo>
                    <a:pt x="122" y="62"/>
                    <a:pt x="140" y="161"/>
                    <a:pt x="0" y="17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0" name="Freeform 103">
              <a:extLst>
                <a:ext uri="{FF2B5EF4-FFF2-40B4-BE49-F238E27FC236}">
                  <a16:creationId xmlns:a16="http://schemas.microsoft.com/office/drawing/2014/main" id="{21B405BF-9491-5762-C6E8-EF58E15F7D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5375" y="3512215"/>
              <a:ext cx="99147" cy="131523"/>
            </a:xfrm>
            <a:custGeom>
              <a:avLst/>
              <a:gdLst>
                <a:gd name="T0" fmla="*/ 0 w 215"/>
                <a:gd name="T1" fmla="*/ 251 h 284"/>
                <a:gd name="T2" fmla="*/ 32 w 215"/>
                <a:gd name="T3" fmla="*/ 284 h 284"/>
                <a:gd name="T4" fmla="*/ 155 w 215"/>
                <a:gd name="T5" fmla="*/ 0 h 284"/>
                <a:gd name="T6" fmla="*/ 128 w 215"/>
                <a:gd name="T7" fmla="*/ 22 h 284"/>
                <a:gd name="T8" fmla="*/ 0 w 215"/>
                <a:gd name="T9" fmla="*/ 251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84">
                  <a:moveTo>
                    <a:pt x="0" y="251"/>
                  </a:moveTo>
                  <a:cubicBezTo>
                    <a:pt x="8" y="263"/>
                    <a:pt x="19" y="274"/>
                    <a:pt x="32" y="284"/>
                  </a:cubicBezTo>
                  <a:cubicBezTo>
                    <a:pt x="183" y="241"/>
                    <a:pt x="215" y="114"/>
                    <a:pt x="155" y="0"/>
                  </a:cubicBezTo>
                  <a:cubicBezTo>
                    <a:pt x="146" y="7"/>
                    <a:pt x="137" y="15"/>
                    <a:pt x="128" y="22"/>
                  </a:cubicBezTo>
                  <a:cubicBezTo>
                    <a:pt x="192" y="132"/>
                    <a:pt x="109" y="244"/>
                    <a:pt x="0" y="25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1" name="Freeform 104">
              <a:extLst>
                <a:ext uri="{FF2B5EF4-FFF2-40B4-BE49-F238E27FC236}">
                  <a16:creationId xmlns:a16="http://schemas.microsoft.com/office/drawing/2014/main" id="{EE618E83-D652-E5B0-B363-0D4B7BE976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7633" y="3494004"/>
              <a:ext cx="107240" cy="163897"/>
            </a:xfrm>
            <a:custGeom>
              <a:avLst/>
              <a:gdLst>
                <a:gd name="T0" fmla="*/ 0 w 234"/>
                <a:gd name="T1" fmla="*/ 331 h 353"/>
                <a:gd name="T2" fmla="*/ 47 w 234"/>
                <a:gd name="T3" fmla="*/ 353 h 353"/>
                <a:gd name="T4" fmla="*/ 146 w 234"/>
                <a:gd name="T5" fmla="*/ 0 h 353"/>
                <a:gd name="T6" fmla="*/ 119 w 234"/>
                <a:gd name="T7" fmla="*/ 25 h 353"/>
                <a:gd name="T8" fmla="*/ 0 w 234"/>
                <a:gd name="T9" fmla="*/ 33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353">
                  <a:moveTo>
                    <a:pt x="0" y="331"/>
                  </a:moveTo>
                  <a:cubicBezTo>
                    <a:pt x="15" y="340"/>
                    <a:pt x="31" y="347"/>
                    <a:pt x="47" y="353"/>
                  </a:cubicBezTo>
                  <a:cubicBezTo>
                    <a:pt x="234" y="258"/>
                    <a:pt x="189" y="66"/>
                    <a:pt x="146" y="0"/>
                  </a:cubicBezTo>
                  <a:cubicBezTo>
                    <a:pt x="137" y="8"/>
                    <a:pt x="129" y="17"/>
                    <a:pt x="119" y="25"/>
                  </a:cubicBezTo>
                  <a:cubicBezTo>
                    <a:pt x="183" y="145"/>
                    <a:pt x="154" y="281"/>
                    <a:pt x="0" y="3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2" name="Freeform 105">
              <a:extLst>
                <a:ext uri="{FF2B5EF4-FFF2-40B4-BE49-F238E27FC236}">
                  <a16:creationId xmlns:a16="http://schemas.microsoft.com/office/drawing/2014/main" id="{C1A24013-7641-FB6B-F01A-BCD13F0BFD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56747" y="3186445"/>
              <a:ext cx="95100" cy="109265"/>
            </a:xfrm>
            <a:custGeom>
              <a:avLst/>
              <a:gdLst>
                <a:gd name="T0" fmla="*/ 0 w 207"/>
                <a:gd name="T1" fmla="*/ 236 h 236"/>
                <a:gd name="T2" fmla="*/ 207 w 207"/>
                <a:gd name="T3" fmla="*/ 218 h 236"/>
                <a:gd name="T4" fmla="*/ 134 w 207"/>
                <a:gd name="T5" fmla="*/ 0 h 236"/>
                <a:gd name="T6" fmla="*/ 13 w 207"/>
                <a:gd name="T7" fmla="*/ 196 h 236"/>
                <a:gd name="T8" fmla="*/ 0 w 207"/>
                <a:gd name="T9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236">
                  <a:moveTo>
                    <a:pt x="0" y="236"/>
                  </a:moveTo>
                  <a:cubicBezTo>
                    <a:pt x="65" y="210"/>
                    <a:pt x="145" y="198"/>
                    <a:pt x="207" y="218"/>
                  </a:cubicBezTo>
                  <a:cubicBezTo>
                    <a:pt x="179" y="136"/>
                    <a:pt x="150" y="49"/>
                    <a:pt x="134" y="0"/>
                  </a:cubicBezTo>
                  <a:cubicBezTo>
                    <a:pt x="134" y="84"/>
                    <a:pt x="96" y="163"/>
                    <a:pt x="13" y="196"/>
                  </a:cubicBezTo>
                  <a:cubicBezTo>
                    <a:pt x="10" y="210"/>
                    <a:pt x="6" y="223"/>
                    <a:pt x="0" y="2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3" name="Freeform 106">
              <a:extLst>
                <a:ext uri="{FF2B5EF4-FFF2-40B4-BE49-F238E27FC236}">
                  <a16:creationId xmlns:a16="http://schemas.microsoft.com/office/drawing/2014/main" id="{4A4A0C9C-0386-A36F-E647-C7B18B2863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6278" y="3228936"/>
              <a:ext cx="42491" cy="103195"/>
            </a:xfrm>
            <a:custGeom>
              <a:avLst/>
              <a:gdLst>
                <a:gd name="T0" fmla="*/ 63 w 91"/>
                <a:gd name="T1" fmla="*/ 158 h 223"/>
                <a:gd name="T2" fmla="*/ 65 w 91"/>
                <a:gd name="T3" fmla="*/ 156 h 223"/>
                <a:gd name="T4" fmla="*/ 87 w 91"/>
                <a:gd name="T5" fmla="*/ 100 h 223"/>
                <a:gd name="T6" fmla="*/ 87 w 91"/>
                <a:gd name="T7" fmla="*/ 98 h 223"/>
                <a:gd name="T8" fmla="*/ 90 w 91"/>
                <a:gd name="T9" fmla="*/ 44 h 223"/>
                <a:gd name="T10" fmla="*/ 90 w 91"/>
                <a:gd name="T11" fmla="*/ 42 h 223"/>
                <a:gd name="T12" fmla="*/ 85 w 91"/>
                <a:gd name="T13" fmla="*/ 0 h 223"/>
                <a:gd name="T14" fmla="*/ 57 w 91"/>
                <a:gd name="T15" fmla="*/ 33 h 223"/>
                <a:gd name="T16" fmla="*/ 0 w 91"/>
                <a:gd name="T17" fmla="*/ 179 h 223"/>
                <a:gd name="T18" fmla="*/ 0 w 91"/>
                <a:gd name="T19" fmla="*/ 223 h 223"/>
                <a:gd name="T20" fmla="*/ 63 w 91"/>
                <a:gd name="T21" fmla="*/ 15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223">
                  <a:moveTo>
                    <a:pt x="63" y="158"/>
                  </a:moveTo>
                  <a:cubicBezTo>
                    <a:pt x="63" y="157"/>
                    <a:pt x="64" y="156"/>
                    <a:pt x="65" y="156"/>
                  </a:cubicBezTo>
                  <a:cubicBezTo>
                    <a:pt x="75" y="138"/>
                    <a:pt x="82" y="120"/>
                    <a:pt x="87" y="100"/>
                  </a:cubicBezTo>
                  <a:cubicBezTo>
                    <a:pt x="87" y="100"/>
                    <a:pt x="87" y="99"/>
                    <a:pt x="87" y="98"/>
                  </a:cubicBezTo>
                  <a:cubicBezTo>
                    <a:pt x="90" y="81"/>
                    <a:pt x="91" y="63"/>
                    <a:pt x="90" y="44"/>
                  </a:cubicBezTo>
                  <a:cubicBezTo>
                    <a:pt x="90" y="43"/>
                    <a:pt x="90" y="42"/>
                    <a:pt x="90" y="42"/>
                  </a:cubicBezTo>
                  <a:cubicBezTo>
                    <a:pt x="90" y="28"/>
                    <a:pt x="88" y="14"/>
                    <a:pt x="85" y="0"/>
                  </a:cubicBezTo>
                  <a:cubicBezTo>
                    <a:pt x="75" y="11"/>
                    <a:pt x="66" y="22"/>
                    <a:pt x="57" y="33"/>
                  </a:cubicBezTo>
                  <a:cubicBezTo>
                    <a:pt x="61" y="81"/>
                    <a:pt x="50" y="133"/>
                    <a:pt x="0" y="179"/>
                  </a:cubicBezTo>
                  <a:cubicBezTo>
                    <a:pt x="1" y="194"/>
                    <a:pt x="1" y="209"/>
                    <a:pt x="0" y="223"/>
                  </a:cubicBezTo>
                  <a:cubicBezTo>
                    <a:pt x="28" y="202"/>
                    <a:pt x="49" y="181"/>
                    <a:pt x="63" y="15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4" name="Freeform 107">
              <a:extLst>
                <a:ext uri="{FF2B5EF4-FFF2-40B4-BE49-F238E27FC236}">
                  <a16:creationId xmlns:a16="http://schemas.microsoft.com/office/drawing/2014/main" id="{C83CFDBB-E31E-8AEA-3EA2-D12953E19E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0476" y="3473770"/>
              <a:ext cx="20234" cy="34399"/>
            </a:xfrm>
            <a:custGeom>
              <a:avLst/>
              <a:gdLst>
                <a:gd name="T0" fmla="*/ 20 w 44"/>
                <a:gd name="T1" fmla="*/ 74 h 74"/>
                <a:gd name="T2" fmla="*/ 44 w 44"/>
                <a:gd name="T3" fmla="*/ 32 h 74"/>
                <a:gd name="T4" fmla="*/ 33 w 44"/>
                <a:gd name="T5" fmla="*/ 0 h 74"/>
                <a:gd name="T6" fmla="*/ 0 w 44"/>
                <a:gd name="T7" fmla="*/ 35 h 74"/>
                <a:gd name="T8" fmla="*/ 20 w 44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74">
                  <a:moveTo>
                    <a:pt x="20" y="74"/>
                  </a:moveTo>
                  <a:cubicBezTo>
                    <a:pt x="24" y="58"/>
                    <a:pt x="33" y="44"/>
                    <a:pt x="44" y="32"/>
                  </a:cubicBezTo>
                  <a:cubicBezTo>
                    <a:pt x="39" y="22"/>
                    <a:pt x="35" y="10"/>
                    <a:pt x="33" y="0"/>
                  </a:cubicBezTo>
                  <a:cubicBezTo>
                    <a:pt x="22" y="12"/>
                    <a:pt x="11" y="23"/>
                    <a:pt x="0" y="35"/>
                  </a:cubicBezTo>
                  <a:cubicBezTo>
                    <a:pt x="7" y="45"/>
                    <a:pt x="14" y="58"/>
                    <a:pt x="20" y="7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5" name="Freeform 108">
              <a:extLst>
                <a:ext uri="{FF2B5EF4-FFF2-40B4-BE49-F238E27FC236}">
                  <a16:creationId xmlns:a16="http://schemas.microsoft.com/office/drawing/2014/main" id="{7A3A685B-3E4F-15C2-1021-073782C66A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3451512"/>
              <a:ext cx="18210" cy="32375"/>
            </a:xfrm>
            <a:custGeom>
              <a:avLst/>
              <a:gdLst>
                <a:gd name="T0" fmla="*/ 10 w 40"/>
                <a:gd name="T1" fmla="*/ 69 h 69"/>
                <a:gd name="T2" fmla="*/ 40 w 40"/>
                <a:gd name="T3" fmla="*/ 55 h 69"/>
                <a:gd name="T4" fmla="*/ 27 w 40"/>
                <a:gd name="T5" fmla="*/ 0 h 69"/>
                <a:gd name="T6" fmla="*/ 0 w 40"/>
                <a:gd name="T7" fmla="*/ 32 h 69"/>
                <a:gd name="T8" fmla="*/ 10 w 40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69">
                  <a:moveTo>
                    <a:pt x="10" y="69"/>
                  </a:moveTo>
                  <a:cubicBezTo>
                    <a:pt x="19" y="62"/>
                    <a:pt x="29" y="57"/>
                    <a:pt x="40" y="55"/>
                  </a:cubicBezTo>
                  <a:cubicBezTo>
                    <a:pt x="34" y="39"/>
                    <a:pt x="29" y="21"/>
                    <a:pt x="27" y="0"/>
                  </a:cubicBezTo>
                  <a:cubicBezTo>
                    <a:pt x="18" y="11"/>
                    <a:pt x="9" y="21"/>
                    <a:pt x="0" y="32"/>
                  </a:cubicBezTo>
                  <a:cubicBezTo>
                    <a:pt x="2" y="44"/>
                    <a:pt x="4" y="56"/>
                    <a:pt x="10" y="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6" name="Freeform 109">
              <a:extLst>
                <a:ext uri="{FF2B5EF4-FFF2-40B4-BE49-F238E27FC236}">
                  <a16:creationId xmlns:a16="http://schemas.microsoft.com/office/drawing/2014/main" id="{CEE0B8C7-25EC-577C-5C78-4164853B8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4204" y="3071109"/>
              <a:ext cx="331840" cy="439082"/>
            </a:xfrm>
            <a:custGeom>
              <a:avLst/>
              <a:gdLst>
                <a:gd name="T0" fmla="*/ 125 w 720"/>
                <a:gd name="T1" fmla="*/ 944 h 944"/>
                <a:gd name="T2" fmla="*/ 139 w 720"/>
                <a:gd name="T3" fmla="*/ 888 h 944"/>
                <a:gd name="T4" fmla="*/ 57 w 720"/>
                <a:gd name="T5" fmla="*/ 659 h 944"/>
                <a:gd name="T6" fmla="*/ 56 w 720"/>
                <a:gd name="T7" fmla="*/ 656 h 944"/>
                <a:gd name="T8" fmla="*/ 54 w 720"/>
                <a:gd name="T9" fmla="*/ 626 h 944"/>
                <a:gd name="T10" fmla="*/ 54 w 720"/>
                <a:gd name="T11" fmla="*/ 623 h 944"/>
                <a:gd name="T12" fmla="*/ 53 w 720"/>
                <a:gd name="T13" fmla="*/ 612 h 944"/>
                <a:gd name="T14" fmla="*/ 60 w 720"/>
                <a:gd name="T15" fmla="*/ 510 h 944"/>
                <a:gd name="T16" fmla="*/ 60 w 720"/>
                <a:gd name="T17" fmla="*/ 507 h 944"/>
                <a:gd name="T18" fmla="*/ 66 w 720"/>
                <a:gd name="T19" fmla="*/ 477 h 944"/>
                <a:gd name="T20" fmla="*/ 67 w 720"/>
                <a:gd name="T21" fmla="*/ 474 h 944"/>
                <a:gd name="T22" fmla="*/ 206 w 720"/>
                <a:gd name="T23" fmla="*/ 212 h 944"/>
                <a:gd name="T24" fmla="*/ 208 w 720"/>
                <a:gd name="T25" fmla="*/ 210 h 944"/>
                <a:gd name="T26" fmla="*/ 275 w 720"/>
                <a:gd name="T27" fmla="*/ 151 h 944"/>
                <a:gd name="T28" fmla="*/ 275 w 720"/>
                <a:gd name="T29" fmla="*/ 150 h 944"/>
                <a:gd name="T30" fmla="*/ 401 w 720"/>
                <a:gd name="T31" fmla="*/ 81 h 944"/>
                <a:gd name="T32" fmla="*/ 403 w 720"/>
                <a:gd name="T33" fmla="*/ 81 h 944"/>
                <a:gd name="T34" fmla="*/ 588 w 720"/>
                <a:gd name="T35" fmla="*/ 48 h 944"/>
                <a:gd name="T36" fmla="*/ 600 w 720"/>
                <a:gd name="T37" fmla="*/ 48 h 944"/>
                <a:gd name="T38" fmla="*/ 676 w 720"/>
                <a:gd name="T39" fmla="*/ 55 h 944"/>
                <a:gd name="T40" fmla="*/ 720 w 720"/>
                <a:gd name="T41" fmla="*/ 29 h 944"/>
                <a:gd name="T42" fmla="*/ 715 w 720"/>
                <a:gd name="T43" fmla="*/ 28 h 944"/>
                <a:gd name="T44" fmla="*/ 714 w 720"/>
                <a:gd name="T45" fmla="*/ 28 h 944"/>
                <a:gd name="T46" fmla="*/ 617 w 720"/>
                <a:gd name="T47" fmla="*/ 12 h 944"/>
                <a:gd name="T48" fmla="*/ 617 w 720"/>
                <a:gd name="T49" fmla="*/ 12 h 944"/>
                <a:gd name="T50" fmla="*/ 166 w 720"/>
                <a:gd name="T51" fmla="*/ 201 h 944"/>
                <a:gd name="T52" fmla="*/ 166 w 720"/>
                <a:gd name="T53" fmla="*/ 202 h 944"/>
                <a:gd name="T54" fmla="*/ 103 w 720"/>
                <a:gd name="T55" fmla="*/ 284 h 944"/>
                <a:gd name="T56" fmla="*/ 103 w 720"/>
                <a:gd name="T57" fmla="*/ 285 h 944"/>
                <a:gd name="T58" fmla="*/ 58 w 720"/>
                <a:gd name="T59" fmla="*/ 370 h 944"/>
                <a:gd name="T60" fmla="*/ 58 w 720"/>
                <a:gd name="T61" fmla="*/ 371 h 944"/>
                <a:gd name="T62" fmla="*/ 28 w 720"/>
                <a:gd name="T63" fmla="*/ 462 h 944"/>
                <a:gd name="T64" fmla="*/ 76 w 720"/>
                <a:gd name="T65" fmla="*/ 858 h 944"/>
                <a:gd name="T66" fmla="*/ 77 w 720"/>
                <a:gd name="T67" fmla="*/ 858 h 944"/>
                <a:gd name="T68" fmla="*/ 125 w 720"/>
                <a:gd name="T69" fmla="*/ 944 h 9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0" h="944">
                  <a:moveTo>
                    <a:pt x="125" y="944"/>
                  </a:moveTo>
                  <a:cubicBezTo>
                    <a:pt x="125" y="927"/>
                    <a:pt x="130" y="909"/>
                    <a:pt x="139" y="888"/>
                  </a:cubicBezTo>
                  <a:cubicBezTo>
                    <a:pt x="102" y="833"/>
                    <a:pt x="68" y="764"/>
                    <a:pt x="57" y="659"/>
                  </a:cubicBezTo>
                  <a:cubicBezTo>
                    <a:pt x="57" y="658"/>
                    <a:pt x="56" y="657"/>
                    <a:pt x="56" y="656"/>
                  </a:cubicBezTo>
                  <a:cubicBezTo>
                    <a:pt x="55" y="646"/>
                    <a:pt x="55" y="636"/>
                    <a:pt x="54" y="626"/>
                  </a:cubicBezTo>
                  <a:cubicBezTo>
                    <a:pt x="54" y="625"/>
                    <a:pt x="54" y="624"/>
                    <a:pt x="54" y="623"/>
                  </a:cubicBezTo>
                  <a:cubicBezTo>
                    <a:pt x="54" y="620"/>
                    <a:pt x="54" y="616"/>
                    <a:pt x="53" y="612"/>
                  </a:cubicBezTo>
                  <a:cubicBezTo>
                    <a:pt x="52" y="578"/>
                    <a:pt x="54" y="544"/>
                    <a:pt x="60" y="510"/>
                  </a:cubicBezTo>
                  <a:cubicBezTo>
                    <a:pt x="60" y="509"/>
                    <a:pt x="60" y="508"/>
                    <a:pt x="60" y="507"/>
                  </a:cubicBezTo>
                  <a:cubicBezTo>
                    <a:pt x="62" y="497"/>
                    <a:pt x="64" y="487"/>
                    <a:pt x="66" y="477"/>
                  </a:cubicBezTo>
                  <a:cubicBezTo>
                    <a:pt x="66" y="476"/>
                    <a:pt x="66" y="475"/>
                    <a:pt x="67" y="474"/>
                  </a:cubicBezTo>
                  <a:cubicBezTo>
                    <a:pt x="89" y="378"/>
                    <a:pt x="137" y="286"/>
                    <a:pt x="206" y="212"/>
                  </a:cubicBezTo>
                  <a:cubicBezTo>
                    <a:pt x="207" y="211"/>
                    <a:pt x="207" y="211"/>
                    <a:pt x="208" y="210"/>
                  </a:cubicBezTo>
                  <a:cubicBezTo>
                    <a:pt x="228" y="189"/>
                    <a:pt x="251" y="169"/>
                    <a:pt x="275" y="151"/>
                  </a:cubicBezTo>
                  <a:lnTo>
                    <a:pt x="275" y="150"/>
                  </a:lnTo>
                  <a:cubicBezTo>
                    <a:pt x="313" y="122"/>
                    <a:pt x="355" y="99"/>
                    <a:pt x="401" y="81"/>
                  </a:cubicBezTo>
                  <a:cubicBezTo>
                    <a:pt x="402" y="81"/>
                    <a:pt x="402" y="81"/>
                    <a:pt x="403" y="81"/>
                  </a:cubicBezTo>
                  <a:cubicBezTo>
                    <a:pt x="459" y="60"/>
                    <a:pt x="521" y="48"/>
                    <a:pt x="588" y="48"/>
                  </a:cubicBezTo>
                  <a:cubicBezTo>
                    <a:pt x="592" y="48"/>
                    <a:pt x="596" y="48"/>
                    <a:pt x="600" y="48"/>
                  </a:cubicBezTo>
                  <a:cubicBezTo>
                    <a:pt x="625" y="49"/>
                    <a:pt x="650" y="51"/>
                    <a:pt x="676" y="55"/>
                  </a:cubicBezTo>
                  <a:cubicBezTo>
                    <a:pt x="688" y="40"/>
                    <a:pt x="702" y="32"/>
                    <a:pt x="720" y="29"/>
                  </a:cubicBezTo>
                  <a:cubicBezTo>
                    <a:pt x="718" y="29"/>
                    <a:pt x="717" y="28"/>
                    <a:pt x="715" y="28"/>
                  </a:cubicBezTo>
                  <a:cubicBezTo>
                    <a:pt x="715" y="28"/>
                    <a:pt x="715" y="28"/>
                    <a:pt x="714" y="28"/>
                  </a:cubicBezTo>
                  <a:cubicBezTo>
                    <a:pt x="682" y="19"/>
                    <a:pt x="650" y="14"/>
                    <a:pt x="617" y="12"/>
                  </a:cubicBezTo>
                  <a:lnTo>
                    <a:pt x="617" y="12"/>
                  </a:lnTo>
                  <a:cubicBezTo>
                    <a:pt x="446" y="0"/>
                    <a:pt x="280" y="76"/>
                    <a:pt x="166" y="201"/>
                  </a:cubicBezTo>
                  <a:lnTo>
                    <a:pt x="166" y="202"/>
                  </a:lnTo>
                  <a:cubicBezTo>
                    <a:pt x="143" y="227"/>
                    <a:pt x="122" y="254"/>
                    <a:pt x="103" y="284"/>
                  </a:cubicBezTo>
                  <a:cubicBezTo>
                    <a:pt x="103" y="284"/>
                    <a:pt x="103" y="284"/>
                    <a:pt x="103" y="285"/>
                  </a:cubicBezTo>
                  <a:cubicBezTo>
                    <a:pt x="86" y="312"/>
                    <a:pt x="71" y="340"/>
                    <a:pt x="58" y="370"/>
                  </a:cubicBezTo>
                  <a:cubicBezTo>
                    <a:pt x="58" y="370"/>
                    <a:pt x="58" y="370"/>
                    <a:pt x="58" y="371"/>
                  </a:cubicBezTo>
                  <a:cubicBezTo>
                    <a:pt x="46" y="400"/>
                    <a:pt x="36" y="431"/>
                    <a:pt x="28" y="462"/>
                  </a:cubicBezTo>
                  <a:cubicBezTo>
                    <a:pt x="0" y="584"/>
                    <a:pt x="11" y="720"/>
                    <a:pt x="76" y="858"/>
                  </a:cubicBezTo>
                  <a:lnTo>
                    <a:pt x="77" y="858"/>
                  </a:lnTo>
                  <a:cubicBezTo>
                    <a:pt x="90" y="887"/>
                    <a:pt x="106" y="916"/>
                    <a:pt x="125" y="9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7" name="Freeform 110">
              <a:extLst>
                <a:ext uri="{FF2B5EF4-FFF2-40B4-BE49-F238E27FC236}">
                  <a16:creationId xmlns:a16="http://schemas.microsoft.com/office/drawing/2014/main" id="{36D6D23C-F6FA-4EA8-D0DC-E43D6330D4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364506"/>
              <a:ext cx="82959" cy="127476"/>
            </a:xfrm>
            <a:custGeom>
              <a:avLst/>
              <a:gdLst>
                <a:gd name="T0" fmla="*/ 80 w 181"/>
                <a:gd name="T1" fmla="*/ 252 h 277"/>
                <a:gd name="T2" fmla="*/ 82 w 181"/>
                <a:gd name="T3" fmla="*/ 255 h 277"/>
                <a:gd name="T4" fmla="*/ 98 w 181"/>
                <a:gd name="T5" fmla="*/ 277 h 277"/>
                <a:gd name="T6" fmla="*/ 181 w 181"/>
                <a:gd name="T7" fmla="*/ 206 h 277"/>
                <a:gd name="T8" fmla="*/ 146 w 181"/>
                <a:gd name="T9" fmla="*/ 187 h 277"/>
                <a:gd name="T10" fmla="*/ 77 w 181"/>
                <a:gd name="T11" fmla="*/ 216 h 277"/>
                <a:gd name="T12" fmla="*/ 70 w 181"/>
                <a:gd name="T13" fmla="*/ 207 h 277"/>
                <a:gd name="T14" fmla="*/ 70 w 181"/>
                <a:gd name="T15" fmla="*/ 116 h 277"/>
                <a:gd name="T16" fmla="*/ 62 w 181"/>
                <a:gd name="T17" fmla="*/ 100 h 277"/>
                <a:gd name="T18" fmla="*/ 27 w 181"/>
                <a:gd name="T19" fmla="*/ 103 h 277"/>
                <a:gd name="T20" fmla="*/ 22 w 181"/>
                <a:gd name="T21" fmla="*/ 90 h 277"/>
                <a:gd name="T22" fmla="*/ 46 w 181"/>
                <a:gd name="T23" fmla="*/ 0 h 277"/>
                <a:gd name="T24" fmla="*/ 0 w 181"/>
                <a:gd name="T25" fmla="*/ 30 h 277"/>
                <a:gd name="T26" fmla="*/ 80 w 181"/>
                <a:gd name="T27" fmla="*/ 25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1" h="277">
                  <a:moveTo>
                    <a:pt x="80" y="252"/>
                  </a:moveTo>
                  <a:cubicBezTo>
                    <a:pt x="81" y="253"/>
                    <a:pt x="82" y="254"/>
                    <a:pt x="82" y="255"/>
                  </a:cubicBezTo>
                  <a:cubicBezTo>
                    <a:pt x="87" y="262"/>
                    <a:pt x="93" y="270"/>
                    <a:pt x="98" y="277"/>
                  </a:cubicBezTo>
                  <a:cubicBezTo>
                    <a:pt x="127" y="255"/>
                    <a:pt x="155" y="231"/>
                    <a:pt x="181" y="206"/>
                  </a:cubicBezTo>
                  <a:cubicBezTo>
                    <a:pt x="168" y="199"/>
                    <a:pt x="156" y="193"/>
                    <a:pt x="146" y="187"/>
                  </a:cubicBezTo>
                  <a:cubicBezTo>
                    <a:pt x="125" y="207"/>
                    <a:pt x="112" y="217"/>
                    <a:pt x="77" y="216"/>
                  </a:cubicBezTo>
                  <a:cubicBezTo>
                    <a:pt x="72" y="216"/>
                    <a:pt x="69" y="212"/>
                    <a:pt x="70" y="207"/>
                  </a:cubicBezTo>
                  <a:cubicBezTo>
                    <a:pt x="77" y="187"/>
                    <a:pt x="71" y="140"/>
                    <a:pt x="70" y="116"/>
                  </a:cubicBezTo>
                  <a:cubicBezTo>
                    <a:pt x="68" y="111"/>
                    <a:pt x="65" y="106"/>
                    <a:pt x="62" y="100"/>
                  </a:cubicBezTo>
                  <a:cubicBezTo>
                    <a:pt x="53" y="102"/>
                    <a:pt x="42" y="103"/>
                    <a:pt x="27" y="103"/>
                  </a:cubicBezTo>
                  <a:cubicBezTo>
                    <a:pt x="18" y="103"/>
                    <a:pt x="15" y="96"/>
                    <a:pt x="22" y="90"/>
                  </a:cubicBezTo>
                  <a:cubicBezTo>
                    <a:pt x="45" y="69"/>
                    <a:pt x="41" y="39"/>
                    <a:pt x="46" y="0"/>
                  </a:cubicBezTo>
                  <a:cubicBezTo>
                    <a:pt x="33" y="7"/>
                    <a:pt x="9" y="24"/>
                    <a:pt x="0" y="30"/>
                  </a:cubicBezTo>
                  <a:cubicBezTo>
                    <a:pt x="11" y="132"/>
                    <a:pt x="44" y="199"/>
                    <a:pt x="80" y="2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8" name="Freeform 111">
              <a:extLst>
                <a:ext uri="{FF2B5EF4-FFF2-40B4-BE49-F238E27FC236}">
                  <a16:creationId xmlns:a16="http://schemas.microsoft.com/office/drawing/2014/main" id="{13EB707F-222B-53A9-1071-979D7FF319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9305" y="3115625"/>
              <a:ext cx="329816" cy="410754"/>
            </a:xfrm>
            <a:custGeom>
              <a:avLst/>
              <a:gdLst>
                <a:gd name="T0" fmla="*/ 20 w 716"/>
                <a:gd name="T1" fmla="*/ 882 h 882"/>
                <a:gd name="T2" fmla="*/ 716 w 716"/>
                <a:gd name="T3" fmla="*/ 75 h 882"/>
                <a:gd name="T4" fmla="*/ 676 w 716"/>
                <a:gd name="T5" fmla="*/ 67 h 882"/>
                <a:gd name="T6" fmla="*/ 669 w 716"/>
                <a:gd name="T7" fmla="*/ 56 h 882"/>
                <a:gd name="T8" fmla="*/ 676 w 716"/>
                <a:gd name="T9" fmla="*/ 0 h 882"/>
                <a:gd name="T10" fmla="*/ 0 w 716"/>
                <a:gd name="T11" fmla="*/ 856 h 882"/>
                <a:gd name="T12" fmla="*/ 20 w 716"/>
                <a:gd name="T13" fmla="*/ 882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6" h="882">
                  <a:moveTo>
                    <a:pt x="20" y="882"/>
                  </a:moveTo>
                  <a:cubicBezTo>
                    <a:pt x="323" y="678"/>
                    <a:pt x="445" y="308"/>
                    <a:pt x="716" y="75"/>
                  </a:cubicBezTo>
                  <a:lnTo>
                    <a:pt x="676" y="67"/>
                  </a:lnTo>
                  <a:cubicBezTo>
                    <a:pt x="668" y="65"/>
                    <a:pt x="668" y="65"/>
                    <a:pt x="669" y="56"/>
                  </a:cubicBezTo>
                  <a:lnTo>
                    <a:pt x="676" y="0"/>
                  </a:lnTo>
                  <a:cubicBezTo>
                    <a:pt x="425" y="256"/>
                    <a:pt x="285" y="677"/>
                    <a:pt x="0" y="856"/>
                  </a:cubicBezTo>
                  <a:cubicBezTo>
                    <a:pt x="7" y="864"/>
                    <a:pt x="13" y="873"/>
                    <a:pt x="20" y="88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19" name="Freeform 112">
              <a:extLst>
                <a:ext uri="{FF2B5EF4-FFF2-40B4-BE49-F238E27FC236}">
                  <a16:creationId xmlns:a16="http://schemas.microsoft.com/office/drawing/2014/main" id="{7655DFCD-F81E-8FD6-1460-B4179DD93D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4958" y="3093368"/>
              <a:ext cx="32375" cy="52609"/>
            </a:xfrm>
            <a:custGeom>
              <a:avLst/>
              <a:gdLst>
                <a:gd name="T0" fmla="*/ 42 w 73"/>
                <a:gd name="T1" fmla="*/ 0 h 111"/>
                <a:gd name="T2" fmla="*/ 9 w 73"/>
                <a:gd name="T3" fmla="*/ 31 h 111"/>
                <a:gd name="T4" fmla="*/ 0 w 73"/>
                <a:gd name="T5" fmla="*/ 101 h 111"/>
                <a:gd name="T6" fmla="*/ 47 w 73"/>
                <a:gd name="T7" fmla="*/ 111 h 111"/>
                <a:gd name="T8" fmla="*/ 73 w 73"/>
                <a:gd name="T9" fmla="*/ 90 h 111"/>
                <a:gd name="T10" fmla="*/ 67 w 73"/>
                <a:gd name="T11" fmla="*/ 72 h 111"/>
                <a:gd name="T12" fmla="*/ 35 w 73"/>
                <a:gd name="T13" fmla="*/ 56 h 111"/>
                <a:gd name="T14" fmla="*/ 50 w 73"/>
                <a:gd name="T15" fmla="*/ 24 h 111"/>
                <a:gd name="T16" fmla="*/ 42 w 73"/>
                <a:gd name="T1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111">
                  <a:moveTo>
                    <a:pt x="42" y="0"/>
                  </a:moveTo>
                  <a:cubicBezTo>
                    <a:pt x="31" y="10"/>
                    <a:pt x="20" y="20"/>
                    <a:pt x="9" y="31"/>
                  </a:cubicBezTo>
                  <a:lnTo>
                    <a:pt x="0" y="101"/>
                  </a:lnTo>
                  <a:lnTo>
                    <a:pt x="47" y="111"/>
                  </a:lnTo>
                  <a:cubicBezTo>
                    <a:pt x="56" y="104"/>
                    <a:pt x="64" y="97"/>
                    <a:pt x="73" y="90"/>
                  </a:cubicBezTo>
                  <a:lnTo>
                    <a:pt x="67" y="72"/>
                  </a:lnTo>
                  <a:cubicBezTo>
                    <a:pt x="54" y="76"/>
                    <a:pt x="39" y="69"/>
                    <a:pt x="35" y="56"/>
                  </a:cubicBezTo>
                  <a:cubicBezTo>
                    <a:pt x="30" y="43"/>
                    <a:pt x="37" y="28"/>
                    <a:pt x="50" y="24"/>
                  </a:cubicBezTo>
                  <a:lnTo>
                    <a:pt x="42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0" name="Freeform 113">
              <a:extLst>
                <a:ext uri="{FF2B5EF4-FFF2-40B4-BE49-F238E27FC236}">
                  <a16:creationId xmlns:a16="http://schemas.microsoft.com/office/drawing/2014/main" id="{C499E23A-FEAE-85AD-EB5A-0F8404A4BE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7165" y="3071109"/>
              <a:ext cx="343981" cy="437058"/>
            </a:xfrm>
            <a:custGeom>
              <a:avLst/>
              <a:gdLst>
                <a:gd name="T0" fmla="*/ 91 w 747"/>
                <a:gd name="T1" fmla="*/ 840 h 941"/>
                <a:gd name="T2" fmla="*/ 0 w 747"/>
                <a:gd name="T3" fmla="*/ 919 h 941"/>
                <a:gd name="T4" fmla="*/ 2 w 747"/>
                <a:gd name="T5" fmla="*/ 922 h 941"/>
                <a:gd name="T6" fmla="*/ 17 w 747"/>
                <a:gd name="T7" fmla="*/ 941 h 941"/>
                <a:gd name="T8" fmla="*/ 384 w 747"/>
                <a:gd name="T9" fmla="*/ 513 h 941"/>
                <a:gd name="T10" fmla="*/ 706 w 747"/>
                <a:gd name="T11" fmla="*/ 72 h 941"/>
                <a:gd name="T12" fmla="*/ 707 w 747"/>
                <a:gd name="T13" fmla="*/ 70 h 941"/>
                <a:gd name="T14" fmla="*/ 747 w 747"/>
                <a:gd name="T15" fmla="*/ 34 h 941"/>
                <a:gd name="T16" fmla="*/ 736 w 747"/>
                <a:gd name="T17" fmla="*/ 0 h 941"/>
                <a:gd name="T18" fmla="*/ 599 w 747"/>
                <a:gd name="T19" fmla="*/ 139 h 941"/>
                <a:gd name="T20" fmla="*/ 598 w 747"/>
                <a:gd name="T21" fmla="*/ 140 h 941"/>
                <a:gd name="T22" fmla="*/ 383 w 747"/>
                <a:gd name="T23" fmla="*/ 452 h 941"/>
                <a:gd name="T24" fmla="*/ 277 w 747"/>
                <a:gd name="T25" fmla="*/ 613 h 941"/>
                <a:gd name="T26" fmla="*/ 275 w 747"/>
                <a:gd name="T27" fmla="*/ 615 h 941"/>
                <a:gd name="T28" fmla="*/ 229 w 747"/>
                <a:gd name="T29" fmla="*/ 679 h 941"/>
                <a:gd name="T30" fmla="*/ 228 w 747"/>
                <a:gd name="T31" fmla="*/ 681 h 941"/>
                <a:gd name="T32" fmla="*/ 193 w 747"/>
                <a:gd name="T33" fmla="*/ 725 h 941"/>
                <a:gd name="T34" fmla="*/ 192 w 747"/>
                <a:gd name="T35" fmla="*/ 727 h 941"/>
                <a:gd name="T36" fmla="*/ 139 w 747"/>
                <a:gd name="T37" fmla="*/ 790 h 941"/>
                <a:gd name="T38" fmla="*/ 137 w 747"/>
                <a:gd name="T39" fmla="*/ 792 h 941"/>
                <a:gd name="T40" fmla="*/ 92 w 747"/>
                <a:gd name="T41" fmla="*/ 839 h 941"/>
                <a:gd name="T42" fmla="*/ 91 w 747"/>
                <a:gd name="T43" fmla="*/ 840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7" h="941">
                  <a:moveTo>
                    <a:pt x="91" y="840"/>
                  </a:moveTo>
                  <a:cubicBezTo>
                    <a:pt x="62" y="868"/>
                    <a:pt x="32" y="894"/>
                    <a:pt x="0" y="919"/>
                  </a:cubicBezTo>
                  <a:lnTo>
                    <a:pt x="2" y="922"/>
                  </a:lnTo>
                  <a:cubicBezTo>
                    <a:pt x="7" y="928"/>
                    <a:pt x="12" y="935"/>
                    <a:pt x="17" y="941"/>
                  </a:cubicBezTo>
                  <a:cubicBezTo>
                    <a:pt x="166" y="848"/>
                    <a:pt x="276" y="685"/>
                    <a:pt x="384" y="513"/>
                  </a:cubicBezTo>
                  <a:cubicBezTo>
                    <a:pt x="478" y="364"/>
                    <a:pt x="577" y="198"/>
                    <a:pt x="706" y="72"/>
                  </a:cubicBezTo>
                  <a:cubicBezTo>
                    <a:pt x="706" y="71"/>
                    <a:pt x="707" y="71"/>
                    <a:pt x="707" y="70"/>
                  </a:cubicBezTo>
                  <a:cubicBezTo>
                    <a:pt x="720" y="58"/>
                    <a:pt x="734" y="46"/>
                    <a:pt x="747" y="34"/>
                  </a:cubicBezTo>
                  <a:lnTo>
                    <a:pt x="736" y="0"/>
                  </a:lnTo>
                  <a:cubicBezTo>
                    <a:pt x="686" y="41"/>
                    <a:pt x="641" y="88"/>
                    <a:pt x="599" y="139"/>
                  </a:cubicBezTo>
                  <a:cubicBezTo>
                    <a:pt x="599" y="139"/>
                    <a:pt x="598" y="140"/>
                    <a:pt x="598" y="140"/>
                  </a:cubicBezTo>
                  <a:cubicBezTo>
                    <a:pt x="517" y="238"/>
                    <a:pt x="449" y="349"/>
                    <a:pt x="383" y="452"/>
                  </a:cubicBezTo>
                  <a:cubicBezTo>
                    <a:pt x="349" y="506"/>
                    <a:pt x="314" y="560"/>
                    <a:pt x="277" y="613"/>
                  </a:cubicBezTo>
                  <a:cubicBezTo>
                    <a:pt x="276" y="614"/>
                    <a:pt x="276" y="615"/>
                    <a:pt x="275" y="615"/>
                  </a:cubicBezTo>
                  <a:cubicBezTo>
                    <a:pt x="260" y="637"/>
                    <a:pt x="245" y="658"/>
                    <a:pt x="229" y="679"/>
                  </a:cubicBezTo>
                  <a:cubicBezTo>
                    <a:pt x="229" y="680"/>
                    <a:pt x="229" y="680"/>
                    <a:pt x="228" y="681"/>
                  </a:cubicBezTo>
                  <a:cubicBezTo>
                    <a:pt x="217" y="696"/>
                    <a:pt x="205" y="711"/>
                    <a:pt x="193" y="725"/>
                  </a:cubicBezTo>
                  <a:cubicBezTo>
                    <a:pt x="193" y="726"/>
                    <a:pt x="192" y="727"/>
                    <a:pt x="192" y="727"/>
                  </a:cubicBezTo>
                  <a:cubicBezTo>
                    <a:pt x="175" y="749"/>
                    <a:pt x="157" y="770"/>
                    <a:pt x="139" y="790"/>
                  </a:cubicBezTo>
                  <a:cubicBezTo>
                    <a:pt x="138" y="791"/>
                    <a:pt x="138" y="791"/>
                    <a:pt x="137" y="792"/>
                  </a:cubicBezTo>
                  <a:cubicBezTo>
                    <a:pt x="122" y="808"/>
                    <a:pt x="107" y="823"/>
                    <a:pt x="92" y="839"/>
                  </a:cubicBezTo>
                  <a:lnTo>
                    <a:pt x="91" y="84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1" name="Freeform 114">
              <a:extLst>
                <a:ext uri="{FF2B5EF4-FFF2-40B4-BE49-F238E27FC236}">
                  <a16:creationId xmlns:a16="http://schemas.microsoft.com/office/drawing/2014/main" id="{85D898F3-AD55-8C3E-1B61-9E81B69B5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3000" y="3398903"/>
              <a:ext cx="68796" cy="56656"/>
            </a:xfrm>
            <a:custGeom>
              <a:avLst/>
              <a:gdLst>
                <a:gd name="T0" fmla="*/ 116 w 149"/>
                <a:gd name="T1" fmla="*/ 119 h 119"/>
                <a:gd name="T2" fmla="*/ 149 w 149"/>
                <a:gd name="T3" fmla="*/ 85 h 119"/>
                <a:gd name="T4" fmla="*/ 26 w 149"/>
                <a:gd name="T5" fmla="*/ 0 h 119"/>
                <a:gd name="T6" fmla="*/ 0 w 149"/>
                <a:gd name="T7" fmla="*/ 20 h 119"/>
                <a:gd name="T8" fmla="*/ 7 w 149"/>
                <a:gd name="T9" fmla="*/ 32 h 119"/>
                <a:gd name="T10" fmla="*/ 9 w 149"/>
                <a:gd name="T11" fmla="*/ 35 h 119"/>
                <a:gd name="T12" fmla="*/ 116 w 14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19">
                  <a:moveTo>
                    <a:pt x="116" y="119"/>
                  </a:moveTo>
                  <a:cubicBezTo>
                    <a:pt x="127" y="108"/>
                    <a:pt x="138" y="97"/>
                    <a:pt x="149" y="85"/>
                  </a:cubicBezTo>
                  <a:cubicBezTo>
                    <a:pt x="79" y="74"/>
                    <a:pt x="41" y="41"/>
                    <a:pt x="26" y="0"/>
                  </a:cubicBezTo>
                  <a:cubicBezTo>
                    <a:pt x="17" y="9"/>
                    <a:pt x="9" y="16"/>
                    <a:pt x="0" y="20"/>
                  </a:cubicBezTo>
                  <a:cubicBezTo>
                    <a:pt x="3" y="24"/>
                    <a:pt x="5" y="28"/>
                    <a:pt x="7" y="32"/>
                  </a:cubicBezTo>
                  <a:cubicBezTo>
                    <a:pt x="8" y="32"/>
                    <a:pt x="9" y="34"/>
                    <a:pt x="9" y="35"/>
                  </a:cubicBezTo>
                  <a:cubicBezTo>
                    <a:pt x="37" y="81"/>
                    <a:pt x="68" y="94"/>
                    <a:pt x="116" y="11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2" name="Freeform 115">
              <a:extLst>
                <a:ext uri="{FF2B5EF4-FFF2-40B4-BE49-F238E27FC236}">
                  <a16:creationId xmlns:a16="http://schemas.microsoft.com/office/drawing/2014/main" id="{12FCFB6A-7C7B-435C-830C-7B377F32E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8837" y="3291663"/>
              <a:ext cx="107240" cy="141639"/>
            </a:xfrm>
            <a:custGeom>
              <a:avLst/>
              <a:gdLst>
                <a:gd name="T0" fmla="*/ 192 w 235"/>
                <a:gd name="T1" fmla="*/ 303 h 303"/>
                <a:gd name="T2" fmla="*/ 225 w 235"/>
                <a:gd name="T3" fmla="*/ 264 h 303"/>
                <a:gd name="T4" fmla="*/ 235 w 235"/>
                <a:gd name="T5" fmla="*/ 18 h 303"/>
                <a:gd name="T6" fmla="*/ 188 w 235"/>
                <a:gd name="T7" fmla="*/ 0 h 303"/>
                <a:gd name="T8" fmla="*/ 192 w 235"/>
                <a:gd name="T9" fmla="*/ 30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303">
                  <a:moveTo>
                    <a:pt x="192" y="303"/>
                  </a:moveTo>
                  <a:cubicBezTo>
                    <a:pt x="203" y="290"/>
                    <a:pt x="214" y="277"/>
                    <a:pt x="225" y="264"/>
                  </a:cubicBezTo>
                  <a:cubicBezTo>
                    <a:pt x="98" y="301"/>
                    <a:pt x="18" y="100"/>
                    <a:pt x="235" y="18"/>
                  </a:cubicBezTo>
                  <a:cubicBezTo>
                    <a:pt x="219" y="13"/>
                    <a:pt x="204" y="7"/>
                    <a:pt x="188" y="0"/>
                  </a:cubicBezTo>
                  <a:cubicBezTo>
                    <a:pt x="47" y="63"/>
                    <a:pt x="0" y="278"/>
                    <a:pt x="192" y="3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3" name="Freeform 116">
              <a:extLst>
                <a:ext uri="{FF2B5EF4-FFF2-40B4-BE49-F238E27FC236}">
                  <a16:creationId xmlns:a16="http://schemas.microsoft.com/office/drawing/2014/main" id="{310176A5-B4AC-05F0-D354-295C260BD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8953" y="3303803"/>
              <a:ext cx="143662" cy="131523"/>
            </a:xfrm>
            <a:custGeom>
              <a:avLst/>
              <a:gdLst>
                <a:gd name="T0" fmla="*/ 221 w 311"/>
                <a:gd name="T1" fmla="*/ 215 h 282"/>
                <a:gd name="T2" fmla="*/ 254 w 311"/>
                <a:gd name="T3" fmla="*/ 172 h 282"/>
                <a:gd name="T4" fmla="*/ 202 w 311"/>
                <a:gd name="T5" fmla="*/ 72 h 282"/>
                <a:gd name="T6" fmla="*/ 167 w 311"/>
                <a:gd name="T7" fmla="*/ 97 h 282"/>
                <a:gd name="T8" fmla="*/ 172 w 311"/>
                <a:gd name="T9" fmla="*/ 195 h 282"/>
                <a:gd name="T10" fmla="*/ 146 w 311"/>
                <a:gd name="T11" fmla="*/ 99 h 282"/>
                <a:gd name="T12" fmla="*/ 147 w 311"/>
                <a:gd name="T13" fmla="*/ 98 h 282"/>
                <a:gd name="T14" fmla="*/ 147 w 311"/>
                <a:gd name="T15" fmla="*/ 98 h 282"/>
                <a:gd name="T16" fmla="*/ 198 w 311"/>
                <a:gd name="T17" fmla="*/ 58 h 282"/>
                <a:gd name="T18" fmla="*/ 200 w 311"/>
                <a:gd name="T19" fmla="*/ 57 h 282"/>
                <a:gd name="T20" fmla="*/ 261 w 311"/>
                <a:gd name="T21" fmla="*/ 36 h 282"/>
                <a:gd name="T22" fmla="*/ 264 w 311"/>
                <a:gd name="T23" fmla="*/ 35 h 282"/>
                <a:gd name="T24" fmla="*/ 311 w 311"/>
                <a:gd name="T25" fmla="*/ 27 h 282"/>
                <a:gd name="T26" fmla="*/ 267 w 311"/>
                <a:gd name="T27" fmla="*/ 10 h 282"/>
                <a:gd name="T28" fmla="*/ 234 w 311"/>
                <a:gd name="T29" fmla="*/ 0 h 282"/>
                <a:gd name="T30" fmla="*/ 221 w 311"/>
                <a:gd name="T31" fmla="*/ 215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1" h="282">
                  <a:moveTo>
                    <a:pt x="221" y="215"/>
                  </a:moveTo>
                  <a:cubicBezTo>
                    <a:pt x="232" y="201"/>
                    <a:pt x="243" y="187"/>
                    <a:pt x="254" y="172"/>
                  </a:cubicBezTo>
                  <a:cubicBezTo>
                    <a:pt x="259" y="135"/>
                    <a:pt x="249" y="93"/>
                    <a:pt x="202" y="72"/>
                  </a:cubicBezTo>
                  <a:cubicBezTo>
                    <a:pt x="189" y="79"/>
                    <a:pt x="177" y="87"/>
                    <a:pt x="167" y="97"/>
                  </a:cubicBezTo>
                  <a:cubicBezTo>
                    <a:pt x="236" y="108"/>
                    <a:pt x="235" y="195"/>
                    <a:pt x="172" y="195"/>
                  </a:cubicBezTo>
                  <a:cubicBezTo>
                    <a:pt x="121" y="195"/>
                    <a:pt x="123" y="131"/>
                    <a:pt x="146" y="99"/>
                  </a:cubicBezTo>
                  <a:cubicBezTo>
                    <a:pt x="146" y="99"/>
                    <a:pt x="146" y="98"/>
                    <a:pt x="147" y="98"/>
                  </a:cubicBezTo>
                  <a:lnTo>
                    <a:pt x="147" y="98"/>
                  </a:lnTo>
                  <a:cubicBezTo>
                    <a:pt x="158" y="83"/>
                    <a:pt x="175" y="70"/>
                    <a:pt x="198" y="58"/>
                  </a:cubicBezTo>
                  <a:cubicBezTo>
                    <a:pt x="198" y="57"/>
                    <a:pt x="199" y="57"/>
                    <a:pt x="200" y="57"/>
                  </a:cubicBezTo>
                  <a:cubicBezTo>
                    <a:pt x="217" y="48"/>
                    <a:pt x="237" y="41"/>
                    <a:pt x="261" y="36"/>
                  </a:cubicBezTo>
                  <a:cubicBezTo>
                    <a:pt x="262" y="35"/>
                    <a:pt x="263" y="35"/>
                    <a:pt x="264" y="35"/>
                  </a:cubicBezTo>
                  <a:cubicBezTo>
                    <a:pt x="278" y="32"/>
                    <a:pt x="294" y="29"/>
                    <a:pt x="311" y="27"/>
                  </a:cubicBezTo>
                  <a:cubicBezTo>
                    <a:pt x="298" y="21"/>
                    <a:pt x="283" y="15"/>
                    <a:pt x="267" y="10"/>
                  </a:cubicBezTo>
                  <a:cubicBezTo>
                    <a:pt x="256" y="7"/>
                    <a:pt x="245" y="3"/>
                    <a:pt x="234" y="0"/>
                  </a:cubicBezTo>
                  <a:cubicBezTo>
                    <a:pt x="0" y="75"/>
                    <a:pt x="94" y="282"/>
                    <a:pt x="221" y="2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4" name="Freeform 117">
              <a:extLst>
                <a:ext uri="{FF2B5EF4-FFF2-40B4-BE49-F238E27FC236}">
                  <a16:creationId xmlns:a16="http://schemas.microsoft.com/office/drawing/2014/main" id="{9F2571BA-7DCE-5552-9B8D-BB5B3D3B1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0124" y="3328084"/>
              <a:ext cx="38444" cy="46539"/>
            </a:xfrm>
            <a:custGeom>
              <a:avLst/>
              <a:gdLst>
                <a:gd name="T0" fmla="*/ 50 w 80"/>
                <a:gd name="T1" fmla="*/ 100 h 100"/>
                <a:gd name="T2" fmla="*/ 80 w 80"/>
                <a:gd name="T3" fmla="*/ 57 h 100"/>
                <a:gd name="T4" fmla="*/ 42 w 80"/>
                <a:gd name="T5" fmla="*/ 0 h 100"/>
                <a:gd name="T6" fmla="*/ 0 w 80"/>
                <a:gd name="T7" fmla="*/ 13 h 100"/>
                <a:gd name="T8" fmla="*/ 50 w 80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0">
                  <a:moveTo>
                    <a:pt x="50" y="100"/>
                  </a:moveTo>
                  <a:cubicBezTo>
                    <a:pt x="60" y="86"/>
                    <a:pt x="70" y="71"/>
                    <a:pt x="80" y="57"/>
                  </a:cubicBezTo>
                  <a:cubicBezTo>
                    <a:pt x="77" y="42"/>
                    <a:pt x="61" y="16"/>
                    <a:pt x="42" y="0"/>
                  </a:cubicBezTo>
                  <a:cubicBezTo>
                    <a:pt x="28" y="3"/>
                    <a:pt x="13" y="8"/>
                    <a:pt x="0" y="13"/>
                  </a:cubicBezTo>
                  <a:cubicBezTo>
                    <a:pt x="36" y="34"/>
                    <a:pt x="49" y="68"/>
                    <a:pt x="50" y="10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5" name="Freeform 118">
              <a:extLst>
                <a:ext uri="{FF2B5EF4-FFF2-40B4-BE49-F238E27FC236}">
                  <a16:creationId xmlns:a16="http://schemas.microsoft.com/office/drawing/2014/main" id="{A690BAA7-61A4-C8F7-C21C-9110577B07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58452" y="3322013"/>
              <a:ext cx="28328" cy="24281"/>
            </a:xfrm>
            <a:custGeom>
              <a:avLst/>
              <a:gdLst>
                <a:gd name="T0" fmla="*/ 31 w 63"/>
                <a:gd name="T1" fmla="*/ 54 h 54"/>
                <a:gd name="T2" fmla="*/ 63 w 63"/>
                <a:gd name="T3" fmla="*/ 6 h 54"/>
                <a:gd name="T4" fmla="*/ 54 w 63"/>
                <a:gd name="T5" fmla="*/ 0 h 54"/>
                <a:gd name="T6" fmla="*/ 0 w 63"/>
                <a:gd name="T7" fmla="*/ 8 h 54"/>
                <a:gd name="T8" fmla="*/ 31 w 63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54">
                  <a:moveTo>
                    <a:pt x="31" y="54"/>
                  </a:moveTo>
                  <a:cubicBezTo>
                    <a:pt x="42" y="38"/>
                    <a:pt x="52" y="22"/>
                    <a:pt x="63" y="6"/>
                  </a:cubicBezTo>
                  <a:cubicBezTo>
                    <a:pt x="60" y="4"/>
                    <a:pt x="57" y="2"/>
                    <a:pt x="54" y="0"/>
                  </a:cubicBezTo>
                  <a:cubicBezTo>
                    <a:pt x="39" y="2"/>
                    <a:pt x="20" y="4"/>
                    <a:pt x="0" y="8"/>
                  </a:cubicBezTo>
                  <a:cubicBezTo>
                    <a:pt x="13" y="21"/>
                    <a:pt x="25" y="39"/>
                    <a:pt x="31" y="5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6" name="Freeform 119">
              <a:extLst>
                <a:ext uri="{FF2B5EF4-FFF2-40B4-BE49-F238E27FC236}">
                  <a16:creationId xmlns:a16="http://schemas.microsoft.com/office/drawing/2014/main" id="{A45A36C0-EF9E-41EE-282F-0A49BB812C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2148" y="3291663"/>
              <a:ext cx="74866" cy="28328"/>
            </a:xfrm>
            <a:custGeom>
              <a:avLst/>
              <a:gdLst>
                <a:gd name="T0" fmla="*/ 129 w 161"/>
                <a:gd name="T1" fmla="*/ 60 h 60"/>
                <a:gd name="T2" fmla="*/ 161 w 161"/>
                <a:gd name="T3" fmla="*/ 10 h 60"/>
                <a:gd name="T4" fmla="*/ 0 w 161"/>
                <a:gd name="T5" fmla="*/ 6 h 60"/>
                <a:gd name="T6" fmla="*/ 49 w 161"/>
                <a:gd name="T7" fmla="*/ 23 h 60"/>
                <a:gd name="T8" fmla="*/ 117 w 161"/>
                <a:gd name="T9" fmla="*/ 52 h 60"/>
                <a:gd name="T10" fmla="*/ 119 w 161"/>
                <a:gd name="T11" fmla="*/ 53 h 60"/>
                <a:gd name="T12" fmla="*/ 129 w 161"/>
                <a:gd name="T1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60">
                  <a:moveTo>
                    <a:pt x="129" y="60"/>
                  </a:moveTo>
                  <a:cubicBezTo>
                    <a:pt x="140" y="43"/>
                    <a:pt x="151" y="26"/>
                    <a:pt x="161" y="10"/>
                  </a:cubicBezTo>
                  <a:cubicBezTo>
                    <a:pt x="120" y="0"/>
                    <a:pt x="46" y="5"/>
                    <a:pt x="0" y="6"/>
                  </a:cubicBezTo>
                  <a:cubicBezTo>
                    <a:pt x="16" y="12"/>
                    <a:pt x="32" y="17"/>
                    <a:pt x="49" y="23"/>
                  </a:cubicBezTo>
                  <a:cubicBezTo>
                    <a:pt x="74" y="31"/>
                    <a:pt x="98" y="40"/>
                    <a:pt x="117" y="52"/>
                  </a:cubicBezTo>
                  <a:cubicBezTo>
                    <a:pt x="118" y="52"/>
                    <a:pt x="119" y="53"/>
                    <a:pt x="119" y="53"/>
                  </a:cubicBezTo>
                  <a:cubicBezTo>
                    <a:pt x="123" y="55"/>
                    <a:pt x="126" y="57"/>
                    <a:pt x="129" y="6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7" name="Freeform 120">
              <a:extLst>
                <a:ext uri="{FF2B5EF4-FFF2-40B4-BE49-F238E27FC236}">
                  <a16:creationId xmlns:a16="http://schemas.microsoft.com/office/drawing/2014/main" id="{3754D12D-9DE5-0C34-8F6B-6F606954C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3468" y="3263335"/>
              <a:ext cx="147709" cy="26305"/>
            </a:xfrm>
            <a:custGeom>
              <a:avLst/>
              <a:gdLst>
                <a:gd name="T0" fmla="*/ 297 w 320"/>
                <a:gd name="T1" fmla="*/ 56 h 56"/>
                <a:gd name="T2" fmla="*/ 320 w 320"/>
                <a:gd name="T3" fmla="*/ 20 h 56"/>
                <a:gd name="T4" fmla="*/ 156 w 320"/>
                <a:gd name="T5" fmla="*/ 9 h 56"/>
                <a:gd name="T6" fmla="*/ 0 w 320"/>
                <a:gd name="T7" fmla="*/ 0 h 56"/>
                <a:gd name="T8" fmla="*/ 83 w 320"/>
                <a:gd name="T9" fmla="*/ 49 h 56"/>
                <a:gd name="T10" fmla="*/ 180 w 320"/>
                <a:gd name="T11" fmla="*/ 49 h 56"/>
                <a:gd name="T12" fmla="*/ 297 w 320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0" h="56">
                  <a:moveTo>
                    <a:pt x="297" y="56"/>
                  </a:moveTo>
                  <a:cubicBezTo>
                    <a:pt x="304" y="44"/>
                    <a:pt x="312" y="32"/>
                    <a:pt x="320" y="20"/>
                  </a:cubicBezTo>
                  <a:cubicBezTo>
                    <a:pt x="274" y="5"/>
                    <a:pt x="201" y="9"/>
                    <a:pt x="156" y="9"/>
                  </a:cubicBezTo>
                  <a:cubicBezTo>
                    <a:pt x="101" y="10"/>
                    <a:pt x="45" y="11"/>
                    <a:pt x="0" y="0"/>
                  </a:cubicBezTo>
                  <a:cubicBezTo>
                    <a:pt x="23" y="21"/>
                    <a:pt x="52" y="36"/>
                    <a:pt x="83" y="49"/>
                  </a:cubicBezTo>
                  <a:cubicBezTo>
                    <a:pt x="105" y="53"/>
                    <a:pt x="161" y="50"/>
                    <a:pt x="180" y="49"/>
                  </a:cubicBezTo>
                  <a:cubicBezTo>
                    <a:pt x="222" y="48"/>
                    <a:pt x="268" y="48"/>
                    <a:pt x="297" y="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8" name="Freeform 121">
              <a:extLst>
                <a:ext uri="{FF2B5EF4-FFF2-40B4-BE49-F238E27FC236}">
                  <a16:creationId xmlns:a16="http://schemas.microsoft.com/office/drawing/2014/main" id="{E6116483-319B-2FE7-6FBC-8A337FD530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1211" y="3226913"/>
              <a:ext cx="182108" cy="40468"/>
            </a:xfrm>
            <a:custGeom>
              <a:avLst/>
              <a:gdLst>
                <a:gd name="T0" fmla="*/ 378 w 397"/>
                <a:gd name="T1" fmla="*/ 88 h 88"/>
                <a:gd name="T2" fmla="*/ 397 w 397"/>
                <a:gd name="T3" fmla="*/ 57 h 88"/>
                <a:gd name="T4" fmla="*/ 185 w 397"/>
                <a:gd name="T5" fmla="*/ 43 h 88"/>
                <a:gd name="T6" fmla="*/ 0 w 397"/>
                <a:gd name="T7" fmla="*/ 0 h 88"/>
                <a:gd name="T8" fmla="*/ 30 w 397"/>
                <a:gd name="T9" fmla="*/ 58 h 88"/>
                <a:gd name="T10" fmla="*/ 303 w 397"/>
                <a:gd name="T11" fmla="*/ 76 h 88"/>
                <a:gd name="T12" fmla="*/ 378 w 397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88">
                  <a:moveTo>
                    <a:pt x="378" y="88"/>
                  </a:moveTo>
                  <a:cubicBezTo>
                    <a:pt x="384" y="77"/>
                    <a:pt x="391" y="67"/>
                    <a:pt x="397" y="57"/>
                  </a:cubicBezTo>
                  <a:cubicBezTo>
                    <a:pt x="339" y="35"/>
                    <a:pt x="245" y="43"/>
                    <a:pt x="185" y="43"/>
                  </a:cubicBezTo>
                  <a:cubicBezTo>
                    <a:pt x="116" y="43"/>
                    <a:pt x="46" y="38"/>
                    <a:pt x="0" y="0"/>
                  </a:cubicBezTo>
                  <a:cubicBezTo>
                    <a:pt x="7" y="23"/>
                    <a:pt x="17" y="42"/>
                    <a:pt x="30" y="58"/>
                  </a:cubicBezTo>
                  <a:cubicBezTo>
                    <a:pt x="96" y="87"/>
                    <a:pt x="225" y="72"/>
                    <a:pt x="303" y="76"/>
                  </a:cubicBezTo>
                  <a:cubicBezTo>
                    <a:pt x="331" y="77"/>
                    <a:pt x="357" y="80"/>
                    <a:pt x="378" y="8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29" name="Freeform 122">
              <a:extLst>
                <a:ext uri="{FF2B5EF4-FFF2-40B4-BE49-F238E27FC236}">
                  <a16:creationId xmlns:a16="http://schemas.microsoft.com/office/drawing/2014/main" id="{F62F8E68-8E40-BC9F-482F-51C8CCF0FA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45140" y="3192515"/>
              <a:ext cx="202342" cy="54633"/>
            </a:xfrm>
            <a:custGeom>
              <a:avLst/>
              <a:gdLst>
                <a:gd name="T0" fmla="*/ 415 w 436"/>
                <a:gd name="T1" fmla="*/ 114 h 114"/>
                <a:gd name="T2" fmla="*/ 436 w 436"/>
                <a:gd name="T3" fmla="*/ 83 h 114"/>
                <a:gd name="T4" fmla="*/ 367 w 436"/>
                <a:gd name="T5" fmla="*/ 67 h 114"/>
                <a:gd name="T6" fmla="*/ 365 w 436"/>
                <a:gd name="T7" fmla="*/ 66 h 114"/>
                <a:gd name="T8" fmla="*/ 186 w 436"/>
                <a:gd name="T9" fmla="*/ 61 h 114"/>
                <a:gd name="T10" fmla="*/ 77 w 436"/>
                <a:gd name="T11" fmla="*/ 49 h 114"/>
                <a:gd name="T12" fmla="*/ 75 w 436"/>
                <a:gd name="T13" fmla="*/ 49 h 114"/>
                <a:gd name="T14" fmla="*/ 6 w 436"/>
                <a:gd name="T15" fmla="*/ 0 h 114"/>
                <a:gd name="T16" fmla="*/ 0 w 436"/>
                <a:gd name="T17" fmla="*/ 7 h 114"/>
                <a:gd name="T18" fmla="*/ 4 w 436"/>
                <a:gd name="T19" fmla="*/ 42 h 114"/>
                <a:gd name="T20" fmla="*/ 195 w 436"/>
                <a:gd name="T21" fmla="*/ 98 h 114"/>
                <a:gd name="T22" fmla="*/ 415 w 436"/>
                <a:gd name="T2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6" h="114">
                  <a:moveTo>
                    <a:pt x="415" y="114"/>
                  </a:moveTo>
                  <a:cubicBezTo>
                    <a:pt x="422" y="104"/>
                    <a:pt x="429" y="93"/>
                    <a:pt x="436" y="83"/>
                  </a:cubicBezTo>
                  <a:cubicBezTo>
                    <a:pt x="412" y="75"/>
                    <a:pt x="390" y="70"/>
                    <a:pt x="367" y="67"/>
                  </a:cubicBezTo>
                  <a:cubicBezTo>
                    <a:pt x="367" y="67"/>
                    <a:pt x="366" y="67"/>
                    <a:pt x="365" y="66"/>
                  </a:cubicBezTo>
                  <a:cubicBezTo>
                    <a:pt x="306" y="58"/>
                    <a:pt x="249" y="60"/>
                    <a:pt x="186" y="61"/>
                  </a:cubicBezTo>
                  <a:cubicBezTo>
                    <a:pt x="146" y="61"/>
                    <a:pt x="110" y="60"/>
                    <a:pt x="77" y="49"/>
                  </a:cubicBezTo>
                  <a:cubicBezTo>
                    <a:pt x="77" y="49"/>
                    <a:pt x="76" y="49"/>
                    <a:pt x="75" y="49"/>
                  </a:cubicBezTo>
                  <a:cubicBezTo>
                    <a:pt x="48" y="40"/>
                    <a:pt x="25" y="25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1" y="19"/>
                    <a:pt x="2" y="31"/>
                    <a:pt x="4" y="42"/>
                  </a:cubicBezTo>
                  <a:cubicBezTo>
                    <a:pt x="41" y="91"/>
                    <a:pt x="114" y="98"/>
                    <a:pt x="195" y="98"/>
                  </a:cubicBezTo>
                  <a:cubicBezTo>
                    <a:pt x="260" y="98"/>
                    <a:pt x="354" y="90"/>
                    <a:pt x="415" y="1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0" name="Freeform 123">
              <a:extLst>
                <a:ext uri="{FF2B5EF4-FFF2-40B4-BE49-F238E27FC236}">
                  <a16:creationId xmlns:a16="http://schemas.microsoft.com/office/drawing/2014/main" id="{9F92F329-DBDF-18A4-BA6B-BA0514BDF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53553" y="3099437"/>
              <a:ext cx="76890" cy="34399"/>
            </a:xfrm>
            <a:custGeom>
              <a:avLst/>
              <a:gdLst>
                <a:gd name="T0" fmla="*/ 144 w 166"/>
                <a:gd name="T1" fmla="*/ 59 h 70"/>
                <a:gd name="T2" fmla="*/ 166 w 166"/>
                <a:gd name="T3" fmla="*/ 34 h 70"/>
                <a:gd name="T4" fmla="*/ 52 w 166"/>
                <a:gd name="T5" fmla="*/ 6 h 70"/>
                <a:gd name="T6" fmla="*/ 50 w 166"/>
                <a:gd name="T7" fmla="*/ 6 h 70"/>
                <a:gd name="T8" fmla="*/ 0 w 166"/>
                <a:gd name="T9" fmla="*/ 0 h 70"/>
                <a:gd name="T10" fmla="*/ 9 w 166"/>
                <a:gd name="T11" fmla="*/ 41 h 70"/>
                <a:gd name="T12" fmla="*/ 24 w 166"/>
                <a:gd name="T13" fmla="*/ 70 h 70"/>
                <a:gd name="T14" fmla="*/ 65 w 166"/>
                <a:gd name="T15" fmla="*/ 66 h 70"/>
                <a:gd name="T16" fmla="*/ 144 w 166"/>
                <a:gd name="T17" fmla="*/ 5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70">
                  <a:moveTo>
                    <a:pt x="144" y="59"/>
                  </a:moveTo>
                  <a:cubicBezTo>
                    <a:pt x="151" y="51"/>
                    <a:pt x="158" y="42"/>
                    <a:pt x="166" y="34"/>
                  </a:cubicBezTo>
                  <a:cubicBezTo>
                    <a:pt x="126" y="21"/>
                    <a:pt x="89" y="12"/>
                    <a:pt x="52" y="6"/>
                  </a:cubicBezTo>
                  <a:cubicBezTo>
                    <a:pt x="51" y="6"/>
                    <a:pt x="51" y="6"/>
                    <a:pt x="50" y="6"/>
                  </a:cubicBezTo>
                  <a:cubicBezTo>
                    <a:pt x="33" y="3"/>
                    <a:pt x="16" y="1"/>
                    <a:pt x="0" y="0"/>
                  </a:cubicBezTo>
                  <a:cubicBezTo>
                    <a:pt x="6" y="9"/>
                    <a:pt x="10" y="23"/>
                    <a:pt x="9" y="41"/>
                  </a:cubicBezTo>
                  <a:cubicBezTo>
                    <a:pt x="18" y="48"/>
                    <a:pt x="23" y="59"/>
                    <a:pt x="24" y="70"/>
                  </a:cubicBezTo>
                  <a:cubicBezTo>
                    <a:pt x="35" y="63"/>
                    <a:pt x="49" y="61"/>
                    <a:pt x="65" y="66"/>
                  </a:cubicBezTo>
                  <a:cubicBezTo>
                    <a:pt x="79" y="37"/>
                    <a:pt x="119" y="32"/>
                    <a:pt x="144" y="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1" name="Freeform 124">
              <a:extLst>
                <a:ext uri="{FF2B5EF4-FFF2-40B4-BE49-F238E27FC236}">
                  <a16:creationId xmlns:a16="http://schemas.microsoft.com/office/drawing/2014/main" id="{FA15720C-53C2-F965-0A42-6737A6A3D6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15642" y="3455559"/>
              <a:ext cx="89030" cy="84984"/>
            </a:xfrm>
            <a:custGeom>
              <a:avLst/>
              <a:gdLst>
                <a:gd name="T0" fmla="*/ 58 w 194"/>
                <a:gd name="T1" fmla="*/ 179 h 179"/>
                <a:gd name="T2" fmla="*/ 194 w 194"/>
                <a:gd name="T3" fmla="*/ 78 h 179"/>
                <a:gd name="T4" fmla="*/ 176 w 194"/>
                <a:gd name="T5" fmla="*/ 43 h 179"/>
                <a:gd name="T6" fmla="*/ 62 w 194"/>
                <a:gd name="T7" fmla="*/ 112 h 179"/>
                <a:gd name="T8" fmla="*/ 54 w 194"/>
                <a:gd name="T9" fmla="*/ 100 h 179"/>
                <a:gd name="T10" fmla="*/ 169 w 194"/>
                <a:gd name="T11" fmla="*/ 30 h 179"/>
                <a:gd name="T12" fmla="*/ 156 w 194"/>
                <a:gd name="T13" fmla="*/ 0 h 179"/>
                <a:gd name="T14" fmla="*/ 0 w 194"/>
                <a:gd name="T15" fmla="*/ 73 h 179"/>
                <a:gd name="T16" fmla="*/ 58 w 194"/>
                <a:gd name="T17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58" y="179"/>
                  </a:moveTo>
                  <a:lnTo>
                    <a:pt x="194" y="78"/>
                  </a:lnTo>
                  <a:cubicBezTo>
                    <a:pt x="187" y="66"/>
                    <a:pt x="181" y="55"/>
                    <a:pt x="176" y="43"/>
                  </a:cubicBezTo>
                  <a:lnTo>
                    <a:pt x="62" y="112"/>
                  </a:lnTo>
                  <a:cubicBezTo>
                    <a:pt x="54" y="117"/>
                    <a:pt x="46" y="105"/>
                    <a:pt x="54" y="100"/>
                  </a:cubicBezTo>
                  <a:lnTo>
                    <a:pt x="169" y="30"/>
                  </a:lnTo>
                  <a:cubicBezTo>
                    <a:pt x="165" y="20"/>
                    <a:pt x="160" y="10"/>
                    <a:pt x="156" y="0"/>
                  </a:cubicBezTo>
                  <a:lnTo>
                    <a:pt x="0" y="73"/>
                  </a:lnTo>
                  <a:cubicBezTo>
                    <a:pt x="16" y="109"/>
                    <a:pt x="35" y="144"/>
                    <a:pt x="58" y="17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2" name="Freeform 125">
              <a:extLst>
                <a:ext uri="{FF2B5EF4-FFF2-40B4-BE49-F238E27FC236}">
                  <a16:creationId xmlns:a16="http://schemas.microsoft.com/office/drawing/2014/main" id="{ABC2E6C6-4738-7B4A-F9BF-A1E986C8E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5994" y="3498051"/>
              <a:ext cx="82959" cy="93077"/>
            </a:xfrm>
            <a:custGeom>
              <a:avLst/>
              <a:gdLst>
                <a:gd name="T0" fmla="*/ 135 w 183"/>
                <a:gd name="T1" fmla="*/ 0 h 200"/>
                <a:gd name="T2" fmla="*/ 0 w 183"/>
                <a:gd name="T3" fmla="*/ 101 h 200"/>
                <a:gd name="T4" fmla="*/ 77 w 183"/>
                <a:gd name="T5" fmla="*/ 200 h 200"/>
                <a:gd name="T6" fmla="*/ 183 w 183"/>
                <a:gd name="T7" fmla="*/ 73 h 200"/>
                <a:gd name="T8" fmla="*/ 163 w 183"/>
                <a:gd name="T9" fmla="*/ 45 h 200"/>
                <a:gd name="T10" fmla="*/ 62 w 183"/>
                <a:gd name="T11" fmla="*/ 145 h 200"/>
                <a:gd name="T12" fmla="*/ 52 w 183"/>
                <a:gd name="T13" fmla="*/ 134 h 200"/>
                <a:gd name="T14" fmla="*/ 155 w 183"/>
                <a:gd name="T15" fmla="*/ 32 h 200"/>
                <a:gd name="T16" fmla="*/ 135 w 183"/>
                <a:gd name="T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00">
                  <a:moveTo>
                    <a:pt x="135" y="0"/>
                  </a:moveTo>
                  <a:lnTo>
                    <a:pt x="0" y="101"/>
                  </a:lnTo>
                  <a:cubicBezTo>
                    <a:pt x="23" y="135"/>
                    <a:pt x="48" y="168"/>
                    <a:pt x="77" y="200"/>
                  </a:cubicBezTo>
                  <a:lnTo>
                    <a:pt x="183" y="73"/>
                  </a:lnTo>
                  <a:cubicBezTo>
                    <a:pt x="176" y="64"/>
                    <a:pt x="170" y="54"/>
                    <a:pt x="163" y="45"/>
                  </a:cubicBezTo>
                  <a:lnTo>
                    <a:pt x="62" y="145"/>
                  </a:lnTo>
                  <a:cubicBezTo>
                    <a:pt x="55" y="152"/>
                    <a:pt x="45" y="141"/>
                    <a:pt x="52" y="134"/>
                  </a:cubicBezTo>
                  <a:lnTo>
                    <a:pt x="155" y="32"/>
                  </a:lnTo>
                  <a:cubicBezTo>
                    <a:pt x="148" y="21"/>
                    <a:pt x="141" y="11"/>
                    <a:pt x="135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3" name="Freeform 126">
              <a:extLst>
                <a:ext uri="{FF2B5EF4-FFF2-40B4-BE49-F238E27FC236}">
                  <a16:creationId xmlns:a16="http://schemas.microsoft.com/office/drawing/2014/main" id="{067CF882-CA1B-761F-DC5E-87737D0EFB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3385" y="3409021"/>
              <a:ext cx="91053" cy="74867"/>
            </a:xfrm>
            <a:custGeom>
              <a:avLst/>
              <a:gdLst>
                <a:gd name="T0" fmla="*/ 40 w 197"/>
                <a:gd name="T1" fmla="*/ 159 h 159"/>
                <a:gd name="T2" fmla="*/ 197 w 197"/>
                <a:gd name="T3" fmla="*/ 86 h 159"/>
                <a:gd name="T4" fmla="*/ 186 w 197"/>
                <a:gd name="T5" fmla="*/ 56 h 159"/>
                <a:gd name="T6" fmla="*/ 58 w 197"/>
                <a:gd name="T7" fmla="*/ 93 h 159"/>
                <a:gd name="T8" fmla="*/ 54 w 197"/>
                <a:gd name="T9" fmla="*/ 79 h 159"/>
                <a:gd name="T10" fmla="*/ 181 w 197"/>
                <a:gd name="T11" fmla="*/ 41 h 159"/>
                <a:gd name="T12" fmla="*/ 170 w 197"/>
                <a:gd name="T13" fmla="*/ 0 h 159"/>
                <a:gd name="T14" fmla="*/ 0 w 197"/>
                <a:gd name="T15" fmla="*/ 36 h 159"/>
                <a:gd name="T16" fmla="*/ 40 w 197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159">
                  <a:moveTo>
                    <a:pt x="40" y="159"/>
                  </a:moveTo>
                  <a:lnTo>
                    <a:pt x="197" y="86"/>
                  </a:lnTo>
                  <a:cubicBezTo>
                    <a:pt x="193" y="76"/>
                    <a:pt x="189" y="66"/>
                    <a:pt x="186" y="56"/>
                  </a:cubicBezTo>
                  <a:lnTo>
                    <a:pt x="58" y="93"/>
                  </a:lnTo>
                  <a:cubicBezTo>
                    <a:pt x="48" y="96"/>
                    <a:pt x="44" y="82"/>
                    <a:pt x="54" y="79"/>
                  </a:cubicBezTo>
                  <a:lnTo>
                    <a:pt x="181" y="41"/>
                  </a:lnTo>
                  <a:cubicBezTo>
                    <a:pt x="177" y="28"/>
                    <a:pt x="173" y="14"/>
                    <a:pt x="170" y="0"/>
                  </a:cubicBezTo>
                  <a:lnTo>
                    <a:pt x="0" y="36"/>
                  </a:lnTo>
                  <a:cubicBezTo>
                    <a:pt x="10" y="77"/>
                    <a:pt x="23" y="118"/>
                    <a:pt x="40" y="15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4" name="Freeform 127">
              <a:extLst>
                <a:ext uri="{FF2B5EF4-FFF2-40B4-BE49-F238E27FC236}">
                  <a16:creationId xmlns:a16="http://schemas.microsoft.com/office/drawing/2014/main" id="{3D65B712-3295-244D-51EF-427217216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358435"/>
              <a:ext cx="84984" cy="60703"/>
            </a:xfrm>
            <a:custGeom>
              <a:avLst/>
              <a:gdLst>
                <a:gd name="T0" fmla="*/ 16 w 186"/>
                <a:gd name="T1" fmla="*/ 131 h 131"/>
                <a:gd name="T2" fmla="*/ 186 w 186"/>
                <a:gd name="T3" fmla="*/ 94 h 131"/>
                <a:gd name="T4" fmla="*/ 179 w 186"/>
                <a:gd name="T5" fmla="*/ 58 h 131"/>
                <a:gd name="T6" fmla="*/ 44 w 186"/>
                <a:gd name="T7" fmla="*/ 71 h 131"/>
                <a:gd name="T8" fmla="*/ 43 w 186"/>
                <a:gd name="T9" fmla="*/ 56 h 131"/>
                <a:gd name="T10" fmla="*/ 177 w 186"/>
                <a:gd name="T11" fmla="*/ 44 h 131"/>
                <a:gd name="T12" fmla="*/ 174 w 186"/>
                <a:gd name="T13" fmla="*/ 3 h 131"/>
                <a:gd name="T14" fmla="*/ 0 w 186"/>
                <a:gd name="T15" fmla="*/ 0 h 131"/>
                <a:gd name="T16" fmla="*/ 16 w 186"/>
                <a:gd name="T1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131">
                  <a:moveTo>
                    <a:pt x="16" y="131"/>
                  </a:moveTo>
                  <a:lnTo>
                    <a:pt x="186" y="94"/>
                  </a:lnTo>
                  <a:cubicBezTo>
                    <a:pt x="183" y="82"/>
                    <a:pt x="181" y="70"/>
                    <a:pt x="179" y="58"/>
                  </a:cubicBezTo>
                  <a:lnTo>
                    <a:pt x="44" y="71"/>
                  </a:lnTo>
                  <a:cubicBezTo>
                    <a:pt x="34" y="72"/>
                    <a:pt x="33" y="57"/>
                    <a:pt x="43" y="56"/>
                  </a:cubicBezTo>
                  <a:lnTo>
                    <a:pt x="177" y="44"/>
                  </a:lnTo>
                  <a:cubicBezTo>
                    <a:pt x="176" y="30"/>
                    <a:pt x="174" y="17"/>
                    <a:pt x="174" y="3"/>
                  </a:cubicBezTo>
                  <a:lnTo>
                    <a:pt x="0" y="0"/>
                  </a:lnTo>
                  <a:cubicBezTo>
                    <a:pt x="2" y="43"/>
                    <a:pt x="7" y="87"/>
                    <a:pt x="16" y="13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5" name="Freeform 128">
              <a:extLst>
                <a:ext uri="{FF2B5EF4-FFF2-40B4-BE49-F238E27FC236}">
                  <a16:creationId xmlns:a16="http://schemas.microsoft.com/office/drawing/2014/main" id="{F88A3750-A79B-75E7-E9F4-4C8BF95E1F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5291" y="3293685"/>
              <a:ext cx="80937" cy="60703"/>
            </a:xfrm>
            <a:custGeom>
              <a:avLst/>
              <a:gdLst>
                <a:gd name="T0" fmla="*/ 0 w 178"/>
                <a:gd name="T1" fmla="*/ 125 h 129"/>
                <a:gd name="T2" fmla="*/ 173 w 178"/>
                <a:gd name="T3" fmla="*/ 129 h 129"/>
                <a:gd name="T4" fmla="*/ 173 w 178"/>
                <a:gd name="T5" fmla="*/ 93 h 129"/>
                <a:gd name="T6" fmla="*/ 39 w 178"/>
                <a:gd name="T7" fmla="*/ 79 h 129"/>
                <a:gd name="T8" fmla="*/ 41 w 178"/>
                <a:gd name="T9" fmla="*/ 64 h 129"/>
                <a:gd name="T10" fmla="*/ 174 w 178"/>
                <a:gd name="T11" fmla="*/ 79 h 129"/>
                <a:gd name="T12" fmla="*/ 178 w 178"/>
                <a:gd name="T13" fmla="*/ 34 h 129"/>
                <a:gd name="T14" fmla="*/ 9 w 178"/>
                <a:gd name="T15" fmla="*/ 0 h 129"/>
                <a:gd name="T16" fmla="*/ 0 w 178"/>
                <a:gd name="T17" fmla="*/ 12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129">
                  <a:moveTo>
                    <a:pt x="0" y="125"/>
                  </a:moveTo>
                  <a:lnTo>
                    <a:pt x="173" y="129"/>
                  </a:lnTo>
                  <a:cubicBezTo>
                    <a:pt x="173" y="117"/>
                    <a:pt x="173" y="105"/>
                    <a:pt x="173" y="93"/>
                  </a:cubicBezTo>
                  <a:lnTo>
                    <a:pt x="39" y="79"/>
                  </a:lnTo>
                  <a:cubicBezTo>
                    <a:pt x="29" y="78"/>
                    <a:pt x="31" y="63"/>
                    <a:pt x="41" y="64"/>
                  </a:cubicBezTo>
                  <a:lnTo>
                    <a:pt x="174" y="79"/>
                  </a:lnTo>
                  <a:cubicBezTo>
                    <a:pt x="174" y="64"/>
                    <a:pt x="176" y="49"/>
                    <a:pt x="178" y="34"/>
                  </a:cubicBezTo>
                  <a:lnTo>
                    <a:pt x="9" y="0"/>
                  </a:lnTo>
                  <a:cubicBezTo>
                    <a:pt x="3" y="41"/>
                    <a:pt x="0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6" name="Freeform 129">
              <a:extLst>
                <a:ext uri="{FF2B5EF4-FFF2-40B4-BE49-F238E27FC236}">
                  <a16:creationId xmlns:a16="http://schemas.microsoft.com/office/drawing/2014/main" id="{A46584F5-2623-EB31-0642-4B569FA786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89338" y="3228936"/>
              <a:ext cx="87006" cy="74867"/>
            </a:xfrm>
            <a:custGeom>
              <a:avLst/>
              <a:gdLst>
                <a:gd name="T0" fmla="*/ 0 w 188"/>
                <a:gd name="T1" fmla="*/ 125 h 160"/>
                <a:gd name="T2" fmla="*/ 169 w 188"/>
                <a:gd name="T3" fmla="*/ 160 h 160"/>
                <a:gd name="T4" fmla="*/ 175 w 188"/>
                <a:gd name="T5" fmla="*/ 126 h 160"/>
                <a:gd name="T6" fmla="*/ 46 w 188"/>
                <a:gd name="T7" fmla="*/ 85 h 160"/>
                <a:gd name="T8" fmla="*/ 51 w 188"/>
                <a:gd name="T9" fmla="*/ 71 h 160"/>
                <a:gd name="T10" fmla="*/ 179 w 188"/>
                <a:gd name="T11" fmla="*/ 111 h 160"/>
                <a:gd name="T12" fmla="*/ 188 w 188"/>
                <a:gd name="T13" fmla="*/ 78 h 160"/>
                <a:gd name="T14" fmla="*/ 33 w 188"/>
                <a:gd name="T15" fmla="*/ 0 h 160"/>
                <a:gd name="T16" fmla="*/ 0 w 188"/>
                <a:gd name="T17" fmla="*/ 1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8" h="160">
                  <a:moveTo>
                    <a:pt x="0" y="125"/>
                  </a:moveTo>
                  <a:lnTo>
                    <a:pt x="169" y="160"/>
                  </a:lnTo>
                  <a:cubicBezTo>
                    <a:pt x="171" y="148"/>
                    <a:pt x="173" y="137"/>
                    <a:pt x="175" y="126"/>
                  </a:cubicBezTo>
                  <a:lnTo>
                    <a:pt x="46" y="85"/>
                  </a:lnTo>
                  <a:cubicBezTo>
                    <a:pt x="37" y="82"/>
                    <a:pt x="41" y="68"/>
                    <a:pt x="51" y="71"/>
                  </a:cubicBezTo>
                  <a:lnTo>
                    <a:pt x="179" y="111"/>
                  </a:lnTo>
                  <a:cubicBezTo>
                    <a:pt x="182" y="100"/>
                    <a:pt x="185" y="89"/>
                    <a:pt x="188" y="78"/>
                  </a:cubicBezTo>
                  <a:lnTo>
                    <a:pt x="33" y="0"/>
                  </a:lnTo>
                  <a:cubicBezTo>
                    <a:pt x="19" y="41"/>
                    <a:pt x="8" y="83"/>
                    <a:pt x="0" y="12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7" name="Freeform 130">
              <a:extLst>
                <a:ext uri="{FF2B5EF4-FFF2-40B4-BE49-F238E27FC236}">
                  <a16:creationId xmlns:a16="http://schemas.microsoft.com/office/drawing/2014/main" id="{125E8287-CF35-0AC1-E8B7-CF74684E94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07548" y="3170258"/>
              <a:ext cx="87006" cy="89030"/>
            </a:xfrm>
            <a:custGeom>
              <a:avLst/>
              <a:gdLst>
                <a:gd name="T0" fmla="*/ 0 w 189"/>
                <a:gd name="T1" fmla="*/ 110 h 188"/>
                <a:gd name="T2" fmla="*/ 155 w 189"/>
                <a:gd name="T3" fmla="*/ 188 h 188"/>
                <a:gd name="T4" fmla="*/ 167 w 189"/>
                <a:gd name="T5" fmla="*/ 155 h 188"/>
                <a:gd name="T6" fmla="*/ 49 w 189"/>
                <a:gd name="T7" fmla="*/ 82 h 188"/>
                <a:gd name="T8" fmla="*/ 56 w 189"/>
                <a:gd name="T9" fmla="*/ 69 h 188"/>
                <a:gd name="T10" fmla="*/ 173 w 189"/>
                <a:gd name="T11" fmla="*/ 141 h 188"/>
                <a:gd name="T12" fmla="*/ 189 w 189"/>
                <a:gd name="T13" fmla="*/ 106 h 188"/>
                <a:gd name="T14" fmla="*/ 50 w 189"/>
                <a:gd name="T15" fmla="*/ 0 h 188"/>
                <a:gd name="T16" fmla="*/ 0 w 189"/>
                <a:gd name="T17" fmla="*/ 1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88">
                  <a:moveTo>
                    <a:pt x="0" y="110"/>
                  </a:moveTo>
                  <a:lnTo>
                    <a:pt x="155" y="188"/>
                  </a:lnTo>
                  <a:cubicBezTo>
                    <a:pt x="158" y="176"/>
                    <a:pt x="163" y="165"/>
                    <a:pt x="167" y="155"/>
                  </a:cubicBezTo>
                  <a:lnTo>
                    <a:pt x="49" y="82"/>
                  </a:lnTo>
                  <a:cubicBezTo>
                    <a:pt x="40" y="77"/>
                    <a:pt x="48" y="64"/>
                    <a:pt x="56" y="69"/>
                  </a:cubicBezTo>
                  <a:lnTo>
                    <a:pt x="173" y="141"/>
                  </a:lnTo>
                  <a:cubicBezTo>
                    <a:pt x="178" y="129"/>
                    <a:pt x="183" y="117"/>
                    <a:pt x="189" y="106"/>
                  </a:cubicBezTo>
                  <a:lnTo>
                    <a:pt x="50" y="0"/>
                  </a:lnTo>
                  <a:cubicBezTo>
                    <a:pt x="31" y="35"/>
                    <a:pt x="14" y="72"/>
                    <a:pt x="0" y="11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8" name="Freeform 131">
              <a:extLst>
                <a:ext uri="{FF2B5EF4-FFF2-40B4-BE49-F238E27FC236}">
                  <a16:creationId xmlns:a16="http://schemas.microsoft.com/office/drawing/2014/main" id="{30058ED4-F775-3370-0084-45407B539B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33853" y="3117649"/>
              <a:ext cx="84984" cy="97124"/>
            </a:xfrm>
            <a:custGeom>
              <a:avLst/>
              <a:gdLst>
                <a:gd name="T0" fmla="*/ 0 w 187"/>
                <a:gd name="T1" fmla="*/ 103 h 209"/>
                <a:gd name="T2" fmla="*/ 139 w 187"/>
                <a:gd name="T3" fmla="*/ 209 h 209"/>
                <a:gd name="T4" fmla="*/ 155 w 187"/>
                <a:gd name="T5" fmla="*/ 181 h 209"/>
                <a:gd name="T6" fmla="*/ 53 w 187"/>
                <a:gd name="T7" fmla="*/ 84 h 209"/>
                <a:gd name="T8" fmla="*/ 64 w 187"/>
                <a:gd name="T9" fmla="*/ 73 h 209"/>
                <a:gd name="T10" fmla="*/ 163 w 187"/>
                <a:gd name="T11" fmla="*/ 169 h 209"/>
                <a:gd name="T12" fmla="*/ 187 w 187"/>
                <a:gd name="T13" fmla="*/ 135 h 209"/>
                <a:gd name="T14" fmla="*/ 70 w 187"/>
                <a:gd name="T15" fmla="*/ 0 h 209"/>
                <a:gd name="T16" fmla="*/ 0 w 187"/>
                <a:gd name="T17" fmla="*/ 10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7" h="209">
                  <a:moveTo>
                    <a:pt x="0" y="103"/>
                  </a:moveTo>
                  <a:lnTo>
                    <a:pt x="139" y="209"/>
                  </a:lnTo>
                  <a:cubicBezTo>
                    <a:pt x="145" y="199"/>
                    <a:pt x="150" y="190"/>
                    <a:pt x="155" y="181"/>
                  </a:cubicBezTo>
                  <a:lnTo>
                    <a:pt x="53" y="84"/>
                  </a:lnTo>
                  <a:cubicBezTo>
                    <a:pt x="46" y="77"/>
                    <a:pt x="56" y="66"/>
                    <a:pt x="64" y="73"/>
                  </a:cubicBezTo>
                  <a:lnTo>
                    <a:pt x="163" y="169"/>
                  </a:lnTo>
                  <a:cubicBezTo>
                    <a:pt x="171" y="157"/>
                    <a:pt x="179" y="146"/>
                    <a:pt x="187" y="135"/>
                  </a:cubicBezTo>
                  <a:lnTo>
                    <a:pt x="70" y="0"/>
                  </a:lnTo>
                  <a:cubicBezTo>
                    <a:pt x="44" y="32"/>
                    <a:pt x="21" y="67"/>
                    <a:pt x="0" y="10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39" name="Freeform 132">
              <a:extLst>
                <a:ext uri="{FF2B5EF4-FFF2-40B4-BE49-F238E27FC236}">
                  <a16:creationId xmlns:a16="http://schemas.microsoft.com/office/drawing/2014/main" id="{AD324ECB-2639-E65A-B352-95A244A598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0275" y="3071109"/>
              <a:ext cx="80937" cy="103195"/>
            </a:xfrm>
            <a:custGeom>
              <a:avLst/>
              <a:gdLst>
                <a:gd name="T0" fmla="*/ 0 w 177"/>
                <a:gd name="T1" fmla="*/ 89 h 224"/>
                <a:gd name="T2" fmla="*/ 117 w 177"/>
                <a:gd name="T3" fmla="*/ 224 h 224"/>
                <a:gd name="T4" fmla="*/ 140 w 177"/>
                <a:gd name="T5" fmla="*/ 197 h 224"/>
                <a:gd name="T6" fmla="*/ 53 w 177"/>
                <a:gd name="T7" fmla="*/ 78 h 224"/>
                <a:gd name="T8" fmla="*/ 65 w 177"/>
                <a:gd name="T9" fmla="*/ 69 h 224"/>
                <a:gd name="T10" fmla="*/ 150 w 177"/>
                <a:gd name="T11" fmla="*/ 186 h 224"/>
                <a:gd name="T12" fmla="*/ 177 w 177"/>
                <a:gd name="T13" fmla="*/ 159 h 224"/>
                <a:gd name="T14" fmla="*/ 85 w 177"/>
                <a:gd name="T15" fmla="*/ 0 h 224"/>
                <a:gd name="T16" fmla="*/ 0 w 177"/>
                <a:gd name="T17" fmla="*/ 8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224">
                  <a:moveTo>
                    <a:pt x="0" y="89"/>
                  </a:moveTo>
                  <a:lnTo>
                    <a:pt x="117" y="224"/>
                  </a:lnTo>
                  <a:cubicBezTo>
                    <a:pt x="125" y="215"/>
                    <a:pt x="132" y="206"/>
                    <a:pt x="140" y="197"/>
                  </a:cubicBezTo>
                  <a:lnTo>
                    <a:pt x="53" y="78"/>
                  </a:lnTo>
                  <a:cubicBezTo>
                    <a:pt x="47" y="70"/>
                    <a:pt x="59" y="61"/>
                    <a:pt x="65" y="69"/>
                  </a:cubicBezTo>
                  <a:lnTo>
                    <a:pt x="150" y="186"/>
                  </a:lnTo>
                  <a:cubicBezTo>
                    <a:pt x="159" y="177"/>
                    <a:pt x="168" y="168"/>
                    <a:pt x="177" y="159"/>
                  </a:cubicBezTo>
                  <a:lnTo>
                    <a:pt x="85" y="0"/>
                  </a:lnTo>
                  <a:cubicBezTo>
                    <a:pt x="54" y="27"/>
                    <a:pt x="26" y="57"/>
                    <a:pt x="0" y="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0" name="Freeform 133">
              <a:extLst>
                <a:ext uri="{FF2B5EF4-FFF2-40B4-BE49-F238E27FC236}">
                  <a16:creationId xmlns:a16="http://schemas.microsoft.com/office/drawing/2014/main" id="{9C8396BD-3407-DB4E-54DA-D0FFD1BA97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4790" y="3030641"/>
              <a:ext cx="72843" cy="109265"/>
            </a:xfrm>
            <a:custGeom>
              <a:avLst/>
              <a:gdLst>
                <a:gd name="T0" fmla="*/ 0 w 161"/>
                <a:gd name="T1" fmla="*/ 76 h 235"/>
                <a:gd name="T2" fmla="*/ 92 w 161"/>
                <a:gd name="T3" fmla="*/ 235 h 235"/>
                <a:gd name="T4" fmla="*/ 117 w 161"/>
                <a:gd name="T5" fmla="*/ 214 h 235"/>
                <a:gd name="T6" fmla="*/ 56 w 161"/>
                <a:gd name="T7" fmla="*/ 74 h 235"/>
                <a:gd name="T8" fmla="*/ 70 w 161"/>
                <a:gd name="T9" fmla="*/ 68 h 235"/>
                <a:gd name="T10" fmla="*/ 129 w 161"/>
                <a:gd name="T11" fmla="*/ 204 h 235"/>
                <a:gd name="T12" fmla="*/ 161 w 161"/>
                <a:gd name="T13" fmla="*/ 181 h 235"/>
                <a:gd name="T14" fmla="*/ 101 w 161"/>
                <a:gd name="T15" fmla="*/ 0 h 235"/>
                <a:gd name="T16" fmla="*/ 0 w 161"/>
                <a:gd name="T17" fmla="*/ 76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235">
                  <a:moveTo>
                    <a:pt x="0" y="76"/>
                  </a:moveTo>
                  <a:lnTo>
                    <a:pt x="92" y="235"/>
                  </a:lnTo>
                  <a:cubicBezTo>
                    <a:pt x="100" y="227"/>
                    <a:pt x="108" y="220"/>
                    <a:pt x="117" y="214"/>
                  </a:cubicBezTo>
                  <a:lnTo>
                    <a:pt x="56" y="74"/>
                  </a:lnTo>
                  <a:cubicBezTo>
                    <a:pt x="52" y="65"/>
                    <a:pt x="66" y="59"/>
                    <a:pt x="70" y="68"/>
                  </a:cubicBezTo>
                  <a:lnTo>
                    <a:pt x="129" y="204"/>
                  </a:lnTo>
                  <a:cubicBezTo>
                    <a:pt x="139" y="196"/>
                    <a:pt x="150" y="188"/>
                    <a:pt x="161" y="181"/>
                  </a:cubicBezTo>
                  <a:lnTo>
                    <a:pt x="101" y="0"/>
                  </a:lnTo>
                  <a:cubicBezTo>
                    <a:pt x="65" y="23"/>
                    <a:pt x="31" y="48"/>
                    <a:pt x="0" y="7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1" name="Freeform 134">
              <a:extLst>
                <a:ext uri="{FF2B5EF4-FFF2-40B4-BE49-F238E27FC236}">
                  <a16:creationId xmlns:a16="http://schemas.microsoft.com/office/drawing/2014/main" id="{8F5ABFEE-B51E-664C-29AC-23A0EA9529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7399" y="3000290"/>
              <a:ext cx="60703" cy="109265"/>
            </a:xfrm>
            <a:custGeom>
              <a:avLst/>
              <a:gdLst>
                <a:gd name="T0" fmla="*/ 0 w 135"/>
                <a:gd name="T1" fmla="*/ 55 h 235"/>
                <a:gd name="T2" fmla="*/ 60 w 135"/>
                <a:gd name="T3" fmla="*/ 235 h 235"/>
                <a:gd name="T4" fmla="*/ 89 w 135"/>
                <a:gd name="T5" fmla="*/ 218 h 235"/>
                <a:gd name="T6" fmla="*/ 53 w 135"/>
                <a:gd name="T7" fmla="*/ 68 h 235"/>
                <a:gd name="T8" fmla="*/ 68 w 135"/>
                <a:gd name="T9" fmla="*/ 64 h 235"/>
                <a:gd name="T10" fmla="*/ 103 w 135"/>
                <a:gd name="T11" fmla="*/ 211 h 235"/>
                <a:gd name="T12" fmla="*/ 135 w 135"/>
                <a:gd name="T13" fmla="*/ 195 h 235"/>
                <a:gd name="T14" fmla="*/ 109 w 135"/>
                <a:gd name="T15" fmla="*/ 0 h 235"/>
                <a:gd name="T16" fmla="*/ 0 w 135"/>
                <a:gd name="T17" fmla="*/ 5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235">
                  <a:moveTo>
                    <a:pt x="0" y="55"/>
                  </a:moveTo>
                  <a:lnTo>
                    <a:pt x="60" y="235"/>
                  </a:lnTo>
                  <a:cubicBezTo>
                    <a:pt x="70" y="229"/>
                    <a:pt x="79" y="223"/>
                    <a:pt x="89" y="218"/>
                  </a:cubicBezTo>
                  <a:lnTo>
                    <a:pt x="53" y="68"/>
                  </a:lnTo>
                  <a:cubicBezTo>
                    <a:pt x="51" y="58"/>
                    <a:pt x="66" y="55"/>
                    <a:pt x="68" y="64"/>
                  </a:cubicBezTo>
                  <a:lnTo>
                    <a:pt x="103" y="211"/>
                  </a:lnTo>
                  <a:cubicBezTo>
                    <a:pt x="113" y="205"/>
                    <a:pt x="124" y="200"/>
                    <a:pt x="135" y="195"/>
                  </a:cubicBezTo>
                  <a:lnTo>
                    <a:pt x="109" y="0"/>
                  </a:lnTo>
                  <a:cubicBezTo>
                    <a:pt x="71" y="15"/>
                    <a:pt x="34" y="34"/>
                    <a:pt x="0" y="5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2" name="Freeform 135">
              <a:extLst>
                <a:ext uri="{FF2B5EF4-FFF2-40B4-BE49-F238E27FC236}">
                  <a16:creationId xmlns:a16="http://schemas.microsoft.com/office/drawing/2014/main" id="{BEDE85BE-0962-2E3F-AB0E-77BA30A9D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4054" y="2982079"/>
              <a:ext cx="56656" cy="107242"/>
            </a:xfrm>
            <a:custGeom>
              <a:avLst/>
              <a:gdLst>
                <a:gd name="T0" fmla="*/ 0 w 124"/>
                <a:gd name="T1" fmla="*/ 36 h 231"/>
                <a:gd name="T2" fmla="*/ 26 w 124"/>
                <a:gd name="T3" fmla="*/ 231 h 231"/>
                <a:gd name="T4" fmla="*/ 61 w 124"/>
                <a:gd name="T5" fmla="*/ 218 h 231"/>
                <a:gd name="T6" fmla="*/ 55 w 124"/>
                <a:gd name="T7" fmla="*/ 55 h 231"/>
                <a:gd name="T8" fmla="*/ 70 w 124"/>
                <a:gd name="T9" fmla="*/ 55 h 231"/>
                <a:gd name="T10" fmla="*/ 75 w 124"/>
                <a:gd name="T11" fmla="*/ 213 h 231"/>
                <a:gd name="T12" fmla="*/ 110 w 124"/>
                <a:gd name="T13" fmla="*/ 203 h 231"/>
                <a:gd name="T14" fmla="*/ 124 w 124"/>
                <a:gd name="T15" fmla="*/ 0 h 231"/>
                <a:gd name="T16" fmla="*/ 0 w 124"/>
                <a:gd name="T17" fmla="*/ 36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231">
                  <a:moveTo>
                    <a:pt x="0" y="36"/>
                  </a:moveTo>
                  <a:lnTo>
                    <a:pt x="26" y="231"/>
                  </a:lnTo>
                  <a:cubicBezTo>
                    <a:pt x="38" y="226"/>
                    <a:pt x="49" y="222"/>
                    <a:pt x="61" y="218"/>
                  </a:cubicBezTo>
                  <a:lnTo>
                    <a:pt x="55" y="55"/>
                  </a:lnTo>
                  <a:cubicBezTo>
                    <a:pt x="55" y="45"/>
                    <a:pt x="70" y="45"/>
                    <a:pt x="70" y="55"/>
                  </a:cubicBezTo>
                  <a:lnTo>
                    <a:pt x="75" y="213"/>
                  </a:lnTo>
                  <a:cubicBezTo>
                    <a:pt x="87" y="209"/>
                    <a:pt x="98" y="206"/>
                    <a:pt x="110" y="203"/>
                  </a:cubicBezTo>
                  <a:lnTo>
                    <a:pt x="124" y="0"/>
                  </a:lnTo>
                  <a:cubicBezTo>
                    <a:pt x="81" y="8"/>
                    <a:pt x="40" y="21"/>
                    <a:pt x="0" y="3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3" name="Freeform 136">
              <a:extLst>
                <a:ext uri="{FF2B5EF4-FFF2-40B4-BE49-F238E27FC236}">
                  <a16:creationId xmlns:a16="http://schemas.microsoft.com/office/drawing/2014/main" id="{23348BBA-9BE1-0977-3F06-74070781B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0710" y="2973985"/>
              <a:ext cx="64749" cy="101171"/>
            </a:xfrm>
            <a:custGeom>
              <a:avLst/>
              <a:gdLst>
                <a:gd name="T0" fmla="*/ 14 w 140"/>
                <a:gd name="T1" fmla="*/ 13 h 216"/>
                <a:gd name="T2" fmla="*/ 0 w 140"/>
                <a:gd name="T3" fmla="*/ 216 h 216"/>
                <a:gd name="T4" fmla="*/ 40 w 140"/>
                <a:gd name="T5" fmla="*/ 209 h 216"/>
                <a:gd name="T6" fmla="*/ 65 w 140"/>
                <a:gd name="T7" fmla="*/ 48 h 216"/>
                <a:gd name="T8" fmla="*/ 80 w 140"/>
                <a:gd name="T9" fmla="*/ 50 h 216"/>
                <a:gd name="T10" fmla="*/ 56 w 140"/>
                <a:gd name="T11" fmla="*/ 207 h 216"/>
                <a:gd name="T12" fmla="*/ 87 w 140"/>
                <a:gd name="T13" fmla="*/ 204 h 216"/>
                <a:gd name="T14" fmla="*/ 140 w 140"/>
                <a:gd name="T15" fmla="*/ 0 h 216"/>
                <a:gd name="T16" fmla="*/ 14 w 140"/>
                <a:gd name="T17" fmla="*/ 1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0" h="216">
                  <a:moveTo>
                    <a:pt x="14" y="13"/>
                  </a:moveTo>
                  <a:lnTo>
                    <a:pt x="0" y="216"/>
                  </a:lnTo>
                  <a:cubicBezTo>
                    <a:pt x="13" y="213"/>
                    <a:pt x="27" y="211"/>
                    <a:pt x="40" y="209"/>
                  </a:cubicBezTo>
                  <a:lnTo>
                    <a:pt x="65" y="48"/>
                  </a:lnTo>
                  <a:cubicBezTo>
                    <a:pt x="66" y="38"/>
                    <a:pt x="81" y="41"/>
                    <a:pt x="80" y="50"/>
                  </a:cubicBezTo>
                  <a:lnTo>
                    <a:pt x="56" y="207"/>
                  </a:lnTo>
                  <a:cubicBezTo>
                    <a:pt x="66" y="206"/>
                    <a:pt x="77" y="205"/>
                    <a:pt x="87" y="204"/>
                  </a:cubicBezTo>
                  <a:lnTo>
                    <a:pt x="140" y="0"/>
                  </a:lnTo>
                  <a:cubicBezTo>
                    <a:pt x="97" y="1"/>
                    <a:pt x="55" y="5"/>
                    <a:pt x="14" y="1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4" name="Freeform 137">
              <a:extLst>
                <a:ext uri="{FF2B5EF4-FFF2-40B4-BE49-F238E27FC236}">
                  <a16:creationId xmlns:a16="http://schemas.microsoft.com/office/drawing/2014/main" id="{E6E873CF-8FCB-6D21-81A1-96341F5AE3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2973985"/>
              <a:ext cx="82959" cy="97124"/>
            </a:xfrm>
            <a:custGeom>
              <a:avLst/>
              <a:gdLst>
                <a:gd name="T0" fmla="*/ 52 w 178"/>
                <a:gd name="T1" fmla="*/ 0 h 210"/>
                <a:gd name="T2" fmla="*/ 0 w 178"/>
                <a:gd name="T3" fmla="*/ 204 h 210"/>
                <a:gd name="T4" fmla="*/ 40 w 178"/>
                <a:gd name="T5" fmla="*/ 204 h 210"/>
                <a:gd name="T6" fmla="*/ 90 w 178"/>
                <a:gd name="T7" fmla="*/ 44 h 210"/>
                <a:gd name="T8" fmla="*/ 104 w 178"/>
                <a:gd name="T9" fmla="*/ 48 h 210"/>
                <a:gd name="T10" fmla="*/ 55 w 178"/>
                <a:gd name="T11" fmla="*/ 205 h 210"/>
                <a:gd name="T12" fmla="*/ 92 w 178"/>
                <a:gd name="T13" fmla="*/ 210 h 210"/>
                <a:gd name="T14" fmla="*/ 178 w 178"/>
                <a:gd name="T15" fmla="*/ 11 h 210"/>
                <a:gd name="T16" fmla="*/ 52 w 178"/>
                <a:gd name="T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" h="210">
                  <a:moveTo>
                    <a:pt x="52" y="0"/>
                  </a:moveTo>
                  <a:lnTo>
                    <a:pt x="0" y="204"/>
                  </a:lnTo>
                  <a:cubicBezTo>
                    <a:pt x="13" y="203"/>
                    <a:pt x="27" y="204"/>
                    <a:pt x="40" y="204"/>
                  </a:cubicBezTo>
                  <a:lnTo>
                    <a:pt x="90" y="44"/>
                  </a:lnTo>
                  <a:cubicBezTo>
                    <a:pt x="93" y="34"/>
                    <a:pt x="107" y="39"/>
                    <a:pt x="104" y="48"/>
                  </a:cubicBezTo>
                  <a:lnTo>
                    <a:pt x="55" y="205"/>
                  </a:lnTo>
                  <a:cubicBezTo>
                    <a:pt x="68" y="206"/>
                    <a:pt x="80" y="208"/>
                    <a:pt x="92" y="210"/>
                  </a:cubicBezTo>
                  <a:lnTo>
                    <a:pt x="178" y="11"/>
                  </a:lnTo>
                  <a:cubicBezTo>
                    <a:pt x="135" y="4"/>
                    <a:pt x="93" y="0"/>
                    <a:pt x="52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5" name="Freeform 138">
              <a:extLst>
                <a:ext uri="{FF2B5EF4-FFF2-40B4-BE49-F238E27FC236}">
                  <a16:creationId xmlns:a16="http://schemas.microsoft.com/office/drawing/2014/main" id="{55A32650-9291-8A48-6FBF-ADF18B27FD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7834" y="2980056"/>
              <a:ext cx="95100" cy="105218"/>
            </a:xfrm>
            <a:custGeom>
              <a:avLst/>
              <a:gdLst>
                <a:gd name="T0" fmla="*/ 86 w 208"/>
                <a:gd name="T1" fmla="*/ 0 h 225"/>
                <a:gd name="T2" fmla="*/ 0 w 208"/>
                <a:gd name="T3" fmla="*/ 199 h 225"/>
                <a:gd name="T4" fmla="*/ 34 w 208"/>
                <a:gd name="T5" fmla="*/ 207 h 225"/>
                <a:gd name="T6" fmla="*/ 118 w 208"/>
                <a:gd name="T7" fmla="*/ 45 h 225"/>
                <a:gd name="T8" fmla="*/ 131 w 208"/>
                <a:gd name="T9" fmla="*/ 52 h 225"/>
                <a:gd name="T10" fmla="*/ 48 w 208"/>
                <a:gd name="T11" fmla="*/ 211 h 225"/>
                <a:gd name="T12" fmla="*/ 92 w 208"/>
                <a:gd name="T13" fmla="*/ 225 h 225"/>
                <a:gd name="T14" fmla="*/ 208 w 208"/>
                <a:gd name="T15" fmla="*/ 32 h 225"/>
                <a:gd name="T16" fmla="*/ 86 w 208"/>
                <a:gd name="T17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25">
                  <a:moveTo>
                    <a:pt x="86" y="0"/>
                  </a:moveTo>
                  <a:lnTo>
                    <a:pt x="0" y="199"/>
                  </a:lnTo>
                  <a:cubicBezTo>
                    <a:pt x="12" y="202"/>
                    <a:pt x="23" y="204"/>
                    <a:pt x="34" y="207"/>
                  </a:cubicBezTo>
                  <a:lnTo>
                    <a:pt x="118" y="45"/>
                  </a:lnTo>
                  <a:cubicBezTo>
                    <a:pt x="122" y="36"/>
                    <a:pt x="135" y="43"/>
                    <a:pt x="131" y="52"/>
                  </a:cubicBezTo>
                  <a:lnTo>
                    <a:pt x="48" y="211"/>
                  </a:lnTo>
                  <a:cubicBezTo>
                    <a:pt x="63" y="215"/>
                    <a:pt x="77" y="220"/>
                    <a:pt x="92" y="225"/>
                  </a:cubicBezTo>
                  <a:lnTo>
                    <a:pt x="208" y="32"/>
                  </a:lnTo>
                  <a:cubicBezTo>
                    <a:pt x="167" y="18"/>
                    <a:pt x="126" y="8"/>
                    <a:pt x="86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6" name="Freeform 139">
              <a:extLst>
                <a:ext uri="{FF2B5EF4-FFF2-40B4-BE49-F238E27FC236}">
                  <a16:creationId xmlns:a16="http://schemas.microsoft.com/office/drawing/2014/main" id="{4B59C091-0A98-EEDB-7761-ED20703D4A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499" y="3099437"/>
              <a:ext cx="58678" cy="117358"/>
            </a:xfrm>
            <a:custGeom>
              <a:avLst/>
              <a:gdLst>
                <a:gd name="T0" fmla="*/ 68 w 127"/>
                <a:gd name="T1" fmla="*/ 189 h 248"/>
                <a:gd name="T2" fmla="*/ 66 w 127"/>
                <a:gd name="T3" fmla="*/ 192 h 248"/>
                <a:gd name="T4" fmla="*/ 63 w 127"/>
                <a:gd name="T5" fmla="*/ 195 h 248"/>
                <a:gd name="T6" fmla="*/ 61 w 127"/>
                <a:gd name="T7" fmla="*/ 195 h 248"/>
                <a:gd name="T8" fmla="*/ 24 w 127"/>
                <a:gd name="T9" fmla="*/ 195 h 248"/>
                <a:gd name="T10" fmla="*/ 20 w 127"/>
                <a:gd name="T11" fmla="*/ 198 h 248"/>
                <a:gd name="T12" fmla="*/ 46 w 127"/>
                <a:gd name="T13" fmla="*/ 246 h 248"/>
                <a:gd name="T14" fmla="*/ 79 w 127"/>
                <a:gd name="T15" fmla="*/ 248 h 248"/>
                <a:gd name="T16" fmla="*/ 113 w 127"/>
                <a:gd name="T17" fmla="*/ 111 h 248"/>
                <a:gd name="T18" fmla="*/ 115 w 127"/>
                <a:gd name="T19" fmla="*/ 28 h 248"/>
                <a:gd name="T20" fmla="*/ 127 w 127"/>
                <a:gd name="T21" fmla="*/ 0 h 248"/>
                <a:gd name="T22" fmla="*/ 51 w 127"/>
                <a:gd name="T23" fmla="*/ 10 h 248"/>
                <a:gd name="T24" fmla="*/ 58 w 127"/>
                <a:gd name="T25" fmla="*/ 86 h 248"/>
                <a:gd name="T26" fmla="*/ 59 w 127"/>
                <a:gd name="T27" fmla="*/ 89 h 248"/>
                <a:gd name="T28" fmla="*/ 59 w 127"/>
                <a:gd name="T29" fmla="*/ 97 h 248"/>
                <a:gd name="T30" fmla="*/ 45 w 127"/>
                <a:gd name="T31" fmla="*/ 98 h 248"/>
                <a:gd name="T32" fmla="*/ 44 w 127"/>
                <a:gd name="T33" fmla="*/ 92 h 248"/>
                <a:gd name="T34" fmla="*/ 13 w 127"/>
                <a:gd name="T35" fmla="*/ 71 h 248"/>
                <a:gd name="T36" fmla="*/ 0 w 127"/>
                <a:gd name="T37" fmla="*/ 99 h 248"/>
                <a:gd name="T38" fmla="*/ 37 w 127"/>
                <a:gd name="T39" fmla="*/ 136 h 248"/>
                <a:gd name="T40" fmla="*/ 48 w 127"/>
                <a:gd name="T41" fmla="*/ 134 h 248"/>
                <a:gd name="T42" fmla="*/ 48 w 127"/>
                <a:gd name="T43" fmla="*/ 131 h 248"/>
                <a:gd name="T44" fmla="*/ 62 w 127"/>
                <a:gd name="T45" fmla="*/ 130 h 248"/>
                <a:gd name="T46" fmla="*/ 63 w 127"/>
                <a:gd name="T47" fmla="*/ 138 h 248"/>
                <a:gd name="T48" fmla="*/ 63 w 127"/>
                <a:gd name="T49" fmla="*/ 139 h 248"/>
                <a:gd name="T50" fmla="*/ 68 w 127"/>
                <a:gd name="T51" fmla="*/ 187 h 248"/>
                <a:gd name="T52" fmla="*/ 68 w 127"/>
                <a:gd name="T53" fmla="*/ 18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7" h="248">
                  <a:moveTo>
                    <a:pt x="68" y="189"/>
                  </a:moveTo>
                  <a:cubicBezTo>
                    <a:pt x="67" y="190"/>
                    <a:pt x="67" y="191"/>
                    <a:pt x="66" y="192"/>
                  </a:cubicBezTo>
                  <a:cubicBezTo>
                    <a:pt x="65" y="193"/>
                    <a:pt x="64" y="194"/>
                    <a:pt x="63" y="195"/>
                  </a:cubicBezTo>
                  <a:cubicBezTo>
                    <a:pt x="62" y="195"/>
                    <a:pt x="62" y="195"/>
                    <a:pt x="61" y="195"/>
                  </a:cubicBezTo>
                  <a:cubicBezTo>
                    <a:pt x="49" y="197"/>
                    <a:pt x="36" y="197"/>
                    <a:pt x="24" y="195"/>
                  </a:cubicBezTo>
                  <a:cubicBezTo>
                    <a:pt x="23" y="196"/>
                    <a:pt x="21" y="197"/>
                    <a:pt x="20" y="198"/>
                  </a:cubicBezTo>
                  <a:cubicBezTo>
                    <a:pt x="22" y="212"/>
                    <a:pt x="29" y="230"/>
                    <a:pt x="46" y="246"/>
                  </a:cubicBezTo>
                  <a:cubicBezTo>
                    <a:pt x="57" y="246"/>
                    <a:pt x="68" y="247"/>
                    <a:pt x="79" y="248"/>
                  </a:cubicBezTo>
                  <a:lnTo>
                    <a:pt x="113" y="111"/>
                  </a:lnTo>
                  <a:cubicBezTo>
                    <a:pt x="76" y="101"/>
                    <a:pt x="66" y="36"/>
                    <a:pt x="115" y="28"/>
                  </a:cubicBezTo>
                  <a:cubicBezTo>
                    <a:pt x="115" y="17"/>
                    <a:pt x="119" y="7"/>
                    <a:pt x="127" y="0"/>
                  </a:cubicBezTo>
                  <a:cubicBezTo>
                    <a:pt x="101" y="2"/>
                    <a:pt x="76" y="5"/>
                    <a:pt x="51" y="10"/>
                  </a:cubicBezTo>
                  <a:lnTo>
                    <a:pt x="58" y="86"/>
                  </a:lnTo>
                  <a:cubicBezTo>
                    <a:pt x="59" y="87"/>
                    <a:pt x="59" y="88"/>
                    <a:pt x="59" y="89"/>
                  </a:cubicBezTo>
                  <a:lnTo>
                    <a:pt x="59" y="97"/>
                  </a:lnTo>
                  <a:cubicBezTo>
                    <a:pt x="60" y="107"/>
                    <a:pt x="45" y="108"/>
                    <a:pt x="45" y="98"/>
                  </a:cubicBezTo>
                  <a:lnTo>
                    <a:pt x="44" y="92"/>
                  </a:lnTo>
                  <a:lnTo>
                    <a:pt x="13" y="71"/>
                  </a:lnTo>
                  <a:cubicBezTo>
                    <a:pt x="5" y="77"/>
                    <a:pt x="0" y="88"/>
                    <a:pt x="0" y="99"/>
                  </a:cubicBezTo>
                  <a:cubicBezTo>
                    <a:pt x="0" y="119"/>
                    <a:pt x="17" y="136"/>
                    <a:pt x="37" y="136"/>
                  </a:cubicBezTo>
                  <a:cubicBezTo>
                    <a:pt x="41" y="136"/>
                    <a:pt x="44" y="135"/>
                    <a:pt x="48" y="134"/>
                  </a:cubicBezTo>
                  <a:lnTo>
                    <a:pt x="48" y="131"/>
                  </a:lnTo>
                  <a:cubicBezTo>
                    <a:pt x="47" y="121"/>
                    <a:pt x="61" y="120"/>
                    <a:pt x="62" y="130"/>
                  </a:cubicBezTo>
                  <a:lnTo>
                    <a:pt x="63" y="138"/>
                  </a:lnTo>
                  <a:cubicBezTo>
                    <a:pt x="63" y="138"/>
                    <a:pt x="63" y="139"/>
                    <a:pt x="63" y="139"/>
                  </a:cubicBezTo>
                  <a:lnTo>
                    <a:pt x="68" y="187"/>
                  </a:lnTo>
                  <a:cubicBezTo>
                    <a:pt x="68" y="188"/>
                    <a:pt x="68" y="188"/>
                    <a:pt x="68" y="18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7" name="Freeform 140">
              <a:extLst>
                <a:ext uri="{FF2B5EF4-FFF2-40B4-BE49-F238E27FC236}">
                  <a16:creationId xmlns:a16="http://schemas.microsoft.com/office/drawing/2014/main" id="{8A053EC4-945A-628C-1F43-5864CB3D59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36195" y="3105508"/>
              <a:ext cx="50585" cy="80937"/>
            </a:xfrm>
            <a:custGeom>
              <a:avLst/>
              <a:gdLst>
                <a:gd name="T0" fmla="*/ 70 w 110"/>
                <a:gd name="T1" fmla="*/ 39 h 171"/>
                <a:gd name="T2" fmla="*/ 75 w 110"/>
                <a:gd name="T3" fmla="*/ 42 h 171"/>
                <a:gd name="T4" fmla="*/ 76 w 110"/>
                <a:gd name="T5" fmla="*/ 43 h 171"/>
                <a:gd name="T6" fmla="*/ 100 w 110"/>
                <a:gd name="T7" fmla="*/ 60 h 171"/>
                <a:gd name="T8" fmla="*/ 95 w 110"/>
                <a:gd name="T9" fmla="*/ 0 h 171"/>
                <a:gd name="T10" fmla="*/ 39 w 110"/>
                <a:gd name="T11" fmla="*/ 18 h 171"/>
                <a:gd name="T12" fmla="*/ 28 w 110"/>
                <a:gd name="T13" fmla="*/ 134 h 171"/>
                <a:gd name="T14" fmla="*/ 30 w 110"/>
                <a:gd name="T15" fmla="*/ 136 h 171"/>
                <a:gd name="T16" fmla="*/ 110 w 110"/>
                <a:gd name="T17" fmla="*/ 168 h 171"/>
                <a:gd name="T18" fmla="*/ 107 w 110"/>
                <a:gd name="T19" fmla="*/ 136 h 171"/>
                <a:gd name="T20" fmla="*/ 95 w 110"/>
                <a:gd name="T21" fmla="*/ 137 h 171"/>
                <a:gd name="T22" fmla="*/ 44 w 110"/>
                <a:gd name="T23" fmla="*/ 86 h 171"/>
                <a:gd name="T24" fmla="*/ 59 w 110"/>
                <a:gd name="T25" fmla="*/ 49 h 171"/>
                <a:gd name="T26" fmla="*/ 70 w 110"/>
                <a:gd name="T2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0" h="171">
                  <a:moveTo>
                    <a:pt x="70" y="39"/>
                  </a:moveTo>
                  <a:lnTo>
                    <a:pt x="75" y="42"/>
                  </a:lnTo>
                  <a:cubicBezTo>
                    <a:pt x="75" y="42"/>
                    <a:pt x="76" y="43"/>
                    <a:pt x="76" y="43"/>
                  </a:cubicBezTo>
                  <a:lnTo>
                    <a:pt x="100" y="60"/>
                  </a:lnTo>
                  <a:lnTo>
                    <a:pt x="95" y="0"/>
                  </a:lnTo>
                  <a:cubicBezTo>
                    <a:pt x="75" y="5"/>
                    <a:pt x="57" y="11"/>
                    <a:pt x="39" y="18"/>
                  </a:cubicBezTo>
                  <a:cubicBezTo>
                    <a:pt x="0" y="60"/>
                    <a:pt x="4" y="104"/>
                    <a:pt x="28" y="134"/>
                  </a:cubicBezTo>
                  <a:cubicBezTo>
                    <a:pt x="29" y="134"/>
                    <a:pt x="30" y="135"/>
                    <a:pt x="30" y="136"/>
                  </a:cubicBezTo>
                  <a:cubicBezTo>
                    <a:pt x="49" y="158"/>
                    <a:pt x="79" y="171"/>
                    <a:pt x="110" y="168"/>
                  </a:cubicBezTo>
                  <a:lnTo>
                    <a:pt x="107" y="136"/>
                  </a:lnTo>
                  <a:cubicBezTo>
                    <a:pt x="103" y="137"/>
                    <a:pt x="99" y="137"/>
                    <a:pt x="95" y="137"/>
                  </a:cubicBezTo>
                  <a:cubicBezTo>
                    <a:pt x="67" y="137"/>
                    <a:pt x="44" y="114"/>
                    <a:pt x="44" y="86"/>
                  </a:cubicBezTo>
                  <a:cubicBezTo>
                    <a:pt x="44" y="71"/>
                    <a:pt x="50" y="58"/>
                    <a:pt x="59" y="49"/>
                  </a:cubicBezTo>
                  <a:cubicBezTo>
                    <a:pt x="56" y="42"/>
                    <a:pt x="63" y="34"/>
                    <a:pt x="70" y="3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8" name="Freeform 141">
              <a:extLst>
                <a:ext uri="{FF2B5EF4-FFF2-40B4-BE49-F238E27FC236}">
                  <a16:creationId xmlns:a16="http://schemas.microsoft.com/office/drawing/2014/main" id="{74D66D0D-156F-1770-9FE2-F48F66FAFA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69421" y="3147999"/>
              <a:ext cx="95100" cy="48562"/>
            </a:xfrm>
            <a:custGeom>
              <a:avLst/>
              <a:gdLst>
                <a:gd name="T0" fmla="*/ 208 w 208"/>
                <a:gd name="T1" fmla="*/ 85 h 102"/>
                <a:gd name="T2" fmla="*/ 166 w 208"/>
                <a:gd name="T3" fmla="*/ 57 h 102"/>
                <a:gd name="T4" fmla="*/ 51 w 208"/>
                <a:gd name="T5" fmla="*/ 0 h 102"/>
                <a:gd name="T6" fmla="*/ 0 w 208"/>
                <a:gd name="T7" fmla="*/ 44 h 102"/>
                <a:gd name="T8" fmla="*/ 32 w 208"/>
                <a:gd name="T9" fmla="*/ 53 h 102"/>
                <a:gd name="T10" fmla="*/ 33 w 208"/>
                <a:gd name="T11" fmla="*/ 53 h 102"/>
                <a:gd name="T12" fmla="*/ 41 w 208"/>
                <a:gd name="T13" fmla="*/ 55 h 102"/>
                <a:gd name="T14" fmla="*/ 45 w 208"/>
                <a:gd name="T15" fmla="*/ 56 h 102"/>
                <a:gd name="T16" fmla="*/ 47 w 208"/>
                <a:gd name="T17" fmla="*/ 59 h 102"/>
                <a:gd name="T18" fmla="*/ 208 w 208"/>
                <a:gd name="T19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02">
                  <a:moveTo>
                    <a:pt x="208" y="85"/>
                  </a:moveTo>
                  <a:cubicBezTo>
                    <a:pt x="192" y="79"/>
                    <a:pt x="177" y="69"/>
                    <a:pt x="166" y="57"/>
                  </a:cubicBezTo>
                  <a:cubicBezTo>
                    <a:pt x="113" y="71"/>
                    <a:pt x="68" y="32"/>
                    <a:pt x="51" y="0"/>
                  </a:cubicBezTo>
                  <a:cubicBezTo>
                    <a:pt x="33" y="14"/>
                    <a:pt x="16" y="28"/>
                    <a:pt x="0" y="44"/>
                  </a:cubicBezTo>
                  <a:lnTo>
                    <a:pt x="32" y="53"/>
                  </a:lnTo>
                  <a:cubicBezTo>
                    <a:pt x="33" y="53"/>
                    <a:pt x="33" y="53"/>
                    <a:pt x="33" y="53"/>
                  </a:cubicBezTo>
                  <a:lnTo>
                    <a:pt x="41" y="55"/>
                  </a:lnTo>
                  <a:cubicBezTo>
                    <a:pt x="43" y="55"/>
                    <a:pt x="44" y="56"/>
                    <a:pt x="45" y="56"/>
                  </a:cubicBezTo>
                  <a:cubicBezTo>
                    <a:pt x="46" y="57"/>
                    <a:pt x="47" y="58"/>
                    <a:pt x="47" y="59"/>
                  </a:cubicBezTo>
                  <a:cubicBezTo>
                    <a:pt x="85" y="102"/>
                    <a:pt x="174" y="102"/>
                    <a:pt x="208" y="8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49" name="Freeform 142">
              <a:extLst>
                <a:ext uri="{FF2B5EF4-FFF2-40B4-BE49-F238E27FC236}">
                  <a16:creationId xmlns:a16="http://schemas.microsoft.com/office/drawing/2014/main" id="{717A91A2-176E-B075-205E-EE577ADFED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7749" y="3119671"/>
              <a:ext cx="42491" cy="52609"/>
            </a:xfrm>
            <a:custGeom>
              <a:avLst/>
              <a:gdLst>
                <a:gd name="T0" fmla="*/ 92 w 92"/>
                <a:gd name="T1" fmla="*/ 106 h 112"/>
                <a:gd name="T2" fmla="*/ 92 w 92"/>
                <a:gd name="T3" fmla="*/ 0 h 112"/>
                <a:gd name="T4" fmla="*/ 0 w 92"/>
                <a:gd name="T5" fmla="*/ 53 h 112"/>
                <a:gd name="T6" fmla="*/ 92 w 92"/>
                <a:gd name="T7" fmla="*/ 10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12">
                  <a:moveTo>
                    <a:pt x="92" y="106"/>
                  </a:moveTo>
                  <a:cubicBezTo>
                    <a:pt x="72" y="77"/>
                    <a:pt x="68" y="39"/>
                    <a:pt x="92" y="0"/>
                  </a:cubicBezTo>
                  <a:cubicBezTo>
                    <a:pt x="59" y="14"/>
                    <a:pt x="28" y="32"/>
                    <a:pt x="0" y="53"/>
                  </a:cubicBezTo>
                  <a:cubicBezTo>
                    <a:pt x="13" y="80"/>
                    <a:pt x="51" y="112"/>
                    <a:pt x="92" y="10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0" name="Freeform 143">
              <a:extLst>
                <a:ext uri="{FF2B5EF4-FFF2-40B4-BE49-F238E27FC236}">
                  <a16:creationId xmlns:a16="http://schemas.microsoft.com/office/drawing/2014/main" id="{C45C0F37-E452-A42E-274A-28FD3EF501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83586" y="3180374"/>
              <a:ext cx="89030" cy="34399"/>
            </a:xfrm>
            <a:custGeom>
              <a:avLst/>
              <a:gdLst>
                <a:gd name="T0" fmla="*/ 7 w 197"/>
                <a:gd name="T1" fmla="*/ 0 h 73"/>
                <a:gd name="T2" fmla="*/ 5 w 197"/>
                <a:gd name="T3" fmla="*/ 0 h 73"/>
                <a:gd name="T4" fmla="*/ 5 w 197"/>
                <a:gd name="T5" fmla="*/ 63 h 73"/>
                <a:gd name="T6" fmla="*/ 105 w 197"/>
                <a:gd name="T7" fmla="*/ 73 h 73"/>
                <a:gd name="T8" fmla="*/ 197 w 197"/>
                <a:gd name="T9" fmla="*/ 72 h 73"/>
                <a:gd name="T10" fmla="*/ 178 w 197"/>
                <a:gd name="T11" fmla="*/ 32 h 73"/>
                <a:gd name="T12" fmla="*/ 7 w 197"/>
                <a:gd name="T1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73">
                  <a:moveTo>
                    <a:pt x="7" y="0"/>
                  </a:moveTo>
                  <a:lnTo>
                    <a:pt x="5" y="0"/>
                  </a:lnTo>
                  <a:cubicBezTo>
                    <a:pt x="0" y="15"/>
                    <a:pt x="1" y="47"/>
                    <a:pt x="5" y="63"/>
                  </a:cubicBezTo>
                  <a:cubicBezTo>
                    <a:pt x="34" y="72"/>
                    <a:pt x="67" y="73"/>
                    <a:pt x="105" y="73"/>
                  </a:cubicBezTo>
                  <a:cubicBezTo>
                    <a:pt x="137" y="73"/>
                    <a:pt x="167" y="72"/>
                    <a:pt x="197" y="72"/>
                  </a:cubicBezTo>
                  <a:cubicBezTo>
                    <a:pt x="186" y="59"/>
                    <a:pt x="181" y="45"/>
                    <a:pt x="178" y="32"/>
                  </a:cubicBezTo>
                  <a:cubicBezTo>
                    <a:pt x="134" y="50"/>
                    <a:pt x="46" y="44"/>
                    <a:pt x="7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1" name="Freeform 144">
              <a:extLst>
                <a:ext uri="{FF2B5EF4-FFF2-40B4-BE49-F238E27FC236}">
                  <a16:creationId xmlns:a16="http://schemas.microsoft.com/office/drawing/2014/main" id="{1B7C7EB0-4A89-AA68-1D7E-652009ECE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16813" y="3281545"/>
              <a:ext cx="80937" cy="123429"/>
            </a:xfrm>
            <a:custGeom>
              <a:avLst/>
              <a:gdLst>
                <a:gd name="T0" fmla="*/ 173 w 173"/>
                <a:gd name="T1" fmla="*/ 15 h 266"/>
                <a:gd name="T2" fmla="*/ 145 w 173"/>
                <a:gd name="T3" fmla="*/ 0 h 266"/>
                <a:gd name="T4" fmla="*/ 115 w 173"/>
                <a:gd name="T5" fmla="*/ 23 h 266"/>
                <a:gd name="T6" fmla="*/ 114 w 173"/>
                <a:gd name="T7" fmla="*/ 24 h 266"/>
                <a:gd name="T8" fmla="*/ 66 w 173"/>
                <a:gd name="T9" fmla="*/ 70 h 266"/>
                <a:gd name="T10" fmla="*/ 65 w 173"/>
                <a:gd name="T11" fmla="*/ 72 h 266"/>
                <a:gd name="T12" fmla="*/ 50 w 173"/>
                <a:gd name="T13" fmla="*/ 92 h 266"/>
                <a:gd name="T14" fmla="*/ 49 w 173"/>
                <a:gd name="T15" fmla="*/ 94 h 266"/>
                <a:gd name="T16" fmla="*/ 20 w 173"/>
                <a:gd name="T17" fmla="*/ 166 h 266"/>
                <a:gd name="T18" fmla="*/ 0 w 173"/>
                <a:gd name="T19" fmla="*/ 266 h 266"/>
                <a:gd name="T20" fmla="*/ 54 w 173"/>
                <a:gd name="T21" fmla="*/ 238 h 266"/>
                <a:gd name="T22" fmla="*/ 173 w 173"/>
                <a:gd name="T23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3" h="266">
                  <a:moveTo>
                    <a:pt x="173" y="15"/>
                  </a:moveTo>
                  <a:cubicBezTo>
                    <a:pt x="163" y="10"/>
                    <a:pt x="154" y="5"/>
                    <a:pt x="145" y="0"/>
                  </a:cubicBezTo>
                  <a:cubicBezTo>
                    <a:pt x="134" y="7"/>
                    <a:pt x="124" y="15"/>
                    <a:pt x="115" y="23"/>
                  </a:cubicBezTo>
                  <a:cubicBezTo>
                    <a:pt x="114" y="23"/>
                    <a:pt x="114" y="24"/>
                    <a:pt x="114" y="24"/>
                  </a:cubicBezTo>
                  <a:cubicBezTo>
                    <a:pt x="94" y="40"/>
                    <a:pt x="79" y="56"/>
                    <a:pt x="66" y="70"/>
                  </a:cubicBezTo>
                  <a:cubicBezTo>
                    <a:pt x="66" y="71"/>
                    <a:pt x="66" y="71"/>
                    <a:pt x="65" y="72"/>
                  </a:cubicBezTo>
                  <a:cubicBezTo>
                    <a:pt x="60" y="79"/>
                    <a:pt x="55" y="85"/>
                    <a:pt x="50" y="92"/>
                  </a:cubicBezTo>
                  <a:cubicBezTo>
                    <a:pt x="50" y="92"/>
                    <a:pt x="50" y="93"/>
                    <a:pt x="49" y="94"/>
                  </a:cubicBezTo>
                  <a:cubicBezTo>
                    <a:pt x="31" y="120"/>
                    <a:pt x="24" y="144"/>
                    <a:pt x="20" y="166"/>
                  </a:cubicBezTo>
                  <a:cubicBezTo>
                    <a:pt x="14" y="197"/>
                    <a:pt x="18" y="238"/>
                    <a:pt x="0" y="266"/>
                  </a:cubicBezTo>
                  <a:cubicBezTo>
                    <a:pt x="29" y="264"/>
                    <a:pt x="37" y="256"/>
                    <a:pt x="54" y="238"/>
                  </a:cubicBezTo>
                  <a:cubicBezTo>
                    <a:pt x="37" y="159"/>
                    <a:pt x="93" y="58"/>
                    <a:pt x="173" y="1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2" name="Freeform 145">
              <a:extLst>
                <a:ext uri="{FF2B5EF4-FFF2-40B4-BE49-F238E27FC236}">
                  <a16:creationId xmlns:a16="http://schemas.microsoft.com/office/drawing/2014/main" id="{CC3A03CA-0771-F802-BEAE-8AC0F0BEE1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91680" y="3356412"/>
              <a:ext cx="38444" cy="30352"/>
            </a:xfrm>
            <a:custGeom>
              <a:avLst/>
              <a:gdLst>
                <a:gd name="T0" fmla="*/ 23 w 86"/>
                <a:gd name="T1" fmla="*/ 0 h 69"/>
                <a:gd name="T2" fmla="*/ 17 w 86"/>
                <a:gd name="T3" fmla="*/ 9 h 69"/>
                <a:gd name="T4" fmla="*/ 39 w 86"/>
                <a:gd name="T5" fmla="*/ 69 h 69"/>
                <a:gd name="T6" fmla="*/ 23 w 86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69">
                  <a:moveTo>
                    <a:pt x="23" y="0"/>
                  </a:moveTo>
                  <a:cubicBezTo>
                    <a:pt x="21" y="3"/>
                    <a:pt x="19" y="6"/>
                    <a:pt x="17" y="9"/>
                  </a:cubicBezTo>
                  <a:cubicBezTo>
                    <a:pt x="0" y="43"/>
                    <a:pt x="19" y="69"/>
                    <a:pt x="39" y="69"/>
                  </a:cubicBezTo>
                  <a:cubicBezTo>
                    <a:pt x="86" y="69"/>
                    <a:pt x="83" y="2"/>
                    <a:pt x="23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3" name="Freeform 146">
              <a:extLst>
                <a:ext uri="{FF2B5EF4-FFF2-40B4-BE49-F238E27FC236}">
                  <a16:creationId xmlns:a16="http://schemas.microsoft.com/office/drawing/2014/main" id="{A0B725D3-B637-26E0-00B1-0117CDD56C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0977" y="3255241"/>
              <a:ext cx="32375" cy="50586"/>
            </a:xfrm>
            <a:custGeom>
              <a:avLst/>
              <a:gdLst>
                <a:gd name="T0" fmla="*/ 71 w 71"/>
                <a:gd name="T1" fmla="*/ 72 h 108"/>
                <a:gd name="T2" fmla="*/ 3 w 71"/>
                <a:gd name="T3" fmla="*/ 0 h 108"/>
                <a:gd name="T4" fmla="*/ 5 w 71"/>
                <a:gd name="T5" fmla="*/ 47 h 108"/>
                <a:gd name="T6" fmla="*/ 5 w 71"/>
                <a:gd name="T7" fmla="*/ 47 h 108"/>
                <a:gd name="T8" fmla="*/ 34 w 71"/>
                <a:gd name="T9" fmla="*/ 108 h 108"/>
                <a:gd name="T10" fmla="*/ 71 w 71"/>
                <a:gd name="T11" fmla="*/ 7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08">
                  <a:moveTo>
                    <a:pt x="71" y="72"/>
                  </a:moveTo>
                  <a:cubicBezTo>
                    <a:pt x="45" y="52"/>
                    <a:pt x="17" y="29"/>
                    <a:pt x="3" y="0"/>
                  </a:cubicBezTo>
                  <a:cubicBezTo>
                    <a:pt x="0" y="16"/>
                    <a:pt x="2" y="32"/>
                    <a:pt x="5" y="47"/>
                  </a:cubicBezTo>
                  <a:lnTo>
                    <a:pt x="5" y="47"/>
                  </a:lnTo>
                  <a:cubicBezTo>
                    <a:pt x="11" y="72"/>
                    <a:pt x="24" y="93"/>
                    <a:pt x="34" y="108"/>
                  </a:cubicBezTo>
                  <a:cubicBezTo>
                    <a:pt x="44" y="96"/>
                    <a:pt x="56" y="84"/>
                    <a:pt x="71" y="7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4" name="Freeform 147">
              <a:extLst>
                <a:ext uri="{FF2B5EF4-FFF2-40B4-BE49-F238E27FC236}">
                  <a16:creationId xmlns:a16="http://schemas.microsoft.com/office/drawing/2014/main" id="{87CB4334-CA15-EBA4-DB9F-E1E7EAC76A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37047" y="3429255"/>
              <a:ext cx="22257" cy="28328"/>
            </a:xfrm>
            <a:custGeom>
              <a:avLst/>
              <a:gdLst>
                <a:gd name="T0" fmla="*/ 0 w 46"/>
                <a:gd name="T1" fmla="*/ 0 h 62"/>
                <a:gd name="T2" fmla="*/ 1 w 46"/>
                <a:gd name="T3" fmla="*/ 62 h 62"/>
                <a:gd name="T4" fmla="*/ 46 w 46"/>
                <a:gd name="T5" fmla="*/ 40 h 62"/>
                <a:gd name="T6" fmla="*/ 0 w 46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62">
                  <a:moveTo>
                    <a:pt x="0" y="0"/>
                  </a:moveTo>
                  <a:cubicBezTo>
                    <a:pt x="2" y="21"/>
                    <a:pt x="4" y="42"/>
                    <a:pt x="1" y="62"/>
                  </a:cubicBezTo>
                  <a:cubicBezTo>
                    <a:pt x="24" y="60"/>
                    <a:pt x="33" y="54"/>
                    <a:pt x="46" y="40"/>
                  </a:cubicBezTo>
                  <a:cubicBezTo>
                    <a:pt x="29" y="30"/>
                    <a:pt x="14" y="17"/>
                    <a:pt x="0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5" name="Freeform 148">
              <a:extLst>
                <a:ext uri="{FF2B5EF4-FFF2-40B4-BE49-F238E27FC236}">
                  <a16:creationId xmlns:a16="http://schemas.microsoft.com/office/drawing/2014/main" id="{7DE4917D-BE59-7B63-39BA-49102213CA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20859" y="3299756"/>
              <a:ext cx="20234" cy="22258"/>
            </a:xfrm>
            <a:custGeom>
              <a:avLst/>
              <a:gdLst>
                <a:gd name="T0" fmla="*/ 29 w 44"/>
                <a:gd name="T1" fmla="*/ 0 h 47"/>
                <a:gd name="T2" fmla="*/ 0 w 44"/>
                <a:gd name="T3" fmla="*/ 15 h 47"/>
                <a:gd name="T4" fmla="*/ 15 w 44"/>
                <a:gd name="T5" fmla="*/ 47 h 47"/>
                <a:gd name="T6" fmla="*/ 32 w 44"/>
                <a:gd name="T7" fmla="*/ 41 h 47"/>
                <a:gd name="T8" fmla="*/ 44 w 44"/>
                <a:gd name="T9" fmla="*/ 25 h 47"/>
                <a:gd name="T10" fmla="*/ 29 w 44"/>
                <a:gd name="T1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7">
                  <a:moveTo>
                    <a:pt x="29" y="0"/>
                  </a:moveTo>
                  <a:lnTo>
                    <a:pt x="0" y="15"/>
                  </a:lnTo>
                  <a:lnTo>
                    <a:pt x="15" y="47"/>
                  </a:lnTo>
                  <a:cubicBezTo>
                    <a:pt x="21" y="45"/>
                    <a:pt x="26" y="42"/>
                    <a:pt x="32" y="41"/>
                  </a:cubicBezTo>
                  <a:cubicBezTo>
                    <a:pt x="36" y="36"/>
                    <a:pt x="39" y="30"/>
                    <a:pt x="44" y="25"/>
                  </a:cubicBezTo>
                  <a:cubicBezTo>
                    <a:pt x="38" y="17"/>
                    <a:pt x="33" y="9"/>
                    <a:pt x="29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6" name="Freeform 149">
              <a:extLst>
                <a:ext uri="{FF2B5EF4-FFF2-40B4-BE49-F238E27FC236}">
                  <a16:creationId xmlns:a16="http://schemas.microsoft.com/office/drawing/2014/main" id="{9BD4DC88-0F72-50BE-2B34-7CD15F5FB2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28084"/>
              <a:ext cx="32375" cy="42492"/>
            </a:xfrm>
            <a:custGeom>
              <a:avLst/>
              <a:gdLst>
                <a:gd name="T0" fmla="*/ 0 w 72"/>
                <a:gd name="T1" fmla="*/ 70 h 88"/>
                <a:gd name="T2" fmla="*/ 1 w 72"/>
                <a:gd name="T3" fmla="*/ 88 h 88"/>
                <a:gd name="T4" fmla="*/ 52 w 72"/>
                <a:gd name="T5" fmla="*/ 58 h 88"/>
                <a:gd name="T6" fmla="*/ 72 w 72"/>
                <a:gd name="T7" fmla="*/ 0 h 88"/>
                <a:gd name="T8" fmla="*/ 69 w 72"/>
                <a:gd name="T9" fmla="*/ 2 h 88"/>
                <a:gd name="T10" fmla="*/ 68 w 72"/>
                <a:gd name="T11" fmla="*/ 2 h 88"/>
                <a:gd name="T12" fmla="*/ 0 w 72"/>
                <a:gd name="T13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8">
                  <a:moveTo>
                    <a:pt x="0" y="70"/>
                  </a:moveTo>
                  <a:cubicBezTo>
                    <a:pt x="0" y="76"/>
                    <a:pt x="1" y="82"/>
                    <a:pt x="1" y="88"/>
                  </a:cubicBezTo>
                  <a:cubicBezTo>
                    <a:pt x="15" y="78"/>
                    <a:pt x="38" y="63"/>
                    <a:pt x="52" y="58"/>
                  </a:cubicBezTo>
                  <a:cubicBezTo>
                    <a:pt x="55" y="41"/>
                    <a:pt x="61" y="21"/>
                    <a:pt x="72" y="0"/>
                  </a:cubicBezTo>
                  <a:cubicBezTo>
                    <a:pt x="71" y="0"/>
                    <a:pt x="70" y="1"/>
                    <a:pt x="69" y="2"/>
                  </a:cubicBezTo>
                  <a:cubicBezTo>
                    <a:pt x="69" y="2"/>
                    <a:pt x="68" y="2"/>
                    <a:pt x="68" y="2"/>
                  </a:cubicBezTo>
                  <a:cubicBezTo>
                    <a:pt x="36" y="20"/>
                    <a:pt x="7" y="57"/>
                    <a:pt x="0" y="7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7" name="Freeform 150">
              <a:extLst>
                <a:ext uri="{FF2B5EF4-FFF2-40B4-BE49-F238E27FC236}">
                  <a16:creationId xmlns:a16="http://schemas.microsoft.com/office/drawing/2014/main" id="{B90AD882-8DE0-B2B7-6DEC-4A7525626C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6578" y="3317966"/>
              <a:ext cx="12141" cy="32375"/>
            </a:xfrm>
            <a:custGeom>
              <a:avLst/>
              <a:gdLst>
                <a:gd name="T0" fmla="*/ 4 w 28"/>
                <a:gd name="T1" fmla="*/ 0 h 69"/>
                <a:gd name="T2" fmla="*/ 0 w 28"/>
                <a:gd name="T3" fmla="*/ 69 h 69"/>
                <a:gd name="T4" fmla="*/ 28 w 28"/>
                <a:gd name="T5" fmla="*/ 39 h 69"/>
                <a:gd name="T6" fmla="*/ 4 w 28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69">
                  <a:moveTo>
                    <a:pt x="4" y="0"/>
                  </a:moveTo>
                  <a:cubicBezTo>
                    <a:pt x="1" y="23"/>
                    <a:pt x="0" y="46"/>
                    <a:pt x="0" y="69"/>
                  </a:cubicBezTo>
                  <a:cubicBezTo>
                    <a:pt x="7" y="60"/>
                    <a:pt x="17" y="49"/>
                    <a:pt x="28" y="39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8" name="Freeform 151">
              <a:extLst>
                <a:ext uri="{FF2B5EF4-FFF2-40B4-BE49-F238E27FC236}">
                  <a16:creationId xmlns:a16="http://schemas.microsoft.com/office/drawing/2014/main" id="{F10EE513-5F8C-65A2-01D6-B5C2D39DB3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98603" y="3281545"/>
              <a:ext cx="32375" cy="50586"/>
            </a:xfrm>
            <a:custGeom>
              <a:avLst/>
              <a:gdLst>
                <a:gd name="T0" fmla="*/ 5 w 69"/>
                <a:gd name="T1" fmla="*/ 26 h 105"/>
                <a:gd name="T2" fmla="*/ 0 w 69"/>
                <a:gd name="T3" fmla="*/ 53 h 105"/>
                <a:gd name="T4" fmla="*/ 32 w 69"/>
                <a:gd name="T5" fmla="*/ 105 h 105"/>
                <a:gd name="T6" fmla="*/ 49 w 69"/>
                <a:gd name="T7" fmla="*/ 92 h 105"/>
                <a:gd name="T8" fmla="*/ 69 w 69"/>
                <a:gd name="T9" fmla="*/ 25 h 105"/>
                <a:gd name="T10" fmla="*/ 60 w 69"/>
                <a:gd name="T11" fmla="*/ 0 h 105"/>
                <a:gd name="T12" fmla="*/ 5 w 69"/>
                <a:gd name="T13" fmla="*/ 2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105">
                  <a:moveTo>
                    <a:pt x="5" y="26"/>
                  </a:moveTo>
                  <a:cubicBezTo>
                    <a:pt x="3" y="35"/>
                    <a:pt x="2" y="44"/>
                    <a:pt x="0" y="53"/>
                  </a:cubicBezTo>
                  <a:lnTo>
                    <a:pt x="32" y="105"/>
                  </a:lnTo>
                  <a:cubicBezTo>
                    <a:pt x="38" y="100"/>
                    <a:pt x="43" y="96"/>
                    <a:pt x="49" y="92"/>
                  </a:cubicBezTo>
                  <a:cubicBezTo>
                    <a:pt x="23" y="39"/>
                    <a:pt x="18" y="50"/>
                    <a:pt x="69" y="25"/>
                  </a:cubicBezTo>
                  <a:cubicBezTo>
                    <a:pt x="65" y="17"/>
                    <a:pt x="62" y="9"/>
                    <a:pt x="60" y="0"/>
                  </a:cubicBezTo>
                  <a:cubicBezTo>
                    <a:pt x="46" y="3"/>
                    <a:pt x="24" y="13"/>
                    <a:pt x="5" y="2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59" name="Freeform 152">
              <a:extLst>
                <a:ext uri="{FF2B5EF4-FFF2-40B4-BE49-F238E27FC236}">
                  <a16:creationId xmlns:a16="http://schemas.microsoft.com/office/drawing/2014/main" id="{D86D758D-A928-F02F-74CC-9B7B39104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4672" y="3204655"/>
              <a:ext cx="74866" cy="80937"/>
            </a:xfrm>
            <a:custGeom>
              <a:avLst/>
              <a:gdLst>
                <a:gd name="T0" fmla="*/ 78 w 162"/>
                <a:gd name="T1" fmla="*/ 0 h 171"/>
                <a:gd name="T2" fmla="*/ 0 w 162"/>
                <a:gd name="T3" fmla="*/ 171 h 171"/>
                <a:gd name="T4" fmla="*/ 46 w 162"/>
                <a:gd name="T5" fmla="*/ 151 h 171"/>
                <a:gd name="T6" fmla="*/ 52 w 162"/>
                <a:gd name="T7" fmla="*/ 78 h 171"/>
                <a:gd name="T8" fmla="*/ 66 w 162"/>
                <a:gd name="T9" fmla="*/ 80 h 171"/>
                <a:gd name="T10" fmla="*/ 139 w 162"/>
                <a:gd name="T11" fmla="*/ 170 h 171"/>
                <a:gd name="T12" fmla="*/ 162 w 162"/>
                <a:gd name="T13" fmla="*/ 153 h 171"/>
                <a:gd name="T14" fmla="*/ 78 w 162"/>
                <a:gd name="T15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71">
                  <a:moveTo>
                    <a:pt x="78" y="0"/>
                  </a:moveTo>
                  <a:cubicBezTo>
                    <a:pt x="42" y="52"/>
                    <a:pt x="16" y="110"/>
                    <a:pt x="0" y="171"/>
                  </a:cubicBezTo>
                  <a:cubicBezTo>
                    <a:pt x="16" y="161"/>
                    <a:pt x="33" y="154"/>
                    <a:pt x="46" y="151"/>
                  </a:cubicBezTo>
                  <a:cubicBezTo>
                    <a:pt x="42" y="128"/>
                    <a:pt x="43" y="104"/>
                    <a:pt x="52" y="78"/>
                  </a:cubicBezTo>
                  <a:cubicBezTo>
                    <a:pt x="55" y="69"/>
                    <a:pt x="65" y="70"/>
                    <a:pt x="66" y="80"/>
                  </a:cubicBezTo>
                  <a:cubicBezTo>
                    <a:pt x="72" y="118"/>
                    <a:pt x="110" y="147"/>
                    <a:pt x="139" y="170"/>
                  </a:cubicBezTo>
                  <a:cubicBezTo>
                    <a:pt x="146" y="164"/>
                    <a:pt x="154" y="158"/>
                    <a:pt x="162" y="153"/>
                  </a:cubicBezTo>
                  <a:cubicBezTo>
                    <a:pt x="119" y="121"/>
                    <a:pt x="86" y="75"/>
                    <a:pt x="7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0" name="Freeform 153">
              <a:extLst>
                <a:ext uri="{FF2B5EF4-FFF2-40B4-BE49-F238E27FC236}">
                  <a16:creationId xmlns:a16="http://schemas.microsoft.com/office/drawing/2014/main" id="{BCF5E7C1-D603-E20D-5E50-80E1CCAA42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53234" y="3176327"/>
              <a:ext cx="26304" cy="30352"/>
            </a:xfrm>
            <a:custGeom>
              <a:avLst/>
              <a:gdLst>
                <a:gd name="T0" fmla="*/ 24 w 56"/>
                <a:gd name="T1" fmla="*/ 0 h 69"/>
                <a:gd name="T2" fmla="*/ 0 w 56"/>
                <a:gd name="T3" fmla="*/ 26 h 69"/>
                <a:gd name="T4" fmla="*/ 53 w 56"/>
                <a:gd name="T5" fmla="*/ 69 h 69"/>
                <a:gd name="T6" fmla="*/ 56 w 56"/>
                <a:gd name="T7" fmla="*/ 8 h 69"/>
                <a:gd name="T8" fmla="*/ 24 w 5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69">
                  <a:moveTo>
                    <a:pt x="24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15" y="47"/>
                    <a:pt x="33" y="61"/>
                    <a:pt x="53" y="69"/>
                  </a:cubicBezTo>
                  <a:cubicBezTo>
                    <a:pt x="51" y="51"/>
                    <a:pt x="51" y="25"/>
                    <a:pt x="56" y="8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1" name="Freeform 154">
              <a:extLst>
                <a:ext uri="{FF2B5EF4-FFF2-40B4-BE49-F238E27FC236}">
                  <a16:creationId xmlns:a16="http://schemas.microsoft.com/office/drawing/2014/main" id="{1533744A-3AB4-36CB-492A-D851DF690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1413" y="3152046"/>
              <a:ext cx="20234" cy="34399"/>
            </a:xfrm>
            <a:custGeom>
              <a:avLst/>
              <a:gdLst>
                <a:gd name="T0" fmla="*/ 31 w 42"/>
                <a:gd name="T1" fmla="*/ 0 h 71"/>
                <a:gd name="T2" fmla="*/ 6 w 42"/>
                <a:gd name="T3" fmla="*/ 6 h 71"/>
                <a:gd name="T4" fmla="*/ 3 w 42"/>
                <a:gd name="T5" fmla="*/ 71 h 71"/>
                <a:gd name="T6" fmla="*/ 42 w 42"/>
                <a:gd name="T7" fmla="*/ 28 h 71"/>
                <a:gd name="T8" fmla="*/ 31 w 4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1">
                  <a:moveTo>
                    <a:pt x="31" y="0"/>
                  </a:moveTo>
                  <a:cubicBezTo>
                    <a:pt x="24" y="4"/>
                    <a:pt x="16" y="6"/>
                    <a:pt x="6" y="6"/>
                  </a:cubicBezTo>
                  <a:cubicBezTo>
                    <a:pt x="3" y="27"/>
                    <a:pt x="0" y="50"/>
                    <a:pt x="3" y="71"/>
                  </a:cubicBezTo>
                  <a:lnTo>
                    <a:pt x="42" y="28"/>
                  </a:lnTo>
                  <a:cubicBezTo>
                    <a:pt x="35" y="19"/>
                    <a:pt x="32" y="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2" name="Freeform 155">
              <a:extLst>
                <a:ext uri="{FF2B5EF4-FFF2-40B4-BE49-F238E27FC236}">
                  <a16:creationId xmlns:a16="http://schemas.microsoft.com/office/drawing/2014/main" id="{28BE1D7C-549D-72FD-C93C-CE771FEA6A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0944" y="3087297"/>
              <a:ext cx="64749" cy="129499"/>
            </a:xfrm>
            <a:custGeom>
              <a:avLst/>
              <a:gdLst>
                <a:gd name="T0" fmla="*/ 75 w 139"/>
                <a:gd name="T1" fmla="*/ 187 h 281"/>
                <a:gd name="T2" fmla="*/ 48 w 139"/>
                <a:gd name="T3" fmla="*/ 169 h 281"/>
                <a:gd name="T4" fmla="*/ 65 w 139"/>
                <a:gd name="T5" fmla="*/ 166 h 281"/>
                <a:gd name="T6" fmla="*/ 77 w 139"/>
                <a:gd name="T7" fmla="*/ 164 h 281"/>
                <a:gd name="T8" fmla="*/ 80 w 139"/>
                <a:gd name="T9" fmla="*/ 140 h 281"/>
                <a:gd name="T10" fmla="*/ 80 w 139"/>
                <a:gd name="T11" fmla="*/ 139 h 281"/>
                <a:gd name="T12" fmla="*/ 81 w 139"/>
                <a:gd name="T13" fmla="*/ 131 h 281"/>
                <a:gd name="T14" fmla="*/ 96 w 139"/>
                <a:gd name="T15" fmla="*/ 133 h 281"/>
                <a:gd name="T16" fmla="*/ 85 w 139"/>
                <a:gd name="T17" fmla="*/ 76 h 281"/>
                <a:gd name="T18" fmla="*/ 82 w 139"/>
                <a:gd name="T19" fmla="*/ 62 h 281"/>
                <a:gd name="T20" fmla="*/ 109 w 139"/>
                <a:gd name="T21" fmla="*/ 62 h 281"/>
                <a:gd name="T22" fmla="*/ 63 w 139"/>
                <a:gd name="T23" fmla="*/ 85 h 281"/>
                <a:gd name="T24" fmla="*/ 53 w 139"/>
                <a:gd name="T25" fmla="*/ 96 h 281"/>
                <a:gd name="T26" fmla="*/ 34 w 139"/>
                <a:gd name="T27" fmla="*/ 72 h 281"/>
                <a:gd name="T28" fmla="*/ 31 w 139"/>
                <a:gd name="T29" fmla="*/ 127 h 281"/>
                <a:gd name="T30" fmla="*/ 32 w 139"/>
                <a:gd name="T31" fmla="*/ 126 h 281"/>
                <a:gd name="T32" fmla="*/ 46 w 139"/>
                <a:gd name="T33" fmla="*/ 129 h 281"/>
                <a:gd name="T34" fmla="*/ 44 w 139"/>
                <a:gd name="T35" fmla="*/ 137 h 281"/>
                <a:gd name="T36" fmla="*/ 44 w 139"/>
                <a:gd name="T37" fmla="*/ 138 h 281"/>
                <a:gd name="T38" fmla="*/ 9 w 139"/>
                <a:gd name="T39" fmla="*/ 279 h 281"/>
                <a:gd name="T40" fmla="*/ 27 w 139"/>
                <a:gd name="T41" fmla="*/ 281 h 281"/>
                <a:gd name="T42" fmla="*/ 79 w 139"/>
                <a:gd name="T43" fmla="*/ 226 h 281"/>
                <a:gd name="T44" fmla="*/ 75 w 139"/>
                <a:gd name="T45" fmla="*/ 18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81">
                  <a:moveTo>
                    <a:pt x="75" y="187"/>
                  </a:moveTo>
                  <a:cubicBezTo>
                    <a:pt x="64" y="184"/>
                    <a:pt x="53" y="180"/>
                    <a:pt x="48" y="169"/>
                  </a:cubicBezTo>
                  <a:cubicBezTo>
                    <a:pt x="46" y="164"/>
                    <a:pt x="63" y="166"/>
                    <a:pt x="65" y="166"/>
                  </a:cubicBezTo>
                  <a:cubicBezTo>
                    <a:pt x="69" y="167"/>
                    <a:pt x="73" y="166"/>
                    <a:pt x="77" y="164"/>
                  </a:cubicBezTo>
                  <a:cubicBezTo>
                    <a:pt x="77" y="156"/>
                    <a:pt x="79" y="148"/>
                    <a:pt x="80" y="140"/>
                  </a:cubicBezTo>
                  <a:cubicBezTo>
                    <a:pt x="80" y="140"/>
                    <a:pt x="80" y="140"/>
                    <a:pt x="80" y="139"/>
                  </a:cubicBezTo>
                  <a:cubicBezTo>
                    <a:pt x="80" y="137"/>
                    <a:pt x="81" y="134"/>
                    <a:pt x="81" y="131"/>
                  </a:cubicBezTo>
                  <a:cubicBezTo>
                    <a:pt x="82" y="122"/>
                    <a:pt x="97" y="124"/>
                    <a:pt x="96" y="133"/>
                  </a:cubicBezTo>
                  <a:cubicBezTo>
                    <a:pt x="139" y="130"/>
                    <a:pt x="131" y="67"/>
                    <a:pt x="85" y="76"/>
                  </a:cubicBezTo>
                  <a:cubicBezTo>
                    <a:pt x="75" y="78"/>
                    <a:pt x="72" y="64"/>
                    <a:pt x="82" y="62"/>
                  </a:cubicBezTo>
                  <a:cubicBezTo>
                    <a:pt x="92" y="60"/>
                    <a:pt x="101" y="60"/>
                    <a:pt x="109" y="62"/>
                  </a:cubicBezTo>
                  <a:cubicBezTo>
                    <a:pt x="104" y="0"/>
                    <a:pt x="8" y="38"/>
                    <a:pt x="63" y="85"/>
                  </a:cubicBezTo>
                  <a:cubicBezTo>
                    <a:pt x="70" y="91"/>
                    <a:pt x="61" y="103"/>
                    <a:pt x="53" y="96"/>
                  </a:cubicBezTo>
                  <a:cubicBezTo>
                    <a:pt x="43" y="88"/>
                    <a:pt x="37" y="80"/>
                    <a:pt x="34" y="72"/>
                  </a:cubicBezTo>
                  <a:cubicBezTo>
                    <a:pt x="0" y="77"/>
                    <a:pt x="10" y="119"/>
                    <a:pt x="31" y="127"/>
                  </a:cubicBezTo>
                  <a:lnTo>
                    <a:pt x="32" y="126"/>
                  </a:lnTo>
                  <a:cubicBezTo>
                    <a:pt x="34" y="116"/>
                    <a:pt x="48" y="120"/>
                    <a:pt x="46" y="129"/>
                  </a:cubicBezTo>
                  <a:lnTo>
                    <a:pt x="44" y="137"/>
                  </a:lnTo>
                  <a:cubicBezTo>
                    <a:pt x="44" y="137"/>
                    <a:pt x="44" y="138"/>
                    <a:pt x="44" y="138"/>
                  </a:cubicBezTo>
                  <a:lnTo>
                    <a:pt x="9" y="279"/>
                  </a:lnTo>
                  <a:cubicBezTo>
                    <a:pt x="15" y="280"/>
                    <a:pt x="21" y="281"/>
                    <a:pt x="27" y="281"/>
                  </a:cubicBezTo>
                  <a:lnTo>
                    <a:pt x="79" y="226"/>
                  </a:lnTo>
                  <a:cubicBezTo>
                    <a:pt x="75" y="213"/>
                    <a:pt x="75" y="200"/>
                    <a:pt x="75" y="18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3" name="Freeform 156">
              <a:extLst>
                <a:ext uri="{FF2B5EF4-FFF2-40B4-BE49-F238E27FC236}">
                  <a16:creationId xmlns:a16="http://schemas.microsoft.com/office/drawing/2014/main" id="{C0EF4486-ACD0-D2D9-78AF-FC519F7AF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1178" y="3119671"/>
              <a:ext cx="95100" cy="107242"/>
            </a:xfrm>
            <a:custGeom>
              <a:avLst/>
              <a:gdLst>
                <a:gd name="T0" fmla="*/ 103 w 204"/>
                <a:gd name="T1" fmla="*/ 168 h 230"/>
                <a:gd name="T2" fmla="*/ 95 w 204"/>
                <a:gd name="T3" fmla="*/ 127 h 230"/>
                <a:gd name="T4" fmla="*/ 104 w 204"/>
                <a:gd name="T5" fmla="*/ 132 h 230"/>
                <a:gd name="T6" fmla="*/ 121 w 204"/>
                <a:gd name="T7" fmla="*/ 142 h 230"/>
                <a:gd name="T8" fmla="*/ 159 w 204"/>
                <a:gd name="T9" fmla="*/ 89 h 230"/>
                <a:gd name="T10" fmla="*/ 204 w 204"/>
                <a:gd name="T11" fmla="*/ 31 h 230"/>
                <a:gd name="T12" fmla="*/ 148 w 204"/>
                <a:gd name="T13" fmla="*/ 66 h 230"/>
                <a:gd name="T14" fmla="*/ 133 w 204"/>
                <a:gd name="T15" fmla="*/ 69 h 230"/>
                <a:gd name="T16" fmla="*/ 131 w 204"/>
                <a:gd name="T17" fmla="*/ 41 h 230"/>
                <a:gd name="T18" fmla="*/ 96 w 204"/>
                <a:gd name="T19" fmla="*/ 89 h 230"/>
                <a:gd name="T20" fmla="*/ 106 w 204"/>
                <a:gd name="T21" fmla="*/ 100 h 230"/>
                <a:gd name="T22" fmla="*/ 48 w 204"/>
                <a:gd name="T23" fmla="*/ 162 h 230"/>
                <a:gd name="T24" fmla="*/ 47 w 204"/>
                <a:gd name="T25" fmla="*/ 164 h 230"/>
                <a:gd name="T26" fmla="*/ 0 w 204"/>
                <a:gd name="T27" fmla="*/ 214 h 230"/>
                <a:gd name="T28" fmla="*/ 62 w 204"/>
                <a:gd name="T29" fmla="*/ 230 h 230"/>
                <a:gd name="T30" fmla="*/ 103 w 204"/>
                <a:gd name="T31" fmla="*/ 168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4" h="230">
                  <a:moveTo>
                    <a:pt x="103" y="168"/>
                  </a:moveTo>
                  <a:cubicBezTo>
                    <a:pt x="95" y="156"/>
                    <a:pt x="92" y="140"/>
                    <a:pt x="95" y="127"/>
                  </a:cubicBezTo>
                  <a:cubicBezTo>
                    <a:pt x="96" y="120"/>
                    <a:pt x="103" y="131"/>
                    <a:pt x="104" y="132"/>
                  </a:cubicBezTo>
                  <a:cubicBezTo>
                    <a:pt x="109" y="136"/>
                    <a:pt x="115" y="139"/>
                    <a:pt x="121" y="142"/>
                  </a:cubicBezTo>
                  <a:cubicBezTo>
                    <a:pt x="134" y="124"/>
                    <a:pt x="146" y="106"/>
                    <a:pt x="159" y="89"/>
                  </a:cubicBezTo>
                  <a:cubicBezTo>
                    <a:pt x="174" y="69"/>
                    <a:pt x="189" y="50"/>
                    <a:pt x="204" y="31"/>
                  </a:cubicBezTo>
                  <a:cubicBezTo>
                    <a:pt x="179" y="0"/>
                    <a:pt x="136" y="18"/>
                    <a:pt x="148" y="66"/>
                  </a:cubicBezTo>
                  <a:cubicBezTo>
                    <a:pt x="150" y="75"/>
                    <a:pt x="136" y="79"/>
                    <a:pt x="133" y="69"/>
                  </a:cubicBezTo>
                  <a:cubicBezTo>
                    <a:pt x="131" y="59"/>
                    <a:pt x="130" y="49"/>
                    <a:pt x="131" y="41"/>
                  </a:cubicBezTo>
                  <a:cubicBezTo>
                    <a:pt x="99" y="30"/>
                    <a:pt x="76" y="60"/>
                    <a:pt x="96" y="89"/>
                  </a:cubicBezTo>
                  <a:cubicBezTo>
                    <a:pt x="103" y="83"/>
                    <a:pt x="113" y="93"/>
                    <a:pt x="106" y="100"/>
                  </a:cubicBezTo>
                  <a:lnTo>
                    <a:pt x="48" y="162"/>
                  </a:lnTo>
                  <a:cubicBezTo>
                    <a:pt x="48" y="163"/>
                    <a:pt x="47" y="163"/>
                    <a:pt x="47" y="164"/>
                  </a:cubicBezTo>
                  <a:lnTo>
                    <a:pt x="0" y="214"/>
                  </a:lnTo>
                  <a:cubicBezTo>
                    <a:pt x="20" y="218"/>
                    <a:pt x="41" y="223"/>
                    <a:pt x="62" y="230"/>
                  </a:cubicBezTo>
                  <a:cubicBezTo>
                    <a:pt x="76" y="209"/>
                    <a:pt x="89" y="188"/>
                    <a:pt x="103" y="168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4" name="Freeform 157">
              <a:extLst>
                <a:ext uri="{FF2B5EF4-FFF2-40B4-BE49-F238E27FC236}">
                  <a16:creationId xmlns:a16="http://schemas.microsoft.com/office/drawing/2014/main" id="{34C14622-E358-AAE5-5529-A6AA16119B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39389" y="3319990"/>
              <a:ext cx="48562" cy="70820"/>
            </a:xfrm>
            <a:custGeom>
              <a:avLst/>
              <a:gdLst>
                <a:gd name="T0" fmla="*/ 0 w 108"/>
                <a:gd name="T1" fmla="*/ 153 h 153"/>
                <a:gd name="T2" fmla="*/ 104 w 108"/>
                <a:gd name="T3" fmla="*/ 0 h 153"/>
                <a:gd name="T4" fmla="*/ 50 w 108"/>
                <a:gd name="T5" fmla="*/ 80 h 153"/>
                <a:gd name="T6" fmla="*/ 0 w 108"/>
                <a:gd name="T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153">
                  <a:moveTo>
                    <a:pt x="0" y="153"/>
                  </a:moveTo>
                  <a:cubicBezTo>
                    <a:pt x="82" y="120"/>
                    <a:pt x="108" y="53"/>
                    <a:pt x="104" y="0"/>
                  </a:cubicBezTo>
                  <a:cubicBezTo>
                    <a:pt x="86" y="28"/>
                    <a:pt x="68" y="55"/>
                    <a:pt x="50" y="80"/>
                  </a:cubicBezTo>
                  <a:cubicBezTo>
                    <a:pt x="33" y="104"/>
                    <a:pt x="17" y="129"/>
                    <a:pt x="0" y="153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5" name="Freeform 158">
              <a:extLst>
                <a:ext uri="{FF2B5EF4-FFF2-40B4-BE49-F238E27FC236}">
                  <a16:creationId xmlns:a16="http://schemas.microsoft.com/office/drawing/2014/main" id="{9A718496-1D34-4F17-91BD-10DCD3C0A2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51194"/>
              <a:ext cx="26304" cy="52609"/>
            </a:xfrm>
            <a:custGeom>
              <a:avLst/>
              <a:gdLst>
                <a:gd name="T0" fmla="*/ 10 w 56"/>
                <a:gd name="T1" fmla="*/ 111 h 111"/>
                <a:gd name="T2" fmla="*/ 56 w 56"/>
                <a:gd name="T3" fmla="*/ 0 h 111"/>
                <a:gd name="T4" fmla="*/ 0 w 56"/>
                <a:gd name="T5" fmla="*/ 75 h 111"/>
                <a:gd name="T6" fmla="*/ 10 w 56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111">
                  <a:moveTo>
                    <a:pt x="10" y="111"/>
                  </a:moveTo>
                  <a:cubicBezTo>
                    <a:pt x="45" y="76"/>
                    <a:pt x="56" y="37"/>
                    <a:pt x="56" y="0"/>
                  </a:cubicBezTo>
                  <a:cubicBezTo>
                    <a:pt x="37" y="25"/>
                    <a:pt x="18" y="50"/>
                    <a:pt x="0" y="75"/>
                  </a:cubicBezTo>
                  <a:cubicBezTo>
                    <a:pt x="5" y="87"/>
                    <a:pt x="8" y="99"/>
                    <a:pt x="10" y="11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6" name="Freeform 159">
              <a:extLst>
                <a:ext uri="{FF2B5EF4-FFF2-40B4-BE49-F238E27FC236}">
                  <a16:creationId xmlns:a16="http://schemas.microsoft.com/office/drawing/2014/main" id="{82208546-8207-B085-A2F0-7CE569D57E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0794" y="3194539"/>
              <a:ext cx="28328" cy="46539"/>
            </a:xfrm>
            <a:custGeom>
              <a:avLst/>
              <a:gdLst>
                <a:gd name="T0" fmla="*/ 7 w 60"/>
                <a:gd name="T1" fmla="*/ 101 h 101"/>
                <a:gd name="T2" fmla="*/ 59 w 60"/>
                <a:gd name="T3" fmla="*/ 0 h 101"/>
                <a:gd name="T4" fmla="*/ 0 w 60"/>
                <a:gd name="T5" fmla="*/ 59 h 101"/>
                <a:gd name="T6" fmla="*/ 7 w 60"/>
                <a:gd name="T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01">
                  <a:moveTo>
                    <a:pt x="7" y="101"/>
                  </a:moveTo>
                  <a:cubicBezTo>
                    <a:pt x="45" y="70"/>
                    <a:pt x="60" y="39"/>
                    <a:pt x="59" y="0"/>
                  </a:cubicBezTo>
                  <a:cubicBezTo>
                    <a:pt x="38" y="18"/>
                    <a:pt x="19" y="38"/>
                    <a:pt x="0" y="59"/>
                  </a:cubicBezTo>
                  <a:cubicBezTo>
                    <a:pt x="3" y="73"/>
                    <a:pt x="6" y="87"/>
                    <a:pt x="7" y="10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7" name="Freeform 160">
              <a:extLst>
                <a:ext uri="{FF2B5EF4-FFF2-40B4-BE49-F238E27FC236}">
                  <a16:creationId xmlns:a16="http://schemas.microsoft.com/office/drawing/2014/main" id="{6644E0F1-8D9E-338F-5B1C-BF52B2CB8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64840" y="3174304"/>
              <a:ext cx="48562" cy="95101"/>
            </a:xfrm>
            <a:custGeom>
              <a:avLst/>
              <a:gdLst>
                <a:gd name="T0" fmla="*/ 0 w 109"/>
                <a:gd name="T1" fmla="*/ 204 h 204"/>
                <a:gd name="T2" fmla="*/ 101 w 109"/>
                <a:gd name="T3" fmla="*/ 0 h 204"/>
                <a:gd name="T4" fmla="*/ 66 w 109"/>
                <a:gd name="T5" fmla="*/ 29 h 204"/>
                <a:gd name="T6" fmla="*/ 1 w 109"/>
                <a:gd name="T7" fmla="*/ 161 h 204"/>
                <a:gd name="T8" fmla="*/ 0 w 109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204">
                  <a:moveTo>
                    <a:pt x="0" y="204"/>
                  </a:moveTo>
                  <a:cubicBezTo>
                    <a:pt x="76" y="168"/>
                    <a:pt x="109" y="86"/>
                    <a:pt x="101" y="0"/>
                  </a:cubicBezTo>
                  <a:cubicBezTo>
                    <a:pt x="89" y="9"/>
                    <a:pt x="77" y="19"/>
                    <a:pt x="66" y="29"/>
                  </a:cubicBezTo>
                  <a:cubicBezTo>
                    <a:pt x="71" y="82"/>
                    <a:pt x="52" y="123"/>
                    <a:pt x="1" y="161"/>
                  </a:cubicBezTo>
                  <a:cubicBezTo>
                    <a:pt x="2" y="176"/>
                    <a:pt x="2" y="190"/>
                    <a:pt x="0" y="20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8" name="Freeform 161">
              <a:extLst>
                <a:ext uri="{FF2B5EF4-FFF2-40B4-BE49-F238E27FC236}">
                  <a16:creationId xmlns:a16="http://schemas.microsoft.com/office/drawing/2014/main" id="{6C1C2E7B-9558-8F7C-B689-0CB0FDF5CA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19154" y="3293685"/>
              <a:ext cx="91053" cy="125452"/>
            </a:xfrm>
            <a:custGeom>
              <a:avLst/>
              <a:gdLst>
                <a:gd name="T0" fmla="*/ 13 w 197"/>
                <a:gd name="T1" fmla="*/ 269 h 269"/>
                <a:gd name="T2" fmla="*/ 14 w 197"/>
                <a:gd name="T3" fmla="*/ 268 h 269"/>
                <a:gd name="T4" fmla="*/ 193 w 197"/>
                <a:gd name="T5" fmla="*/ 98 h 269"/>
                <a:gd name="T6" fmla="*/ 193 w 197"/>
                <a:gd name="T7" fmla="*/ 96 h 269"/>
                <a:gd name="T8" fmla="*/ 194 w 197"/>
                <a:gd name="T9" fmla="*/ 38 h 269"/>
                <a:gd name="T10" fmla="*/ 194 w 197"/>
                <a:gd name="T11" fmla="*/ 36 h 269"/>
                <a:gd name="T12" fmla="*/ 187 w 197"/>
                <a:gd name="T13" fmla="*/ 0 h 269"/>
                <a:gd name="T14" fmla="*/ 160 w 197"/>
                <a:gd name="T15" fmla="*/ 39 h 269"/>
                <a:gd name="T16" fmla="*/ 28 w 197"/>
                <a:gd name="T17" fmla="*/ 231 h 269"/>
                <a:gd name="T18" fmla="*/ 0 w 197"/>
                <a:gd name="T19" fmla="*/ 269 h 269"/>
                <a:gd name="T20" fmla="*/ 13 w 197"/>
                <a:gd name="T2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269">
                  <a:moveTo>
                    <a:pt x="13" y="269"/>
                  </a:moveTo>
                  <a:cubicBezTo>
                    <a:pt x="13" y="268"/>
                    <a:pt x="14" y="268"/>
                    <a:pt x="14" y="268"/>
                  </a:cubicBezTo>
                  <a:cubicBezTo>
                    <a:pt x="101" y="260"/>
                    <a:pt x="177" y="191"/>
                    <a:pt x="193" y="98"/>
                  </a:cubicBezTo>
                  <a:cubicBezTo>
                    <a:pt x="193" y="98"/>
                    <a:pt x="193" y="97"/>
                    <a:pt x="193" y="96"/>
                  </a:cubicBezTo>
                  <a:cubicBezTo>
                    <a:pt x="196" y="78"/>
                    <a:pt x="197" y="58"/>
                    <a:pt x="194" y="38"/>
                  </a:cubicBezTo>
                  <a:cubicBezTo>
                    <a:pt x="194" y="38"/>
                    <a:pt x="194" y="37"/>
                    <a:pt x="194" y="36"/>
                  </a:cubicBezTo>
                  <a:cubicBezTo>
                    <a:pt x="193" y="24"/>
                    <a:pt x="190" y="12"/>
                    <a:pt x="187" y="0"/>
                  </a:cubicBezTo>
                  <a:cubicBezTo>
                    <a:pt x="178" y="13"/>
                    <a:pt x="169" y="26"/>
                    <a:pt x="160" y="39"/>
                  </a:cubicBezTo>
                  <a:cubicBezTo>
                    <a:pt x="173" y="104"/>
                    <a:pt x="143" y="196"/>
                    <a:pt x="28" y="231"/>
                  </a:cubicBezTo>
                  <a:cubicBezTo>
                    <a:pt x="19" y="244"/>
                    <a:pt x="9" y="257"/>
                    <a:pt x="0" y="269"/>
                  </a:cubicBezTo>
                  <a:cubicBezTo>
                    <a:pt x="4" y="269"/>
                    <a:pt x="9" y="269"/>
                    <a:pt x="13" y="26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69" name="Freeform 162">
              <a:extLst>
                <a:ext uri="{FF2B5EF4-FFF2-40B4-BE49-F238E27FC236}">
                  <a16:creationId xmlns:a16="http://schemas.microsoft.com/office/drawing/2014/main" id="{E2287FF7-963F-7681-AF96-6C11CBA455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71446" y="3141930"/>
              <a:ext cx="346004" cy="402661"/>
            </a:xfrm>
            <a:custGeom>
              <a:avLst/>
              <a:gdLst>
                <a:gd name="T0" fmla="*/ 12 w 748"/>
                <a:gd name="T1" fmla="*/ 856 h 866"/>
                <a:gd name="T2" fmla="*/ 13 w 748"/>
                <a:gd name="T3" fmla="*/ 857 h 866"/>
                <a:gd name="T4" fmla="*/ 17 w 748"/>
                <a:gd name="T5" fmla="*/ 866 h 866"/>
                <a:gd name="T6" fmla="*/ 101 w 748"/>
                <a:gd name="T7" fmla="*/ 808 h 866"/>
                <a:gd name="T8" fmla="*/ 102 w 748"/>
                <a:gd name="T9" fmla="*/ 807 h 866"/>
                <a:gd name="T10" fmla="*/ 138 w 748"/>
                <a:gd name="T11" fmla="*/ 776 h 866"/>
                <a:gd name="T12" fmla="*/ 140 w 748"/>
                <a:gd name="T13" fmla="*/ 775 h 866"/>
                <a:gd name="T14" fmla="*/ 175 w 748"/>
                <a:gd name="T15" fmla="*/ 741 h 866"/>
                <a:gd name="T16" fmla="*/ 177 w 748"/>
                <a:gd name="T17" fmla="*/ 739 h 866"/>
                <a:gd name="T18" fmla="*/ 222 w 748"/>
                <a:gd name="T19" fmla="*/ 691 h 866"/>
                <a:gd name="T20" fmla="*/ 224 w 748"/>
                <a:gd name="T21" fmla="*/ 688 h 866"/>
                <a:gd name="T22" fmla="*/ 263 w 748"/>
                <a:gd name="T23" fmla="*/ 642 h 866"/>
                <a:gd name="T24" fmla="*/ 265 w 748"/>
                <a:gd name="T25" fmla="*/ 640 h 866"/>
                <a:gd name="T26" fmla="*/ 298 w 748"/>
                <a:gd name="T27" fmla="*/ 597 h 866"/>
                <a:gd name="T28" fmla="*/ 300 w 748"/>
                <a:gd name="T29" fmla="*/ 595 h 866"/>
                <a:gd name="T30" fmla="*/ 336 w 748"/>
                <a:gd name="T31" fmla="*/ 545 h 866"/>
                <a:gd name="T32" fmla="*/ 338 w 748"/>
                <a:gd name="T33" fmla="*/ 543 h 866"/>
                <a:gd name="T34" fmla="*/ 465 w 748"/>
                <a:gd name="T35" fmla="*/ 358 h 866"/>
                <a:gd name="T36" fmla="*/ 467 w 748"/>
                <a:gd name="T37" fmla="*/ 356 h 866"/>
                <a:gd name="T38" fmla="*/ 502 w 748"/>
                <a:gd name="T39" fmla="*/ 305 h 866"/>
                <a:gd name="T40" fmla="*/ 504 w 748"/>
                <a:gd name="T41" fmla="*/ 303 h 866"/>
                <a:gd name="T42" fmla="*/ 567 w 748"/>
                <a:gd name="T43" fmla="*/ 219 h 866"/>
                <a:gd name="T44" fmla="*/ 573 w 748"/>
                <a:gd name="T45" fmla="*/ 211 h 866"/>
                <a:gd name="T46" fmla="*/ 575 w 748"/>
                <a:gd name="T47" fmla="*/ 209 h 866"/>
                <a:gd name="T48" fmla="*/ 613 w 748"/>
                <a:gd name="T49" fmla="*/ 164 h 866"/>
                <a:gd name="T50" fmla="*/ 614 w 748"/>
                <a:gd name="T51" fmla="*/ 162 h 866"/>
                <a:gd name="T52" fmla="*/ 686 w 748"/>
                <a:gd name="T53" fmla="*/ 90 h 866"/>
                <a:gd name="T54" fmla="*/ 688 w 748"/>
                <a:gd name="T55" fmla="*/ 89 h 866"/>
                <a:gd name="T56" fmla="*/ 736 w 748"/>
                <a:gd name="T57" fmla="*/ 51 h 866"/>
                <a:gd name="T58" fmla="*/ 738 w 748"/>
                <a:gd name="T59" fmla="*/ 49 h 866"/>
                <a:gd name="T60" fmla="*/ 740 w 748"/>
                <a:gd name="T61" fmla="*/ 47 h 866"/>
                <a:gd name="T62" fmla="*/ 742 w 748"/>
                <a:gd name="T63" fmla="*/ 47 h 866"/>
                <a:gd name="T64" fmla="*/ 748 w 748"/>
                <a:gd name="T65" fmla="*/ 42 h 866"/>
                <a:gd name="T66" fmla="*/ 734 w 748"/>
                <a:gd name="T67" fmla="*/ 0 h 866"/>
                <a:gd name="T68" fmla="*/ 710 w 748"/>
                <a:gd name="T69" fmla="*/ 19 h 866"/>
                <a:gd name="T70" fmla="*/ 709 w 748"/>
                <a:gd name="T71" fmla="*/ 20 h 866"/>
                <a:gd name="T72" fmla="*/ 0 w 748"/>
                <a:gd name="T73" fmla="*/ 837 h 866"/>
                <a:gd name="T74" fmla="*/ 12 w 748"/>
                <a:gd name="T75" fmla="*/ 856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48" h="866">
                  <a:moveTo>
                    <a:pt x="12" y="856"/>
                  </a:moveTo>
                  <a:cubicBezTo>
                    <a:pt x="12" y="857"/>
                    <a:pt x="13" y="857"/>
                    <a:pt x="13" y="857"/>
                  </a:cubicBezTo>
                  <a:cubicBezTo>
                    <a:pt x="14" y="860"/>
                    <a:pt x="16" y="863"/>
                    <a:pt x="17" y="866"/>
                  </a:cubicBezTo>
                  <a:cubicBezTo>
                    <a:pt x="46" y="848"/>
                    <a:pt x="74" y="829"/>
                    <a:pt x="101" y="808"/>
                  </a:cubicBezTo>
                  <a:cubicBezTo>
                    <a:pt x="101" y="808"/>
                    <a:pt x="101" y="808"/>
                    <a:pt x="102" y="807"/>
                  </a:cubicBezTo>
                  <a:cubicBezTo>
                    <a:pt x="114" y="797"/>
                    <a:pt x="126" y="787"/>
                    <a:pt x="138" y="776"/>
                  </a:cubicBezTo>
                  <a:cubicBezTo>
                    <a:pt x="139" y="776"/>
                    <a:pt x="139" y="775"/>
                    <a:pt x="140" y="775"/>
                  </a:cubicBezTo>
                  <a:cubicBezTo>
                    <a:pt x="152" y="764"/>
                    <a:pt x="164" y="752"/>
                    <a:pt x="175" y="741"/>
                  </a:cubicBezTo>
                  <a:cubicBezTo>
                    <a:pt x="176" y="740"/>
                    <a:pt x="176" y="740"/>
                    <a:pt x="177" y="739"/>
                  </a:cubicBezTo>
                  <a:cubicBezTo>
                    <a:pt x="192" y="724"/>
                    <a:pt x="207" y="708"/>
                    <a:pt x="222" y="691"/>
                  </a:cubicBezTo>
                  <a:cubicBezTo>
                    <a:pt x="223" y="690"/>
                    <a:pt x="223" y="689"/>
                    <a:pt x="224" y="688"/>
                  </a:cubicBezTo>
                  <a:cubicBezTo>
                    <a:pt x="237" y="673"/>
                    <a:pt x="250" y="658"/>
                    <a:pt x="263" y="642"/>
                  </a:cubicBezTo>
                  <a:cubicBezTo>
                    <a:pt x="263" y="641"/>
                    <a:pt x="264" y="640"/>
                    <a:pt x="265" y="640"/>
                  </a:cubicBezTo>
                  <a:cubicBezTo>
                    <a:pt x="276" y="626"/>
                    <a:pt x="287" y="611"/>
                    <a:pt x="298" y="597"/>
                  </a:cubicBezTo>
                  <a:cubicBezTo>
                    <a:pt x="299" y="596"/>
                    <a:pt x="299" y="596"/>
                    <a:pt x="300" y="595"/>
                  </a:cubicBezTo>
                  <a:cubicBezTo>
                    <a:pt x="312" y="578"/>
                    <a:pt x="324" y="562"/>
                    <a:pt x="336" y="545"/>
                  </a:cubicBezTo>
                  <a:cubicBezTo>
                    <a:pt x="337" y="544"/>
                    <a:pt x="337" y="544"/>
                    <a:pt x="338" y="543"/>
                  </a:cubicBezTo>
                  <a:cubicBezTo>
                    <a:pt x="382" y="482"/>
                    <a:pt x="423" y="419"/>
                    <a:pt x="465" y="358"/>
                  </a:cubicBezTo>
                  <a:cubicBezTo>
                    <a:pt x="466" y="358"/>
                    <a:pt x="466" y="357"/>
                    <a:pt x="467" y="356"/>
                  </a:cubicBezTo>
                  <a:cubicBezTo>
                    <a:pt x="479" y="339"/>
                    <a:pt x="490" y="322"/>
                    <a:pt x="502" y="305"/>
                  </a:cubicBezTo>
                  <a:cubicBezTo>
                    <a:pt x="503" y="304"/>
                    <a:pt x="503" y="304"/>
                    <a:pt x="504" y="303"/>
                  </a:cubicBezTo>
                  <a:cubicBezTo>
                    <a:pt x="525" y="274"/>
                    <a:pt x="545" y="246"/>
                    <a:pt x="567" y="219"/>
                  </a:cubicBezTo>
                  <a:cubicBezTo>
                    <a:pt x="569" y="216"/>
                    <a:pt x="571" y="214"/>
                    <a:pt x="573" y="211"/>
                  </a:cubicBezTo>
                  <a:cubicBezTo>
                    <a:pt x="573" y="211"/>
                    <a:pt x="574" y="210"/>
                    <a:pt x="575" y="209"/>
                  </a:cubicBezTo>
                  <a:cubicBezTo>
                    <a:pt x="587" y="194"/>
                    <a:pt x="600" y="179"/>
                    <a:pt x="613" y="164"/>
                  </a:cubicBezTo>
                  <a:cubicBezTo>
                    <a:pt x="613" y="163"/>
                    <a:pt x="614" y="163"/>
                    <a:pt x="614" y="162"/>
                  </a:cubicBezTo>
                  <a:cubicBezTo>
                    <a:pt x="637" y="136"/>
                    <a:pt x="661" y="112"/>
                    <a:pt x="686" y="90"/>
                  </a:cubicBezTo>
                  <a:cubicBezTo>
                    <a:pt x="686" y="90"/>
                    <a:pt x="687" y="89"/>
                    <a:pt x="688" y="89"/>
                  </a:cubicBezTo>
                  <a:cubicBezTo>
                    <a:pt x="703" y="75"/>
                    <a:pt x="719" y="62"/>
                    <a:pt x="736" y="51"/>
                  </a:cubicBezTo>
                  <a:cubicBezTo>
                    <a:pt x="737" y="50"/>
                    <a:pt x="737" y="50"/>
                    <a:pt x="738" y="49"/>
                  </a:cubicBezTo>
                  <a:lnTo>
                    <a:pt x="740" y="47"/>
                  </a:lnTo>
                  <a:cubicBezTo>
                    <a:pt x="741" y="47"/>
                    <a:pt x="741" y="47"/>
                    <a:pt x="742" y="47"/>
                  </a:cubicBezTo>
                  <a:cubicBezTo>
                    <a:pt x="744" y="45"/>
                    <a:pt x="746" y="43"/>
                    <a:pt x="748" y="42"/>
                  </a:cubicBezTo>
                  <a:lnTo>
                    <a:pt x="734" y="0"/>
                  </a:lnTo>
                  <a:cubicBezTo>
                    <a:pt x="726" y="6"/>
                    <a:pt x="718" y="12"/>
                    <a:pt x="710" y="19"/>
                  </a:cubicBezTo>
                  <a:cubicBezTo>
                    <a:pt x="710" y="19"/>
                    <a:pt x="710" y="20"/>
                    <a:pt x="709" y="20"/>
                  </a:cubicBezTo>
                  <a:cubicBezTo>
                    <a:pt x="429" y="252"/>
                    <a:pt x="310" y="629"/>
                    <a:pt x="0" y="837"/>
                  </a:cubicBezTo>
                  <a:cubicBezTo>
                    <a:pt x="4" y="843"/>
                    <a:pt x="8" y="850"/>
                    <a:pt x="12" y="856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0" name="Freeform 163">
              <a:extLst>
                <a:ext uri="{FF2B5EF4-FFF2-40B4-BE49-F238E27FC236}">
                  <a16:creationId xmlns:a16="http://schemas.microsoft.com/office/drawing/2014/main" id="{0BF36864-1448-959C-E2D3-F6C33537DE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74639" y="3483887"/>
              <a:ext cx="70819" cy="70820"/>
            </a:xfrm>
            <a:custGeom>
              <a:avLst/>
              <a:gdLst>
                <a:gd name="T0" fmla="*/ 57 w 155"/>
                <a:gd name="T1" fmla="*/ 152 h 154"/>
                <a:gd name="T2" fmla="*/ 59 w 155"/>
                <a:gd name="T3" fmla="*/ 152 h 154"/>
                <a:gd name="T4" fmla="*/ 78 w 155"/>
                <a:gd name="T5" fmla="*/ 154 h 154"/>
                <a:gd name="T6" fmla="*/ 127 w 155"/>
                <a:gd name="T7" fmla="*/ 137 h 154"/>
                <a:gd name="T8" fmla="*/ 128 w 155"/>
                <a:gd name="T9" fmla="*/ 136 h 154"/>
                <a:gd name="T10" fmla="*/ 155 w 155"/>
                <a:gd name="T11" fmla="*/ 77 h 154"/>
                <a:gd name="T12" fmla="*/ 148 w 155"/>
                <a:gd name="T13" fmla="*/ 45 h 154"/>
                <a:gd name="T14" fmla="*/ 148 w 155"/>
                <a:gd name="T15" fmla="*/ 43 h 154"/>
                <a:gd name="T16" fmla="*/ 78 w 155"/>
                <a:gd name="T17" fmla="*/ 0 h 154"/>
                <a:gd name="T18" fmla="*/ 67 w 155"/>
                <a:gd name="T19" fmla="*/ 0 h 154"/>
                <a:gd name="T20" fmla="*/ 65 w 155"/>
                <a:gd name="T21" fmla="*/ 1 h 154"/>
                <a:gd name="T22" fmla="*/ 28 w 155"/>
                <a:gd name="T23" fmla="*/ 18 h 154"/>
                <a:gd name="T24" fmla="*/ 26 w 155"/>
                <a:gd name="T25" fmla="*/ 19 h 154"/>
                <a:gd name="T26" fmla="*/ 0 w 155"/>
                <a:gd name="T27" fmla="*/ 77 h 154"/>
                <a:gd name="T28" fmla="*/ 57 w 155"/>
                <a:gd name="T29" fmla="*/ 15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5" h="154">
                  <a:moveTo>
                    <a:pt x="57" y="152"/>
                  </a:moveTo>
                  <a:cubicBezTo>
                    <a:pt x="58" y="152"/>
                    <a:pt x="58" y="152"/>
                    <a:pt x="59" y="152"/>
                  </a:cubicBezTo>
                  <a:cubicBezTo>
                    <a:pt x="65" y="154"/>
                    <a:pt x="71" y="154"/>
                    <a:pt x="78" y="154"/>
                  </a:cubicBezTo>
                  <a:cubicBezTo>
                    <a:pt x="97" y="154"/>
                    <a:pt x="114" y="148"/>
                    <a:pt x="127" y="137"/>
                  </a:cubicBezTo>
                  <a:cubicBezTo>
                    <a:pt x="127" y="137"/>
                    <a:pt x="128" y="136"/>
                    <a:pt x="128" y="136"/>
                  </a:cubicBezTo>
                  <a:cubicBezTo>
                    <a:pt x="145" y="122"/>
                    <a:pt x="155" y="101"/>
                    <a:pt x="155" y="77"/>
                  </a:cubicBezTo>
                  <a:cubicBezTo>
                    <a:pt x="155" y="65"/>
                    <a:pt x="153" y="55"/>
                    <a:pt x="148" y="45"/>
                  </a:cubicBezTo>
                  <a:cubicBezTo>
                    <a:pt x="148" y="44"/>
                    <a:pt x="148" y="44"/>
                    <a:pt x="148" y="43"/>
                  </a:cubicBezTo>
                  <a:cubicBezTo>
                    <a:pt x="135" y="17"/>
                    <a:pt x="109" y="0"/>
                    <a:pt x="78" y="0"/>
                  </a:cubicBezTo>
                  <a:cubicBezTo>
                    <a:pt x="74" y="0"/>
                    <a:pt x="70" y="0"/>
                    <a:pt x="67" y="0"/>
                  </a:cubicBezTo>
                  <a:lnTo>
                    <a:pt x="65" y="1"/>
                  </a:lnTo>
                  <a:cubicBezTo>
                    <a:pt x="51" y="3"/>
                    <a:pt x="38" y="9"/>
                    <a:pt x="28" y="18"/>
                  </a:cubicBezTo>
                  <a:lnTo>
                    <a:pt x="26" y="19"/>
                  </a:lnTo>
                  <a:cubicBezTo>
                    <a:pt x="10" y="33"/>
                    <a:pt x="0" y="54"/>
                    <a:pt x="0" y="77"/>
                  </a:cubicBezTo>
                  <a:cubicBezTo>
                    <a:pt x="0" y="113"/>
                    <a:pt x="25" y="143"/>
                    <a:pt x="57" y="152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1" name="Freeform 164">
              <a:extLst>
                <a:ext uri="{FF2B5EF4-FFF2-40B4-BE49-F238E27FC236}">
                  <a16:creationId xmlns:a16="http://schemas.microsoft.com/office/drawing/2014/main" id="{722D5293-7F0C-9B19-F51D-58A04786F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8719" y="3548636"/>
              <a:ext cx="188177" cy="135570"/>
            </a:xfrm>
            <a:custGeom>
              <a:avLst/>
              <a:gdLst>
                <a:gd name="T0" fmla="*/ 218 w 412"/>
                <a:gd name="T1" fmla="*/ 294 h 294"/>
                <a:gd name="T2" fmla="*/ 279 w 412"/>
                <a:gd name="T3" fmla="*/ 265 h 294"/>
                <a:gd name="T4" fmla="*/ 281 w 412"/>
                <a:gd name="T5" fmla="*/ 263 h 294"/>
                <a:gd name="T6" fmla="*/ 326 w 412"/>
                <a:gd name="T7" fmla="*/ 228 h 294"/>
                <a:gd name="T8" fmla="*/ 327 w 412"/>
                <a:gd name="T9" fmla="*/ 226 h 294"/>
                <a:gd name="T10" fmla="*/ 410 w 412"/>
                <a:gd name="T11" fmla="*/ 26 h 294"/>
                <a:gd name="T12" fmla="*/ 370 w 412"/>
                <a:gd name="T13" fmla="*/ 0 h 294"/>
                <a:gd name="T14" fmla="*/ 225 w 412"/>
                <a:gd name="T15" fmla="*/ 253 h 294"/>
                <a:gd name="T16" fmla="*/ 222 w 412"/>
                <a:gd name="T17" fmla="*/ 254 h 294"/>
                <a:gd name="T18" fmla="*/ 218 w 412"/>
                <a:gd name="T19" fmla="*/ 253 h 294"/>
                <a:gd name="T20" fmla="*/ 155 w 412"/>
                <a:gd name="T21" fmla="*/ 221 h 294"/>
                <a:gd name="T22" fmla="*/ 151 w 412"/>
                <a:gd name="T23" fmla="*/ 218 h 294"/>
                <a:gd name="T24" fmla="*/ 108 w 412"/>
                <a:gd name="T25" fmla="*/ 172 h 294"/>
                <a:gd name="T26" fmla="*/ 106 w 412"/>
                <a:gd name="T27" fmla="*/ 168 h 294"/>
                <a:gd name="T28" fmla="*/ 156 w 412"/>
                <a:gd name="T29" fmla="*/ 32 h 294"/>
                <a:gd name="T30" fmla="*/ 142 w 412"/>
                <a:gd name="T31" fmla="*/ 0 h 294"/>
                <a:gd name="T32" fmla="*/ 218 w 412"/>
                <a:gd name="T33" fmla="*/ 29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2" h="294">
                  <a:moveTo>
                    <a:pt x="218" y="294"/>
                  </a:moveTo>
                  <a:cubicBezTo>
                    <a:pt x="241" y="286"/>
                    <a:pt x="261" y="276"/>
                    <a:pt x="279" y="265"/>
                  </a:cubicBezTo>
                  <a:cubicBezTo>
                    <a:pt x="279" y="264"/>
                    <a:pt x="280" y="264"/>
                    <a:pt x="281" y="263"/>
                  </a:cubicBezTo>
                  <a:cubicBezTo>
                    <a:pt x="298" y="253"/>
                    <a:pt x="313" y="241"/>
                    <a:pt x="326" y="228"/>
                  </a:cubicBezTo>
                  <a:cubicBezTo>
                    <a:pt x="326" y="227"/>
                    <a:pt x="327" y="227"/>
                    <a:pt x="327" y="226"/>
                  </a:cubicBezTo>
                  <a:cubicBezTo>
                    <a:pt x="394" y="161"/>
                    <a:pt x="412" y="74"/>
                    <a:pt x="410" y="26"/>
                  </a:cubicBezTo>
                  <a:cubicBezTo>
                    <a:pt x="395" y="21"/>
                    <a:pt x="381" y="12"/>
                    <a:pt x="370" y="0"/>
                  </a:cubicBezTo>
                  <a:cubicBezTo>
                    <a:pt x="378" y="86"/>
                    <a:pt x="351" y="190"/>
                    <a:pt x="225" y="253"/>
                  </a:cubicBezTo>
                  <a:cubicBezTo>
                    <a:pt x="224" y="254"/>
                    <a:pt x="223" y="254"/>
                    <a:pt x="222" y="254"/>
                  </a:cubicBezTo>
                  <a:cubicBezTo>
                    <a:pt x="221" y="254"/>
                    <a:pt x="220" y="254"/>
                    <a:pt x="218" y="253"/>
                  </a:cubicBezTo>
                  <a:cubicBezTo>
                    <a:pt x="196" y="247"/>
                    <a:pt x="174" y="235"/>
                    <a:pt x="155" y="221"/>
                  </a:cubicBezTo>
                  <a:cubicBezTo>
                    <a:pt x="153" y="220"/>
                    <a:pt x="153" y="220"/>
                    <a:pt x="151" y="218"/>
                  </a:cubicBezTo>
                  <a:cubicBezTo>
                    <a:pt x="133" y="204"/>
                    <a:pt x="118" y="189"/>
                    <a:pt x="108" y="172"/>
                  </a:cubicBezTo>
                  <a:cubicBezTo>
                    <a:pt x="107" y="170"/>
                    <a:pt x="107" y="170"/>
                    <a:pt x="106" y="168"/>
                  </a:cubicBezTo>
                  <a:cubicBezTo>
                    <a:pt x="81" y="125"/>
                    <a:pt x="86" y="74"/>
                    <a:pt x="156" y="32"/>
                  </a:cubicBezTo>
                  <a:cubicBezTo>
                    <a:pt x="152" y="21"/>
                    <a:pt x="148" y="10"/>
                    <a:pt x="142" y="0"/>
                  </a:cubicBezTo>
                  <a:cubicBezTo>
                    <a:pt x="0" y="98"/>
                    <a:pt x="56" y="218"/>
                    <a:pt x="218" y="29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2" name="Freeform 165">
              <a:extLst>
                <a:ext uri="{FF2B5EF4-FFF2-40B4-BE49-F238E27FC236}">
                  <a16:creationId xmlns:a16="http://schemas.microsoft.com/office/drawing/2014/main" id="{C8B4A28E-3D97-1B8B-BE81-3F49103607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984" y="3676112"/>
              <a:ext cx="143662" cy="40468"/>
            </a:xfrm>
            <a:custGeom>
              <a:avLst/>
              <a:gdLst>
                <a:gd name="T0" fmla="*/ 48 w 313"/>
                <a:gd name="T1" fmla="*/ 0 h 83"/>
                <a:gd name="T2" fmla="*/ 0 w 313"/>
                <a:gd name="T3" fmla="*/ 24 h 83"/>
                <a:gd name="T4" fmla="*/ 313 w 313"/>
                <a:gd name="T5" fmla="*/ 81 h 83"/>
                <a:gd name="T6" fmla="*/ 48 w 313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3" h="83">
                  <a:moveTo>
                    <a:pt x="48" y="0"/>
                  </a:moveTo>
                  <a:cubicBezTo>
                    <a:pt x="34" y="9"/>
                    <a:pt x="18" y="17"/>
                    <a:pt x="0" y="24"/>
                  </a:cubicBezTo>
                  <a:cubicBezTo>
                    <a:pt x="86" y="60"/>
                    <a:pt x="196" y="83"/>
                    <a:pt x="313" y="81"/>
                  </a:cubicBezTo>
                  <a:cubicBezTo>
                    <a:pt x="244" y="54"/>
                    <a:pt x="115" y="13"/>
                    <a:pt x="48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3" name="Freeform 166">
              <a:extLst>
                <a:ext uri="{FF2B5EF4-FFF2-40B4-BE49-F238E27FC236}">
                  <a16:creationId xmlns:a16="http://schemas.microsoft.com/office/drawing/2014/main" id="{1A5D8031-8928-5BA4-11C4-1F67F9BB35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48335" y="3659925"/>
              <a:ext cx="174014" cy="54633"/>
            </a:xfrm>
            <a:custGeom>
              <a:avLst/>
              <a:gdLst>
                <a:gd name="T0" fmla="*/ 31 w 379"/>
                <a:gd name="T1" fmla="*/ 0 h 116"/>
                <a:gd name="T2" fmla="*/ 0 w 379"/>
                <a:gd name="T3" fmla="*/ 26 h 116"/>
                <a:gd name="T4" fmla="*/ 282 w 379"/>
                <a:gd name="T5" fmla="*/ 116 h 116"/>
                <a:gd name="T6" fmla="*/ 379 w 379"/>
                <a:gd name="T7" fmla="*/ 105 h 116"/>
                <a:gd name="T8" fmla="*/ 31 w 379"/>
                <a:gd name="T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" h="116">
                  <a:moveTo>
                    <a:pt x="31" y="0"/>
                  </a:moveTo>
                  <a:cubicBezTo>
                    <a:pt x="21" y="9"/>
                    <a:pt x="11" y="18"/>
                    <a:pt x="0" y="26"/>
                  </a:cubicBezTo>
                  <a:cubicBezTo>
                    <a:pt x="83" y="44"/>
                    <a:pt x="230" y="92"/>
                    <a:pt x="282" y="116"/>
                  </a:cubicBezTo>
                  <a:cubicBezTo>
                    <a:pt x="314" y="114"/>
                    <a:pt x="346" y="111"/>
                    <a:pt x="379" y="105"/>
                  </a:cubicBezTo>
                  <a:cubicBezTo>
                    <a:pt x="290" y="75"/>
                    <a:pt x="110" y="19"/>
                    <a:pt x="31" y="0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4" name="Freeform 167">
              <a:extLst>
                <a:ext uri="{FF2B5EF4-FFF2-40B4-BE49-F238E27FC236}">
                  <a16:creationId xmlns:a16="http://schemas.microsoft.com/office/drawing/2014/main" id="{4EEFC835-826E-C216-7C69-E2A3949C5A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546" y="3552683"/>
              <a:ext cx="190201" cy="153780"/>
            </a:xfrm>
            <a:custGeom>
              <a:avLst/>
              <a:gdLst>
                <a:gd name="T0" fmla="*/ 79 w 412"/>
                <a:gd name="T1" fmla="*/ 17 h 329"/>
                <a:gd name="T2" fmla="*/ 0 w 412"/>
                <a:gd name="T3" fmla="*/ 216 h 329"/>
                <a:gd name="T4" fmla="*/ 365 w 412"/>
                <a:gd name="T5" fmla="*/ 329 h 329"/>
                <a:gd name="T6" fmla="*/ 395 w 412"/>
                <a:gd name="T7" fmla="*/ 322 h 329"/>
                <a:gd name="T8" fmla="*/ 412 w 412"/>
                <a:gd name="T9" fmla="*/ 85 h 329"/>
                <a:gd name="T10" fmla="*/ 147 w 412"/>
                <a:gd name="T11" fmla="*/ 0 h 329"/>
                <a:gd name="T12" fmla="*/ 93 w 412"/>
                <a:gd name="T13" fmla="*/ 18 h 329"/>
                <a:gd name="T14" fmla="*/ 79 w 412"/>
                <a:gd name="T15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2" h="329">
                  <a:moveTo>
                    <a:pt x="79" y="17"/>
                  </a:moveTo>
                  <a:cubicBezTo>
                    <a:pt x="80" y="68"/>
                    <a:pt x="61" y="150"/>
                    <a:pt x="0" y="216"/>
                  </a:cubicBezTo>
                  <a:cubicBezTo>
                    <a:pt x="93" y="240"/>
                    <a:pt x="292" y="303"/>
                    <a:pt x="365" y="329"/>
                  </a:cubicBezTo>
                  <a:cubicBezTo>
                    <a:pt x="375" y="327"/>
                    <a:pt x="385" y="324"/>
                    <a:pt x="395" y="322"/>
                  </a:cubicBezTo>
                  <a:cubicBezTo>
                    <a:pt x="382" y="263"/>
                    <a:pt x="383" y="178"/>
                    <a:pt x="412" y="85"/>
                  </a:cubicBezTo>
                  <a:cubicBezTo>
                    <a:pt x="329" y="80"/>
                    <a:pt x="235" y="54"/>
                    <a:pt x="147" y="0"/>
                  </a:cubicBezTo>
                  <a:cubicBezTo>
                    <a:pt x="132" y="12"/>
                    <a:pt x="113" y="18"/>
                    <a:pt x="93" y="18"/>
                  </a:cubicBezTo>
                  <a:cubicBezTo>
                    <a:pt x="88" y="18"/>
                    <a:pt x="83" y="18"/>
                    <a:pt x="79" y="17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5" name="Freeform 168">
              <a:extLst>
                <a:ext uri="{FF2B5EF4-FFF2-40B4-BE49-F238E27FC236}">
                  <a16:creationId xmlns:a16="http://schemas.microsoft.com/office/drawing/2014/main" id="{0829D257-6AB4-13DB-4DB6-4013940160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02967" y="3453536"/>
              <a:ext cx="30351" cy="26305"/>
            </a:xfrm>
            <a:custGeom>
              <a:avLst/>
              <a:gdLst>
                <a:gd name="T0" fmla="*/ 0 w 65"/>
                <a:gd name="T1" fmla="*/ 29 h 57"/>
                <a:gd name="T2" fmla="*/ 7 w 65"/>
                <a:gd name="T3" fmla="*/ 48 h 57"/>
                <a:gd name="T4" fmla="*/ 15 w 65"/>
                <a:gd name="T5" fmla="*/ 48 h 57"/>
                <a:gd name="T6" fmla="*/ 56 w 65"/>
                <a:gd name="T7" fmla="*/ 57 h 57"/>
                <a:gd name="T8" fmla="*/ 0 w 65"/>
                <a:gd name="T9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7">
                  <a:moveTo>
                    <a:pt x="0" y="29"/>
                  </a:moveTo>
                  <a:cubicBezTo>
                    <a:pt x="2" y="36"/>
                    <a:pt x="4" y="42"/>
                    <a:pt x="7" y="48"/>
                  </a:cubicBezTo>
                  <a:cubicBezTo>
                    <a:pt x="9" y="48"/>
                    <a:pt x="12" y="48"/>
                    <a:pt x="15" y="48"/>
                  </a:cubicBezTo>
                  <a:cubicBezTo>
                    <a:pt x="30" y="48"/>
                    <a:pt x="43" y="51"/>
                    <a:pt x="56" y="57"/>
                  </a:cubicBezTo>
                  <a:cubicBezTo>
                    <a:pt x="65" y="17"/>
                    <a:pt x="26" y="0"/>
                    <a:pt x="0" y="29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6" name="Freeform 169">
              <a:extLst>
                <a:ext uri="{FF2B5EF4-FFF2-40B4-BE49-F238E27FC236}">
                  <a16:creationId xmlns:a16="http://schemas.microsoft.com/office/drawing/2014/main" id="{52AC0A10-CB28-BCA9-8E40-A59990C00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7248" y="3283569"/>
              <a:ext cx="273161" cy="307559"/>
            </a:xfrm>
            <a:custGeom>
              <a:avLst/>
              <a:gdLst>
                <a:gd name="T0" fmla="*/ 0 w 592"/>
                <a:gd name="T1" fmla="*/ 319 h 661"/>
                <a:gd name="T2" fmla="*/ 47 w 592"/>
                <a:gd name="T3" fmla="*/ 469 h 661"/>
                <a:gd name="T4" fmla="*/ 54 w 592"/>
                <a:gd name="T5" fmla="*/ 504 h 661"/>
                <a:gd name="T6" fmla="*/ 28 w 592"/>
                <a:gd name="T7" fmla="*/ 568 h 661"/>
                <a:gd name="T8" fmla="*/ 398 w 592"/>
                <a:gd name="T9" fmla="*/ 641 h 661"/>
                <a:gd name="T10" fmla="*/ 471 w 592"/>
                <a:gd name="T11" fmla="*/ 509 h 661"/>
                <a:gd name="T12" fmla="*/ 511 w 592"/>
                <a:gd name="T13" fmla="*/ 468 h 661"/>
                <a:gd name="T14" fmla="*/ 496 w 592"/>
                <a:gd name="T15" fmla="*/ 438 h 661"/>
                <a:gd name="T16" fmla="*/ 383 w 592"/>
                <a:gd name="T17" fmla="*/ 459 h 661"/>
                <a:gd name="T18" fmla="*/ 369 w 592"/>
                <a:gd name="T19" fmla="*/ 459 h 661"/>
                <a:gd name="T20" fmla="*/ 376 w 592"/>
                <a:gd name="T21" fmla="*/ 427 h 661"/>
                <a:gd name="T22" fmla="*/ 389 w 592"/>
                <a:gd name="T23" fmla="*/ 432 h 661"/>
                <a:gd name="T24" fmla="*/ 385 w 592"/>
                <a:gd name="T25" fmla="*/ 443 h 661"/>
                <a:gd name="T26" fmla="*/ 496 w 592"/>
                <a:gd name="T27" fmla="*/ 423 h 661"/>
                <a:gd name="T28" fmla="*/ 521 w 592"/>
                <a:gd name="T29" fmla="*/ 391 h 661"/>
                <a:gd name="T30" fmla="*/ 514 w 592"/>
                <a:gd name="T31" fmla="*/ 379 h 661"/>
                <a:gd name="T32" fmla="*/ 519 w 592"/>
                <a:gd name="T33" fmla="*/ 328 h 661"/>
                <a:gd name="T34" fmla="*/ 445 w 592"/>
                <a:gd name="T35" fmla="*/ 347 h 661"/>
                <a:gd name="T36" fmla="*/ 415 w 592"/>
                <a:gd name="T37" fmla="*/ 324 h 661"/>
                <a:gd name="T38" fmla="*/ 434 w 592"/>
                <a:gd name="T39" fmla="*/ 264 h 661"/>
                <a:gd name="T40" fmla="*/ 444 w 592"/>
                <a:gd name="T41" fmla="*/ 275 h 661"/>
                <a:gd name="T42" fmla="*/ 438 w 592"/>
                <a:gd name="T43" fmla="*/ 331 h 661"/>
                <a:gd name="T44" fmla="*/ 439 w 592"/>
                <a:gd name="T45" fmla="*/ 332 h 661"/>
                <a:gd name="T46" fmla="*/ 535 w 592"/>
                <a:gd name="T47" fmla="*/ 315 h 661"/>
                <a:gd name="T48" fmla="*/ 535 w 592"/>
                <a:gd name="T49" fmla="*/ 315 h 661"/>
                <a:gd name="T50" fmla="*/ 535 w 592"/>
                <a:gd name="T51" fmla="*/ 315 h 661"/>
                <a:gd name="T52" fmla="*/ 573 w 592"/>
                <a:gd name="T53" fmla="*/ 248 h 661"/>
                <a:gd name="T54" fmla="*/ 551 w 592"/>
                <a:gd name="T55" fmla="*/ 191 h 661"/>
                <a:gd name="T56" fmla="*/ 492 w 592"/>
                <a:gd name="T57" fmla="*/ 25 h 661"/>
                <a:gd name="T58" fmla="*/ 267 w 592"/>
                <a:gd name="T59" fmla="*/ 46 h 661"/>
                <a:gd name="T60" fmla="*/ 189 w 592"/>
                <a:gd name="T61" fmla="*/ 122 h 661"/>
                <a:gd name="T62" fmla="*/ 3 w 592"/>
                <a:gd name="T63" fmla="*/ 302 h 661"/>
                <a:gd name="T64" fmla="*/ 0 w 592"/>
                <a:gd name="T65" fmla="*/ 31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2" h="661">
                  <a:moveTo>
                    <a:pt x="0" y="319"/>
                  </a:moveTo>
                  <a:cubicBezTo>
                    <a:pt x="67" y="335"/>
                    <a:pt x="89" y="420"/>
                    <a:pt x="47" y="469"/>
                  </a:cubicBezTo>
                  <a:cubicBezTo>
                    <a:pt x="52" y="480"/>
                    <a:pt x="54" y="492"/>
                    <a:pt x="54" y="504"/>
                  </a:cubicBezTo>
                  <a:cubicBezTo>
                    <a:pt x="54" y="529"/>
                    <a:pt x="44" y="552"/>
                    <a:pt x="28" y="568"/>
                  </a:cubicBezTo>
                  <a:cubicBezTo>
                    <a:pt x="158" y="646"/>
                    <a:pt x="302" y="661"/>
                    <a:pt x="398" y="641"/>
                  </a:cubicBezTo>
                  <a:cubicBezTo>
                    <a:pt x="498" y="620"/>
                    <a:pt x="534" y="566"/>
                    <a:pt x="471" y="509"/>
                  </a:cubicBezTo>
                  <a:cubicBezTo>
                    <a:pt x="460" y="499"/>
                    <a:pt x="489" y="471"/>
                    <a:pt x="511" y="468"/>
                  </a:cubicBezTo>
                  <a:cubicBezTo>
                    <a:pt x="514" y="454"/>
                    <a:pt x="508" y="444"/>
                    <a:pt x="496" y="438"/>
                  </a:cubicBezTo>
                  <a:cubicBezTo>
                    <a:pt x="465" y="435"/>
                    <a:pt x="416" y="452"/>
                    <a:pt x="383" y="459"/>
                  </a:cubicBezTo>
                  <a:cubicBezTo>
                    <a:pt x="381" y="465"/>
                    <a:pt x="371" y="467"/>
                    <a:pt x="369" y="459"/>
                  </a:cubicBezTo>
                  <a:cubicBezTo>
                    <a:pt x="365" y="449"/>
                    <a:pt x="374" y="432"/>
                    <a:pt x="376" y="427"/>
                  </a:cubicBezTo>
                  <a:cubicBezTo>
                    <a:pt x="381" y="417"/>
                    <a:pt x="393" y="424"/>
                    <a:pt x="389" y="432"/>
                  </a:cubicBezTo>
                  <a:cubicBezTo>
                    <a:pt x="387" y="435"/>
                    <a:pt x="386" y="439"/>
                    <a:pt x="385" y="443"/>
                  </a:cubicBezTo>
                  <a:cubicBezTo>
                    <a:pt x="419" y="435"/>
                    <a:pt x="464" y="421"/>
                    <a:pt x="496" y="423"/>
                  </a:cubicBezTo>
                  <a:cubicBezTo>
                    <a:pt x="504" y="417"/>
                    <a:pt x="526" y="401"/>
                    <a:pt x="521" y="391"/>
                  </a:cubicBezTo>
                  <a:cubicBezTo>
                    <a:pt x="520" y="388"/>
                    <a:pt x="518" y="384"/>
                    <a:pt x="514" y="379"/>
                  </a:cubicBezTo>
                  <a:cubicBezTo>
                    <a:pt x="498" y="358"/>
                    <a:pt x="504" y="343"/>
                    <a:pt x="519" y="328"/>
                  </a:cubicBezTo>
                  <a:cubicBezTo>
                    <a:pt x="494" y="324"/>
                    <a:pt x="462" y="328"/>
                    <a:pt x="445" y="347"/>
                  </a:cubicBezTo>
                  <a:cubicBezTo>
                    <a:pt x="435" y="358"/>
                    <a:pt x="417" y="328"/>
                    <a:pt x="415" y="324"/>
                  </a:cubicBezTo>
                  <a:cubicBezTo>
                    <a:pt x="408" y="308"/>
                    <a:pt x="409" y="287"/>
                    <a:pt x="434" y="264"/>
                  </a:cubicBezTo>
                  <a:cubicBezTo>
                    <a:pt x="441" y="257"/>
                    <a:pt x="451" y="268"/>
                    <a:pt x="444" y="275"/>
                  </a:cubicBezTo>
                  <a:cubicBezTo>
                    <a:pt x="424" y="293"/>
                    <a:pt x="419" y="313"/>
                    <a:pt x="438" y="331"/>
                  </a:cubicBezTo>
                  <a:lnTo>
                    <a:pt x="439" y="332"/>
                  </a:lnTo>
                  <a:cubicBezTo>
                    <a:pt x="465" y="310"/>
                    <a:pt x="502" y="308"/>
                    <a:pt x="535" y="315"/>
                  </a:cubicBezTo>
                  <a:lnTo>
                    <a:pt x="535" y="315"/>
                  </a:lnTo>
                  <a:lnTo>
                    <a:pt x="535" y="315"/>
                  </a:lnTo>
                  <a:cubicBezTo>
                    <a:pt x="592" y="312"/>
                    <a:pt x="587" y="289"/>
                    <a:pt x="573" y="248"/>
                  </a:cubicBezTo>
                  <a:cubicBezTo>
                    <a:pt x="567" y="232"/>
                    <a:pt x="559" y="213"/>
                    <a:pt x="551" y="191"/>
                  </a:cubicBezTo>
                  <a:cubicBezTo>
                    <a:pt x="539" y="159"/>
                    <a:pt x="516" y="95"/>
                    <a:pt x="492" y="25"/>
                  </a:cubicBezTo>
                  <a:cubicBezTo>
                    <a:pt x="428" y="0"/>
                    <a:pt x="337" y="14"/>
                    <a:pt x="267" y="46"/>
                  </a:cubicBezTo>
                  <a:cubicBezTo>
                    <a:pt x="250" y="73"/>
                    <a:pt x="225" y="98"/>
                    <a:pt x="189" y="122"/>
                  </a:cubicBezTo>
                  <a:cubicBezTo>
                    <a:pt x="172" y="218"/>
                    <a:pt x="94" y="290"/>
                    <a:pt x="3" y="302"/>
                  </a:cubicBezTo>
                  <a:lnTo>
                    <a:pt x="0" y="319"/>
                  </a:ln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7" name="Freeform 170">
              <a:extLst>
                <a:ext uri="{FF2B5EF4-FFF2-40B4-BE49-F238E27FC236}">
                  <a16:creationId xmlns:a16="http://schemas.microsoft.com/office/drawing/2014/main" id="{D2F20220-C246-6953-F3D9-1A04A549A8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8920" y="3425208"/>
              <a:ext cx="62725" cy="70820"/>
            </a:xfrm>
            <a:custGeom>
              <a:avLst/>
              <a:gdLst>
                <a:gd name="T0" fmla="*/ 47 w 134"/>
                <a:gd name="T1" fmla="*/ 14 h 152"/>
                <a:gd name="T2" fmla="*/ 49 w 134"/>
                <a:gd name="T3" fmla="*/ 0 h 152"/>
                <a:gd name="T4" fmla="*/ 32 w 134"/>
                <a:gd name="T5" fmla="*/ 0 h 152"/>
                <a:gd name="T6" fmla="*/ 0 w 134"/>
                <a:gd name="T7" fmla="*/ 40 h 152"/>
                <a:gd name="T8" fmla="*/ 4 w 134"/>
                <a:gd name="T9" fmla="*/ 73 h 152"/>
                <a:gd name="T10" fmla="*/ 77 w 134"/>
                <a:gd name="T11" fmla="*/ 126 h 152"/>
                <a:gd name="T12" fmla="*/ 101 w 134"/>
                <a:gd name="T13" fmla="*/ 152 h 152"/>
                <a:gd name="T14" fmla="*/ 42 w 134"/>
                <a:gd name="T15" fmla="*/ 28 h 152"/>
                <a:gd name="T16" fmla="*/ 42 w 134"/>
                <a:gd name="T17" fmla="*/ 13 h 152"/>
                <a:gd name="T18" fmla="*/ 47 w 134"/>
                <a:gd name="T19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52">
                  <a:moveTo>
                    <a:pt x="47" y="14"/>
                  </a:moveTo>
                  <a:lnTo>
                    <a:pt x="49" y="0"/>
                  </a:lnTo>
                  <a:cubicBezTo>
                    <a:pt x="43" y="0"/>
                    <a:pt x="37" y="0"/>
                    <a:pt x="32" y="0"/>
                  </a:cubicBezTo>
                  <a:cubicBezTo>
                    <a:pt x="21" y="14"/>
                    <a:pt x="11" y="27"/>
                    <a:pt x="0" y="40"/>
                  </a:cubicBezTo>
                  <a:cubicBezTo>
                    <a:pt x="1" y="52"/>
                    <a:pt x="2" y="63"/>
                    <a:pt x="4" y="73"/>
                  </a:cubicBezTo>
                  <a:cubicBezTo>
                    <a:pt x="36" y="47"/>
                    <a:pt x="95" y="64"/>
                    <a:pt x="77" y="126"/>
                  </a:cubicBezTo>
                  <a:cubicBezTo>
                    <a:pt x="87" y="133"/>
                    <a:pt x="95" y="142"/>
                    <a:pt x="101" y="152"/>
                  </a:cubicBezTo>
                  <a:cubicBezTo>
                    <a:pt x="134" y="105"/>
                    <a:pt x="106" y="30"/>
                    <a:pt x="42" y="28"/>
                  </a:cubicBezTo>
                  <a:cubicBezTo>
                    <a:pt x="32" y="28"/>
                    <a:pt x="32" y="13"/>
                    <a:pt x="42" y="13"/>
                  </a:cubicBezTo>
                  <a:cubicBezTo>
                    <a:pt x="44" y="14"/>
                    <a:pt x="45" y="14"/>
                    <a:pt x="47" y="1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8" name="Oval 171">
              <a:extLst>
                <a:ext uri="{FF2B5EF4-FFF2-40B4-BE49-F238E27FC236}">
                  <a16:creationId xmlns:a16="http://schemas.microsoft.com/office/drawing/2014/main" id="{4E8106CE-2DF4-9B58-D577-DAE5CE66F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6396" y="3176327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79" name="Oval 172">
              <a:extLst>
                <a:ext uri="{FF2B5EF4-FFF2-40B4-BE49-F238E27FC236}">
                  <a16:creationId xmlns:a16="http://schemas.microsoft.com/office/drawing/2014/main" id="{7A822DC1-D0A1-3D82-F9A1-7AC02CB87D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4606" y="3156093"/>
              <a:ext cx="14163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0" name="Oval 173">
              <a:extLst>
                <a:ext uri="{FF2B5EF4-FFF2-40B4-BE49-F238E27FC236}">
                  <a16:creationId xmlns:a16="http://schemas.microsoft.com/office/drawing/2014/main" id="{16A9BAD3-3F05-90B4-09B9-7D53A763F6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10209" y="3200608"/>
              <a:ext cx="12141" cy="1214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1" name="Oval 174">
              <a:extLst>
                <a:ext uri="{FF2B5EF4-FFF2-40B4-BE49-F238E27FC236}">
                  <a16:creationId xmlns:a16="http://schemas.microsoft.com/office/drawing/2014/main" id="{7D14BE13-8704-BB0E-BB9C-0F47AAEF1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3937" y="3137883"/>
              <a:ext cx="12141" cy="14165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2" name="Oval 175">
              <a:extLst>
                <a:ext uri="{FF2B5EF4-FFF2-40B4-BE49-F238E27FC236}">
                  <a16:creationId xmlns:a16="http://schemas.microsoft.com/office/drawing/2014/main" id="{71964721-B124-98FB-C6E0-7039491D5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6897" y="3506145"/>
              <a:ext cx="26304" cy="24281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3" name="Oval 176">
              <a:extLst>
                <a:ext uri="{FF2B5EF4-FFF2-40B4-BE49-F238E27FC236}">
                  <a16:creationId xmlns:a16="http://schemas.microsoft.com/office/drawing/2014/main" id="{CA900B2C-8BCC-32B1-4F3D-D2551BAE05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90827" y="3500074"/>
              <a:ext cx="38444" cy="38446"/>
            </a:xfrm>
            <a:prstGeom prst="ellipse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4" name="Rectangle 177">
              <a:extLst>
                <a:ext uri="{FF2B5EF4-FFF2-40B4-BE49-F238E27FC236}">
                  <a16:creationId xmlns:a16="http://schemas.microsoft.com/office/drawing/2014/main" id="{6CB52727-C5E0-C853-AF1E-5BA3FD2D2E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74105" y="3431278"/>
              <a:ext cx="2023" cy="2024"/>
            </a:xfrm>
            <a:prstGeom prst="rect">
              <a:avLst/>
            </a:pr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5" name="Freeform 178">
              <a:extLst>
                <a:ext uri="{FF2B5EF4-FFF2-40B4-BE49-F238E27FC236}">
                  <a16:creationId xmlns:a16="http://schemas.microsoft.com/office/drawing/2014/main" id="{368D56DE-0A8D-A2D3-15BD-234D020F5B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42583" y="3332131"/>
              <a:ext cx="30351" cy="20234"/>
            </a:xfrm>
            <a:custGeom>
              <a:avLst/>
              <a:gdLst>
                <a:gd name="T0" fmla="*/ 67 w 67"/>
                <a:gd name="T1" fmla="*/ 44 h 44"/>
                <a:gd name="T2" fmla="*/ 62 w 67"/>
                <a:gd name="T3" fmla="*/ 0 h 44"/>
                <a:gd name="T4" fmla="*/ 0 w 67"/>
                <a:gd name="T5" fmla="*/ 32 h 44"/>
                <a:gd name="T6" fmla="*/ 29 w 67"/>
                <a:gd name="T7" fmla="*/ 39 h 44"/>
                <a:gd name="T8" fmla="*/ 67 w 67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44">
                  <a:moveTo>
                    <a:pt x="67" y="44"/>
                  </a:moveTo>
                  <a:cubicBezTo>
                    <a:pt x="63" y="32"/>
                    <a:pt x="61" y="18"/>
                    <a:pt x="62" y="0"/>
                  </a:cubicBezTo>
                  <a:cubicBezTo>
                    <a:pt x="40" y="7"/>
                    <a:pt x="18" y="17"/>
                    <a:pt x="0" y="32"/>
                  </a:cubicBezTo>
                  <a:cubicBezTo>
                    <a:pt x="7" y="34"/>
                    <a:pt x="17" y="37"/>
                    <a:pt x="29" y="39"/>
                  </a:cubicBezTo>
                  <a:cubicBezTo>
                    <a:pt x="40" y="41"/>
                    <a:pt x="52" y="43"/>
                    <a:pt x="67" y="44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6" name="Freeform 179">
              <a:extLst>
                <a:ext uri="{FF2B5EF4-FFF2-40B4-BE49-F238E27FC236}">
                  <a16:creationId xmlns:a16="http://schemas.microsoft.com/office/drawing/2014/main" id="{937AB68A-0F19-7CB2-8450-23990DB166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6981" y="3328084"/>
              <a:ext cx="16187" cy="26305"/>
            </a:xfrm>
            <a:custGeom>
              <a:avLst/>
              <a:gdLst>
                <a:gd name="T0" fmla="*/ 2 w 37"/>
                <a:gd name="T1" fmla="*/ 5 h 54"/>
                <a:gd name="T2" fmla="*/ 7 w 37"/>
                <a:gd name="T3" fmla="*/ 54 h 54"/>
                <a:gd name="T4" fmla="*/ 37 w 37"/>
                <a:gd name="T5" fmla="*/ 53 h 54"/>
                <a:gd name="T6" fmla="*/ 28 w 37"/>
                <a:gd name="T7" fmla="*/ 27 h 54"/>
                <a:gd name="T8" fmla="*/ 32 w 37"/>
                <a:gd name="T9" fmla="*/ 0 h 54"/>
                <a:gd name="T10" fmla="*/ 2 w 37"/>
                <a:gd name="T11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4">
                  <a:moveTo>
                    <a:pt x="2" y="5"/>
                  </a:moveTo>
                  <a:cubicBezTo>
                    <a:pt x="0" y="26"/>
                    <a:pt x="2" y="41"/>
                    <a:pt x="7" y="54"/>
                  </a:cubicBezTo>
                  <a:cubicBezTo>
                    <a:pt x="17" y="54"/>
                    <a:pt x="27" y="54"/>
                    <a:pt x="37" y="53"/>
                  </a:cubicBezTo>
                  <a:cubicBezTo>
                    <a:pt x="33" y="46"/>
                    <a:pt x="29" y="37"/>
                    <a:pt x="28" y="27"/>
                  </a:cubicBezTo>
                  <a:cubicBezTo>
                    <a:pt x="27" y="17"/>
                    <a:pt x="29" y="7"/>
                    <a:pt x="32" y="0"/>
                  </a:cubicBezTo>
                  <a:cubicBezTo>
                    <a:pt x="22" y="1"/>
                    <a:pt x="12" y="3"/>
                    <a:pt x="2" y="5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7" name="Freeform 180">
              <a:extLst>
                <a:ext uri="{FF2B5EF4-FFF2-40B4-BE49-F238E27FC236}">
                  <a16:creationId xmlns:a16="http://schemas.microsoft.com/office/drawing/2014/main" id="{7C5EDEEE-E71D-414B-0AAD-ACA823420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28419" y="3319990"/>
              <a:ext cx="93077" cy="40468"/>
            </a:xfrm>
            <a:custGeom>
              <a:avLst/>
              <a:gdLst>
                <a:gd name="T0" fmla="*/ 170 w 205"/>
                <a:gd name="T1" fmla="*/ 1 h 87"/>
                <a:gd name="T2" fmla="*/ 198 w 205"/>
                <a:gd name="T3" fmla="*/ 2 h 87"/>
                <a:gd name="T4" fmla="*/ 205 w 205"/>
                <a:gd name="T5" fmla="*/ 9 h 87"/>
                <a:gd name="T6" fmla="*/ 184 w 205"/>
                <a:gd name="T7" fmla="*/ 26 h 87"/>
                <a:gd name="T8" fmla="*/ 187 w 205"/>
                <a:gd name="T9" fmla="*/ 40 h 87"/>
                <a:gd name="T10" fmla="*/ 167 w 205"/>
                <a:gd name="T11" fmla="*/ 82 h 87"/>
                <a:gd name="T12" fmla="*/ 166 w 205"/>
                <a:gd name="T13" fmla="*/ 83 h 87"/>
                <a:gd name="T14" fmla="*/ 110 w 205"/>
                <a:gd name="T15" fmla="*/ 86 h 87"/>
                <a:gd name="T16" fmla="*/ 106 w 205"/>
                <a:gd name="T17" fmla="*/ 86 h 87"/>
                <a:gd name="T18" fmla="*/ 18 w 205"/>
                <a:gd name="T19" fmla="*/ 70 h 87"/>
                <a:gd name="T20" fmla="*/ 18 w 205"/>
                <a:gd name="T21" fmla="*/ 71 h 87"/>
                <a:gd name="T22" fmla="*/ 6 w 205"/>
                <a:gd name="T23" fmla="*/ 61 h 87"/>
                <a:gd name="T24" fmla="*/ 11 w 205"/>
                <a:gd name="T25" fmla="*/ 56 h 87"/>
                <a:gd name="T26" fmla="*/ 12 w 205"/>
                <a:gd name="T27" fmla="*/ 55 h 87"/>
                <a:gd name="T28" fmla="*/ 170 w 205"/>
                <a:gd name="T29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5" h="87">
                  <a:moveTo>
                    <a:pt x="170" y="1"/>
                  </a:moveTo>
                  <a:cubicBezTo>
                    <a:pt x="180" y="0"/>
                    <a:pt x="191" y="0"/>
                    <a:pt x="198" y="2"/>
                  </a:cubicBezTo>
                  <a:cubicBezTo>
                    <a:pt x="203" y="2"/>
                    <a:pt x="205" y="6"/>
                    <a:pt x="205" y="9"/>
                  </a:cubicBezTo>
                  <a:cubicBezTo>
                    <a:pt x="205" y="18"/>
                    <a:pt x="193" y="23"/>
                    <a:pt x="184" y="26"/>
                  </a:cubicBezTo>
                  <a:cubicBezTo>
                    <a:pt x="186" y="30"/>
                    <a:pt x="187" y="35"/>
                    <a:pt x="187" y="40"/>
                  </a:cubicBezTo>
                  <a:cubicBezTo>
                    <a:pt x="189" y="61"/>
                    <a:pt x="180" y="79"/>
                    <a:pt x="167" y="82"/>
                  </a:cubicBezTo>
                  <a:cubicBezTo>
                    <a:pt x="167" y="83"/>
                    <a:pt x="166" y="83"/>
                    <a:pt x="166" y="83"/>
                  </a:cubicBezTo>
                  <a:cubicBezTo>
                    <a:pt x="149" y="85"/>
                    <a:pt x="130" y="87"/>
                    <a:pt x="110" y="86"/>
                  </a:cubicBezTo>
                  <a:cubicBezTo>
                    <a:pt x="109" y="87"/>
                    <a:pt x="107" y="87"/>
                    <a:pt x="106" y="86"/>
                  </a:cubicBezTo>
                  <a:cubicBezTo>
                    <a:pt x="75" y="85"/>
                    <a:pt x="43" y="80"/>
                    <a:pt x="18" y="70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1" y="79"/>
                    <a:pt x="0" y="69"/>
                    <a:pt x="6" y="61"/>
                  </a:cubicBezTo>
                  <a:cubicBezTo>
                    <a:pt x="6" y="61"/>
                    <a:pt x="8" y="59"/>
                    <a:pt x="11" y="56"/>
                  </a:cubicBezTo>
                  <a:cubicBezTo>
                    <a:pt x="11" y="56"/>
                    <a:pt x="12" y="55"/>
                    <a:pt x="12" y="55"/>
                  </a:cubicBezTo>
                  <a:cubicBezTo>
                    <a:pt x="29" y="40"/>
                    <a:pt x="78" y="2"/>
                    <a:pt x="170" y="1"/>
                  </a:cubicBezTo>
                  <a:close/>
                </a:path>
              </a:pathLst>
            </a:custGeom>
            <a:noFill/>
            <a:ln w="0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88" name="Freeform 181">
              <a:extLst>
                <a:ext uri="{FF2B5EF4-FFF2-40B4-BE49-F238E27FC236}">
                  <a16:creationId xmlns:a16="http://schemas.microsoft.com/office/drawing/2014/main" id="{EBE0A681-E723-E73C-E6ED-FC37E392AD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498051"/>
              <a:ext cx="93077" cy="131523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7" name="Freihandform: Form 226">
              <a:extLst>
                <a:ext uri="{FF2B5EF4-FFF2-40B4-BE49-F238E27FC236}">
                  <a16:creationId xmlns:a16="http://schemas.microsoft.com/office/drawing/2014/main" id="{E4F3E8B0-2E27-8AB2-3119-F13F40CB82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9477" y="3498051"/>
              <a:ext cx="111287" cy="131523"/>
            </a:xfrm>
            <a:custGeom>
              <a:avLst/>
              <a:gdLst>
                <a:gd name="connsiteX0" fmla="*/ 12700 w 87312"/>
                <a:gd name="connsiteY0" fmla="*/ 7937 h 103188"/>
                <a:gd name="connsiteX1" fmla="*/ 12700 w 87312"/>
                <a:gd name="connsiteY1" fmla="*/ 95250 h 103188"/>
                <a:gd name="connsiteX2" fmla="*/ 27600 w 87312"/>
                <a:gd name="connsiteY2" fmla="*/ 95250 h 103188"/>
                <a:gd name="connsiteX3" fmla="*/ 76200 w 87312"/>
                <a:gd name="connsiteY3" fmla="*/ 50854 h 103188"/>
                <a:gd name="connsiteX4" fmla="*/ 29728 w 87312"/>
                <a:gd name="connsiteY4" fmla="*/ 8307 h 103188"/>
                <a:gd name="connsiteX5" fmla="*/ 0 w 87312"/>
                <a:gd name="connsiteY5" fmla="*/ 0 h 103188"/>
                <a:gd name="connsiteX6" fmla="*/ 31389 w 87312"/>
                <a:gd name="connsiteY6" fmla="*/ 0 h 103188"/>
                <a:gd name="connsiteX7" fmla="*/ 87312 w 87312"/>
                <a:gd name="connsiteY7" fmla="*/ 49965 h 103188"/>
                <a:gd name="connsiteX8" fmla="*/ 27781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2700" y="7937"/>
                  </a:moveTo>
                  <a:lnTo>
                    <a:pt x="12700" y="95250"/>
                  </a:lnTo>
                  <a:lnTo>
                    <a:pt x="27600" y="95250"/>
                  </a:lnTo>
                  <a:cubicBezTo>
                    <a:pt x="57753" y="95250"/>
                    <a:pt x="76200" y="78601"/>
                    <a:pt x="76200" y="50854"/>
                  </a:cubicBezTo>
                  <a:cubicBezTo>
                    <a:pt x="76200" y="23106"/>
                    <a:pt x="58108" y="8307"/>
                    <a:pt x="29728" y="8307"/>
                  </a:cubicBezTo>
                  <a:close/>
                  <a:moveTo>
                    <a:pt x="0" y="0"/>
                  </a:moveTo>
                  <a:lnTo>
                    <a:pt x="31389" y="0"/>
                  </a:lnTo>
                  <a:cubicBezTo>
                    <a:pt x="72881" y="0"/>
                    <a:pt x="87312" y="24982"/>
                    <a:pt x="87312" y="49965"/>
                  </a:cubicBezTo>
                  <a:cubicBezTo>
                    <a:pt x="87312" y="85085"/>
                    <a:pt x="63500" y="103188"/>
                    <a:pt x="27781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28" name="Freihandform: Form 227">
              <a:extLst>
                <a:ext uri="{FF2B5EF4-FFF2-40B4-BE49-F238E27FC236}">
                  <a16:creationId xmlns:a16="http://schemas.microsoft.com/office/drawing/2014/main" id="{C8FD3C67-6AEA-159C-4DBF-ED40DA3576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79744" y="3498051"/>
              <a:ext cx="121405" cy="135570"/>
            </a:xfrm>
            <a:custGeom>
              <a:avLst/>
              <a:gdLst>
                <a:gd name="connsiteX0" fmla="*/ 48159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172 w 95250"/>
                <a:gd name="connsiteY3" fmla="*/ 0 h 106363"/>
                <a:gd name="connsiteX4" fmla="*/ 54169 w 95250"/>
                <a:gd name="connsiteY4" fmla="*/ 0 h 106363"/>
                <a:gd name="connsiteX5" fmla="*/ 95250 w 95250"/>
                <a:gd name="connsiteY5" fmla="*/ 102370 h 106363"/>
                <a:gd name="connsiteX6" fmla="*/ 83980 w 95250"/>
                <a:gd name="connsiteY6" fmla="*/ 106363 h 106363"/>
                <a:gd name="connsiteX7" fmla="*/ 70529 w 95250"/>
                <a:gd name="connsiteY7" fmla="*/ 70062 h 106363"/>
                <a:gd name="connsiteX8" fmla="*/ 25449 w 95250"/>
                <a:gd name="connsiteY8" fmla="*/ 70062 h 106363"/>
                <a:gd name="connsiteX9" fmla="*/ 11270 w 95250"/>
                <a:gd name="connsiteY9" fmla="*/ 106363 h 106363"/>
                <a:gd name="connsiteX10" fmla="*/ 0 w 95250"/>
                <a:gd name="connsiteY10" fmla="*/ 102370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8159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2370"/>
                  </a:lnTo>
                  <a:lnTo>
                    <a:pt x="83980" y="106363"/>
                  </a:lnTo>
                  <a:lnTo>
                    <a:pt x="70529" y="70062"/>
                  </a:lnTo>
                  <a:lnTo>
                    <a:pt x="25449" y="70062"/>
                  </a:lnTo>
                  <a:lnTo>
                    <a:pt x="11270" y="106363"/>
                  </a:lnTo>
                  <a:lnTo>
                    <a:pt x="0" y="10237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193" name="Freeform 186">
              <a:extLst>
                <a:ext uri="{FF2B5EF4-FFF2-40B4-BE49-F238E27FC236}">
                  <a16:creationId xmlns:a16="http://schemas.microsoft.com/office/drawing/2014/main" id="{168F2675-87B0-A81B-D2B7-9CA606F249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80596" y="3498051"/>
              <a:ext cx="91053" cy="131523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4" name="Freeform 187">
              <a:extLst>
                <a:ext uri="{FF2B5EF4-FFF2-40B4-BE49-F238E27FC236}">
                  <a16:creationId xmlns:a16="http://schemas.microsoft.com/office/drawing/2014/main" id="{4418247B-2DD3-9890-B385-2D85412DD2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79425" y="3496027"/>
              <a:ext cx="76890" cy="137592"/>
            </a:xfrm>
            <a:custGeom>
              <a:avLst/>
              <a:gdLst>
                <a:gd name="T0" fmla="*/ 73 w 166"/>
                <a:gd name="T1" fmla="*/ 273 h 295"/>
                <a:gd name="T2" fmla="*/ 12 w 166"/>
                <a:gd name="T3" fmla="*/ 253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7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1 h 295"/>
                <a:gd name="T18" fmla="*/ 153 w 166"/>
                <a:gd name="T19" fmla="*/ 41 h 295"/>
                <a:gd name="T20" fmla="*/ 164 w 166"/>
                <a:gd name="T21" fmla="*/ 20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3"/>
                  </a:moveTo>
                  <a:cubicBezTo>
                    <a:pt x="51" y="273"/>
                    <a:pt x="28" y="264"/>
                    <a:pt x="12" y="253"/>
                  </a:cubicBezTo>
                  <a:lnTo>
                    <a:pt x="0" y="274"/>
                  </a:lnTo>
                  <a:cubicBezTo>
                    <a:pt x="23" y="288"/>
                    <a:pt x="45" y="295"/>
                    <a:pt x="75" y="295"/>
                  </a:cubicBezTo>
                  <a:cubicBezTo>
                    <a:pt x="137" y="295"/>
                    <a:pt x="166" y="256"/>
                    <a:pt x="166" y="215"/>
                  </a:cubicBezTo>
                  <a:cubicBezTo>
                    <a:pt x="166" y="171"/>
                    <a:pt x="135" y="153"/>
                    <a:pt x="103" y="137"/>
                  </a:cubicBezTo>
                  <a:lnTo>
                    <a:pt x="79" y="126"/>
                  </a:lnTo>
                  <a:cubicBezTo>
                    <a:pt x="58" y="115"/>
                    <a:pt x="36" y="102"/>
                    <a:pt x="36" y="75"/>
                  </a:cubicBezTo>
                  <a:cubicBezTo>
                    <a:pt x="36" y="38"/>
                    <a:pt x="66" y="21"/>
                    <a:pt x="92" y="21"/>
                  </a:cubicBezTo>
                  <a:cubicBezTo>
                    <a:pt x="119" y="21"/>
                    <a:pt x="136" y="31"/>
                    <a:pt x="153" y="41"/>
                  </a:cubicBezTo>
                  <a:lnTo>
                    <a:pt x="164" y="20"/>
                  </a:lnTo>
                  <a:cubicBezTo>
                    <a:pt x="142" y="8"/>
                    <a:pt x="117" y="0"/>
                    <a:pt x="91" y="0"/>
                  </a:cubicBezTo>
                  <a:cubicBezTo>
                    <a:pt x="40" y="0"/>
                    <a:pt x="6" y="30"/>
                    <a:pt x="6" y="73"/>
                  </a:cubicBezTo>
                  <a:cubicBezTo>
                    <a:pt x="6" y="133"/>
                    <a:pt x="49" y="143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3"/>
                    <a:pt x="73" y="273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195" name="Freeform 188">
              <a:extLst>
                <a:ext uri="{FF2B5EF4-FFF2-40B4-BE49-F238E27FC236}">
                  <a16:creationId xmlns:a16="http://schemas.microsoft.com/office/drawing/2014/main" id="{6824FB05-B102-9C72-66EC-4FEBB7734D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77083" y="3498051"/>
              <a:ext cx="174014" cy="135570"/>
            </a:xfrm>
            <a:custGeom>
              <a:avLst/>
              <a:gdLst>
                <a:gd name="T0" fmla="*/ 115 w 376"/>
                <a:gd name="T1" fmla="*/ 0 h 290"/>
                <a:gd name="T2" fmla="*/ 80 w 376"/>
                <a:gd name="T3" fmla="*/ 0 h 290"/>
                <a:gd name="T4" fmla="*/ 0 w 376"/>
                <a:gd name="T5" fmla="*/ 282 h 290"/>
                <a:gd name="T6" fmla="*/ 31 w 376"/>
                <a:gd name="T7" fmla="*/ 290 h 290"/>
                <a:gd name="T8" fmla="*/ 98 w 376"/>
                <a:gd name="T9" fmla="*/ 42 h 290"/>
                <a:gd name="T10" fmla="*/ 170 w 376"/>
                <a:gd name="T11" fmla="*/ 285 h 290"/>
                <a:gd name="T12" fmla="*/ 206 w 376"/>
                <a:gd name="T13" fmla="*/ 285 h 290"/>
                <a:gd name="T14" fmla="*/ 280 w 376"/>
                <a:gd name="T15" fmla="*/ 42 h 290"/>
                <a:gd name="T16" fmla="*/ 346 w 376"/>
                <a:gd name="T17" fmla="*/ 290 h 290"/>
                <a:gd name="T18" fmla="*/ 376 w 376"/>
                <a:gd name="T19" fmla="*/ 282 h 290"/>
                <a:gd name="T20" fmla="*/ 297 w 376"/>
                <a:gd name="T21" fmla="*/ 0 h 290"/>
                <a:gd name="T22" fmla="*/ 262 w 376"/>
                <a:gd name="T23" fmla="*/ 0 h 290"/>
                <a:gd name="T24" fmla="*/ 188 w 376"/>
                <a:gd name="T25" fmla="*/ 248 h 290"/>
                <a:gd name="T26" fmla="*/ 115 w 376"/>
                <a:gd name="T27" fmla="*/ 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6" h="290">
                  <a:moveTo>
                    <a:pt x="115" y="0"/>
                  </a:moveTo>
                  <a:lnTo>
                    <a:pt x="80" y="0"/>
                  </a:lnTo>
                  <a:lnTo>
                    <a:pt x="0" y="282"/>
                  </a:lnTo>
                  <a:lnTo>
                    <a:pt x="31" y="290"/>
                  </a:lnTo>
                  <a:lnTo>
                    <a:pt x="98" y="42"/>
                  </a:lnTo>
                  <a:lnTo>
                    <a:pt x="170" y="285"/>
                  </a:lnTo>
                  <a:lnTo>
                    <a:pt x="206" y="285"/>
                  </a:lnTo>
                  <a:lnTo>
                    <a:pt x="280" y="42"/>
                  </a:lnTo>
                  <a:lnTo>
                    <a:pt x="346" y="290"/>
                  </a:lnTo>
                  <a:lnTo>
                    <a:pt x="376" y="282"/>
                  </a:lnTo>
                  <a:lnTo>
                    <a:pt x="297" y="0"/>
                  </a:lnTo>
                  <a:lnTo>
                    <a:pt x="262" y="0"/>
                  </a:lnTo>
                  <a:lnTo>
                    <a:pt x="188" y="24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30" name="Freihandform: Form 229">
              <a:extLst>
                <a:ext uri="{FF2B5EF4-FFF2-40B4-BE49-F238E27FC236}">
                  <a16:creationId xmlns:a16="http://schemas.microsoft.com/office/drawing/2014/main" id="{6004C522-1ED1-798D-D556-C537051141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53656" y="3498051"/>
              <a:ext cx="97124" cy="135570"/>
            </a:xfrm>
            <a:custGeom>
              <a:avLst/>
              <a:gdLst>
                <a:gd name="connsiteX0" fmla="*/ 11112 w 76200"/>
                <a:gd name="connsiteY0" fmla="*/ 7937 h 106363"/>
                <a:gd name="connsiteX1" fmla="*/ 11112 w 76200"/>
                <a:gd name="connsiteY1" fmla="*/ 50800 h 106363"/>
                <a:gd name="connsiteX2" fmla="*/ 24948 w 76200"/>
                <a:gd name="connsiteY2" fmla="*/ 50800 h 106363"/>
                <a:gd name="connsiteX3" fmla="*/ 50799 w 76200"/>
                <a:gd name="connsiteY3" fmla="*/ 29182 h 106363"/>
                <a:gd name="connsiteX4" fmla="*/ 27861 w 76200"/>
                <a:gd name="connsiteY4" fmla="*/ 7937 h 106363"/>
                <a:gd name="connsiteX5" fmla="*/ 0 w 76200"/>
                <a:gd name="connsiteY5" fmla="*/ 0 h 106363"/>
                <a:gd name="connsiteX6" fmla="*/ 31355 w 76200"/>
                <a:gd name="connsiteY6" fmla="*/ 0 h 106363"/>
                <a:gd name="connsiteX7" fmla="*/ 62346 w 76200"/>
                <a:gd name="connsiteY7" fmla="*/ 27684 h 106363"/>
                <a:gd name="connsiteX8" fmla="*/ 39741 w 76200"/>
                <a:gd name="connsiteY8" fmla="*/ 54639 h 106363"/>
                <a:gd name="connsiteX9" fmla="*/ 39376 w 76200"/>
                <a:gd name="connsiteY9" fmla="*/ 56824 h 106363"/>
                <a:gd name="connsiteX10" fmla="*/ 55783 w 76200"/>
                <a:gd name="connsiteY10" fmla="*/ 73216 h 106363"/>
                <a:gd name="connsiteX11" fmla="*/ 76200 w 76200"/>
                <a:gd name="connsiteY11" fmla="*/ 100171 h 106363"/>
                <a:gd name="connsiteX12" fmla="*/ 65992 w 76200"/>
                <a:gd name="connsiteY12" fmla="*/ 106363 h 106363"/>
                <a:gd name="connsiteX13" fmla="*/ 41564 w 76200"/>
                <a:gd name="connsiteY13" fmla="*/ 73216 h 106363"/>
                <a:gd name="connsiteX14" fmla="*/ 37189 w 76200"/>
                <a:gd name="connsiteY14" fmla="*/ 67388 h 106363"/>
                <a:gd name="connsiteX15" fmla="*/ 21147 w 76200"/>
                <a:gd name="connsiteY15" fmla="*/ 59010 h 106363"/>
                <a:gd name="connsiteX16" fmla="*/ 11667 w 76200"/>
                <a:gd name="connsiteY16" fmla="*/ 59010 h 106363"/>
                <a:gd name="connsiteX17" fmla="*/ 11667 w 76200"/>
                <a:gd name="connsiteY17" fmla="*/ 103813 h 106363"/>
                <a:gd name="connsiteX18" fmla="*/ 0 w 76200"/>
                <a:gd name="connsiteY18" fmla="*/ 103813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06363">
                  <a:moveTo>
                    <a:pt x="11112" y="7937"/>
                  </a:moveTo>
                  <a:lnTo>
                    <a:pt x="11112" y="50800"/>
                  </a:lnTo>
                  <a:lnTo>
                    <a:pt x="24948" y="50800"/>
                  </a:lnTo>
                  <a:cubicBezTo>
                    <a:pt x="38056" y="50800"/>
                    <a:pt x="50799" y="45955"/>
                    <a:pt x="50799" y="29182"/>
                  </a:cubicBezTo>
                  <a:cubicBezTo>
                    <a:pt x="50799" y="16882"/>
                    <a:pt x="45702" y="7937"/>
                    <a:pt x="27861" y="7937"/>
                  </a:cubicBezTo>
                  <a:close/>
                  <a:moveTo>
                    <a:pt x="0" y="0"/>
                  </a:moveTo>
                  <a:lnTo>
                    <a:pt x="31355" y="0"/>
                  </a:lnTo>
                  <a:cubicBezTo>
                    <a:pt x="50679" y="0"/>
                    <a:pt x="62346" y="10564"/>
                    <a:pt x="62346" y="27684"/>
                  </a:cubicBezTo>
                  <a:cubicBezTo>
                    <a:pt x="62346" y="44439"/>
                    <a:pt x="53960" y="52817"/>
                    <a:pt x="39741" y="54639"/>
                  </a:cubicBezTo>
                  <a:lnTo>
                    <a:pt x="39376" y="56824"/>
                  </a:lnTo>
                  <a:cubicBezTo>
                    <a:pt x="45939" y="58281"/>
                    <a:pt x="51772" y="68116"/>
                    <a:pt x="55783" y="73216"/>
                  </a:cubicBezTo>
                  <a:lnTo>
                    <a:pt x="76200" y="100171"/>
                  </a:lnTo>
                  <a:lnTo>
                    <a:pt x="65992" y="106363"/>
                  </a:lnTo>
                  <a:lnTo>
                    <a:pt x="41564" y="73216"/>
                  </a:lnTo>
                  <a:lnTo>
                    <a:pt x="37189" y="67388"/>
                  </a:lnTo>
                  <a:cubicBezTo>
                    <a:pt x="32814" y="61924"/>
                    <a:pt x="28803" y="59010"/>
                    <a:pt x="21147" y="59010"/>
                  </a:cubicBezTo>
                  <a:lnTo>
                    <a:pt x="11667" y="59010"/>
                  </a:lnTo>
                  <a:lnTo>
                    <a:pt x="11667" y="103813"/>
                  </a:lnTo>
                  <a:lnTo>
                    <a:pt x="0" y="103813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31" name="Freihandform: Form 230">
              <a:extLst>
                <a:ext uri="{FF2B5EF4-FFF2-40B4-BE49-F238E27FC236}">
                  <a16:creationId xmlns:a16="http://schemas.microsoft.com/office/drawing/2014/main" id="{8C19D04A-3A82-4185-1601-C6D98B16C3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97852" y="3498051"/>
              <a:ext cx="121405" cy="135570"/>
            </a:xfrm>
            <a:custGeom>
              <a:avLst/>
              <a:gdLst>
                <a:gd name="connsiteX0" fmla="*/ 47803 w 95250"/>
                <a:gd name="connsiteY0" fmla="*/ 9525 h 106363"/>
                <a:gd name="connsiteX1" fmla="*/ 28575 w 95250"/>
                <a:gd name="connsiteY1" fmla="*/ 61913 h 106363"/>
                <a:gd name="connsiteX2" fmla="*/ 66675 w 95250"/>
                <a:gd name="connsiteY2" fmla="*/ 61913 h 106363"/>
                <a:gd name="connsiteX3" fmla="*/ 42374 w 95250"/>
                <a:gd name="connsiteY3" fmla="*/ 0 h 106363"/>
                <a:gd name="connsiteX4" fmla="*/ 54325 w 95250"/>
                <a:gd name="connsiteY4" fmla="*/ 0 h 106363"/>
                <a:gd name="connsiteX5" fmla="*/ 95250 w 95250"/>
                <a:gd name="connsiteY5" fmla="*/ 102356 h 106363"/>
                <a:gd name="connsiteX6" fmla="*/ 83661 w 95250"/>
                <a:gd name="connsiteY6" fmla="*/ 106363 h 106363"/>
                <a:gd name="connsiteX7" fmla="*/ 70261 w 95250"/>
                <a:gd name="connsiteY7" fmla="*/ 69937 h 106363"/>
                <a:gd name="connsiteX8" fmla="*/ 25352 w 95250"/>
                <a:gd name="connsiteY8" fmla="*/ 69937 h 106363"/>
                <a:gd name="connsiteX9" fmla="*/ 11590 w 95250"/>
                <a:gd name="connsiteY9" fmla="*/ 106363 h 106363"/>
                <a:gd name="connsiteX10" fmla="*/ 0 w 95250"/>
                <a:gd name="connsiteY10" fmla="*/ 102356 h 106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6363">
                  <a:moveTo>
                    <a:pt x="47803" y="9525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374" y="0"/>
                  </a:moveTo>
                  <a:lnTo>
                    <a:pt x="54325" y="0"/>
                  </a:lnTo>
                  <a:lnTo>
                    <a:pt x="95250" y="102356"/>
                  </a:lnTo>
                  <a:lnTo>
                    <a:pt x="83661" y="106363"/>
                  </a:lnTo>
                  <a:lnTo>
                    <a:pt x="70261" y="69937"/>
                  </a:lnTo>
                  <a:lnTo>
                    <a:pt x="25352" y="69937"/>
                  </a:lnTo>
                  <a:lnTo>
                    <a:pt x="11590" y="106363"/>
                  </a:lnTo>
                  <a:lnTo>
                    <a:pt x="0" y="102356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32" name="Freihandform: Form 231">
              <a:extLst>
                <a:ext uri="{FF2B5EF4-FFF2-40B4-BE49-F238E27FC236}">
                  <a16:creationId xmlns:a16="http://schemas.microsoft.com/office/drawing/2014/main" id="{1C0AD183-505E-7A1A-DC37-30E5B6586D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498051"/>
              <a:ext cx="111287" cy="131523"/>
            </a:xfrm>
            <a:custGeom>
              <a:avLst/>
              <a:gdLst>
                <a:gd name="connsiteX0" fmla="*/ 11112 w 87312"/>
                <a:gd name="connsiteY0" fmla="*/ 7937 h 103188"/>
                <a:gd name="connsiteX1" fmla="*/ 11112 w 87312"/>
                <a:gd name="connsiteY1" fmla="*/ 95250 h 103188"/>
                <a:gd name="connsiteX2" fmla="*/ 26384 w 87312"/>
                <a:gd name="connsiteY2" fmla="*/ 95250 h 103188"/>
                <a:gd name="connsiteX3" fmla="*/ 76199 w 87312"/>
                <a:gd name="connsiteY3" fmla="*/ 50854 h 103188"/>
                <a:gd name="connsiteX4" fmla="*/ 28566 w 87312"/>
                <a:gd name="connsiteY4" fmla="*/ 8307 h 103188"/>
                <a:gd name="connsiteX5" fmla="*/ 0 w 87312"/>
                <a:gd name="connsiteY5" fmla="*/ 0 h 103188"/>
                <a:gd name="connsiteX6" fmla="*/ 31520 w 87312"/>
                <a:gd name="connsiteY6" fmla="*/ 0 h 103188"/>
                <a:gd name="connsiteX7" fmla="*/ 87312 w 87312"/>
                <a:gd name="connsiteY7" fmla="*/ 49965 h 103188"/>
                <a:gd name="connsiteX8" fmla="*/ 27897 w 87312"/>
                <a:gd name="connsiteY8" fmla="*/ 103188 h 103188"/>
                <a:gd name="connsiteX9" fmla="*/ 0 w 87312"/>
                <a:gd name="connsiteY9" fmla="*/ 103188 h 10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312" h="103188">
                  <a:moveTo>
                    <a:pt x="11112" y="7937"/>
                  </a:moveTo>
                  <a:lnTo>
                    <a:pt x="11112" y="95250"/>
                  </a:lnTo>
                  <a:lnTo>
                    <a:pt x="26384" y="95250"/>
                  </a:lnTo>
                  <a:cubicBezTo>
                    <a:pt x="56928" y="95250"/>
                    <a:pt x="76199" y="78601"/>
                    <a:pt x="76199" y="50854"/>
                  </a:cubicBezTo>
                  <a:cubicBezTo>
                    <a:pt x="76199" y="23106"/>
                    <a:pt x="57291" y="8307"/>
                    <a:pt x="28566" y="8307"/>
                  </a:cubicBezTo>
                  <a:close/>
                  <a:moveTo>
                    <a:pt x="0" y="0"/>
                  </a:moveTo>
                  <a:lnTo>
                    <a:pt x="31520" y="0"/>
                  </a:lnTo>
                  <a:cubicBezTo>
                    <a:pt x="72821" y="0"/>
                    <a:pt x="87312" y="24982"/>
                    <a:pt x="87312" y="49965"/>
                  </a:cubicBezTo>
                  <a:cubicBezTo>
                    <a:pt x="87312" y="85085"/>
                    <a:pt x="63763" y="103188"/>
                    <a:pt x="27897" y="103188"/>
                  </a:cubicBezTo>
                  <a:lnTo>
                    <a:pt x="0" y="103188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02" name="Freeform 195">
              <a:extLst>
                <a:ext uri="{FF2B5EF4-FFF2-40B4-BE49-F238E27FC236}">
                  <a16:creationId xmlns:a16="http://schemas.microsoft.com/office/drawing/2014/main" id="{F89DD98C-C72F-DCBD-4B46-14D35C5C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8976" y="3277498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3" name="Rectangle 196">
              <a:extLst>
                <a:ext uri="{FF2B5EF4-FFF2-40B4-BE49-F238E27FC236}">
                  <a16:creationId xmlns:a16="http://schemas.microsoft.com/office/drawing/2014/main" id="{C6B8BC05-F533-F459-1DEC-EBEE5FBE49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49711" y="3269404"/>
              <a:ext cx="12141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4" name="Rectangle 197">
              <a:extLst>
                <a:ext uri="{FF2B5EF4-FFF2-40B4-BE49-F238E27FC236}">
                  <a16:creationId xmlns:a16="http://schemas.microsoft.com/office/drawing/2014/main" id="{E6F6709D-A45F-E38C-11DD-6DE6E514D5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10414" y="3269404"/>
              <a:ext cx="14163" cy="18211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33" name="Freihandform: Form 232">
              <a:extLst>
                <a:ext uri="{FF2B5EF4-FFF2-40B4-BE49-F238E27FC236}">
                  <a16:creationId xmlns:a16="http://schemas.microsoft.com/office/drawing/2014/main" id="{D28A1B35-9D72-E1B6-9E9B-440092375C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25430" y="3277498"/>
              <a:ext cx="121405" cy="137592"/>
            </a:xfrm>
            <a:custGeom>
              <a:avLst/>
              <a:gdLst>
                <a:gd name="connsiteX0" fmla="*/ 48159 w 95250"/>
                <a:gd name="connsiteY0" fmla="*/ 11113 h 107950"/>
                <a:gd name="connsiteX1" fmla="*/ 28575 w 95250"/>
                <a:gd name="connsiteY1" fmla="*/ 61913 h 107950"/>
                <a:gd name="connsiteX2" fmla="*/ 66675 w 95250"/>
                <a:gd name="connsiteY2" fmla="*/ 61913 h 107950"/>
                <a:gd name="connsiteX3" fmla="*/ 42172 w 95250"/>
                <a:gd name="connsiteY3" fmla="*/ 0 h 107950"/>
                <a:gd name="connsiteX4" fmla="*/ 54169 w 95250"/>
                <a:gd name="connsiteY4" fmla="*/ 0 h 107950"/>
                <a:gd name="connsiteX5" fmla="*/ 95250 w 95250"/>
                <a:gd name="connsiteY5" fmla="*/ 103897 h 107950"/>
                <a:gd name="connsiteX6" fmla="*/ 83980 w 95250"/>
                <a:gd name="connsiteY6" fmla="*/ 107950 h 107950"/>
                <a:gd name="connsiteX7" fmla="*/ 70529 w 95250"/>
                <a:gd name="connsiteY7" fmla="*/ 71107 h 107950"/>
                <a:gd name="connsiteX8" fmla="*/ 25449 w 95250"/>
                <a:gd name="connsiteY8" fmla="*/ 71107 h 107950"/>
                <a:gd name="connsiteX9" fmla="*/ 11270 w 95250"/>
                <a:gd name="connsiteY9" fmla="*/ 107950 h 107950"/>
                <a:gd name="connsiteX10" fmla="*/ 0 w 95250"/>
                <a:gd name="connsiteY10" fmla="*/ 103897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107950">
                  <a:moveTo>
                    <a:pt x="48159" y="11113"/>
                  </a:moveTo>
                  <a:lnTo>
                    <a:pt x="28575" y="61913"/>
                  </a:lnTo>
                  <a:lnTo>
                    <a:pt x="66675" y="61913"/>
                  </a:lnTo>
                  <a:close/>
                  <a:moveTo>
                    <a:pt x="42172" y="0"/>
                  </a:moveTo>
                  <a:lnTo>
                    <a:pt x="54169" y="0"/>
                  </a:lnTo>
                  <a:lnTo>
                    <a:pt x="95250" y="103897"/>
                  </a:lnTo>
                  <a:lnTo>
                    <a:pt x="83980" y="107950"/>
                  </a:lnTo>
                  <a:lnTo>
                    <a:pt x="70529" y="71107"/>
                  </a:lnTo>
                  <a:lnTo>
                    <a:pt x="25449" y="71107"/>
                  </a:lnTo>
                  <a:lnTo>
                    <a:pt x="11270" y="107950"/>
                  </a:lnTo>
                  <a:lnTo>
                    <a:pt x="0" y="103897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07" name="Freeform 200">
              <a:extLst>
                <a:ext uri="{FF2B5EF4-FFF2-40B4-BE49-F238E27FC236}">
                  <a16:creationId xmlns:a16="http://schemas.microsoft.com/office/drawing/2014/main" id="{17AC8A0B-9DD2-9DE6-B6A2-0504911BB9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28306" y="3277498"/>
              <a:ext cx="91053" cy="133546"/>
            </a:xfrm>
            <a:custGeom>
              <a:avLst/>
              <a:gdLst>
                <a:gd name="T0" fmla="*/ 0 w 199"/>
                <a:gd name="T1" fmla="*/ 0 h 285"/>
                <a:gd name="T2" fmla="*/ 0 w 199"/>
                <a:gd name="T3" fmla="*/ 26 h 285"/>
                <a:gd name="T4" fmla="*/ 84 w 199"/>
                <a:gd name="T5" fmla="*/ 26 h 285"/>
                <a:gd name="T6" fmla="*/ 84 w 199"/>
                <a:gd name="T7" fmla="*/ 285 h 285"/>
                <a:gd name="T8" fmla="*/ 115 w 199"/>
                <a:gd name="T9" fmla="*/ 285 h 285"/>
                <a:gd name="T10" fmla="*/ 115 w 199"/>
                <a:gd name="T11" fmla="*/ 26 h 285"/>
                <a:gd name="T12" fmla="*/ 199 w 199"/>
                <a:gd name="T13" fmla="*/ 26 h 285"/>
                <a:gd name="T14" fmla="*/ 199 w 199"/>
                <a:gd name="T15" fmla="*/ 0 h 285"/>
                <a:gd name="T16" fmla="*/ 0 w 199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5" y="285"/>
                  </a:lnTo>
                  <a:lnTo>
                    <a:pt x="115" y="26"/>
                  </a:lnTo>
                  <a:lnTo>
                    <a:pt x="199" y="26"/>
                  </a:lnTo>
                  <a:lnTo>
                    <a:pt x="1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8" name="Rectangle 201">
              <a:extLst>
                <a:ext uri="{FF2B5EF4-FFF2-40B4-BE49-F238E27FC236}">
                  <a16:creationId xmlns:a16="http://schemas.microsoft.com/office/drawing/2014/main" id="{76C927A0-E98D-4D6B-733F-80550DEB1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5814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09" name="Freeform 202">
              <a:extLst>
                <a:ext uri="{FF2B5EF4-FFF2-40B4-BE49-F238E27FC236}">
                  <a16:creationId xmlns:a16="http://schemas.microsoft.com/office/drawing/2014/main" id="{C43D24F7-0591-687B-1E54-BD1D345E8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68456" y="3275475"/>
              <a:ext cx="76890" cy="137592"/>
            </a:xfrm>
            <a:custGeom>
              <a:avLst/>
              <a:gdLst>
                <a:gd name="T0" fmla="*/ 73 w 166"/>
                <a:gd name="T1" fmla="*/ 274 h 295"/>
                <a:gd name="T2" fmla="*/ 13 w 166"/>
                <a:gd name="T3" fmla="*/ 254 h 295"/>
                <a:gd name="T4" fmla="*/ 0 w 166"/>
                <a:gd name="T5" fmla="*/ 274 h 295"/>
                <a:gd name="T6" fmla="*/ 75 w 166"/>
                <a:gd name="T7" fmla="*/ 295 h 295"/>
                <a:gd name="T8" fmla="*/ 166 w 166"/>
                <a:gd name="T9" fmla="*/ 215 h 295"/>
                <a:gd name="T10" fmla="*/ 103 w 166"/>
                <a:gd name="T11" fmla="*/ 138 h 295"/>
                <a:gd name="T12" fmla="*/ 79 w 166"/>
                <a:gd name="T13" fmla="*/ 126 h 295"/>
                <a:gd name="T14" fmla="*/ 36 w 166"/>
                <a:gd name="T15" fmla="*/ 75 h 295"/>
                <a:gd name="T16" fmla="*/ 92 w 166"/>
                <a:gd name="T17" fmla="*/ 22 h 295"/>
                <a:gd name="T18" fmla="*/ 153 w 166"/>
                <a:gd name="T19" fmla="*/ 42 h 295"/>
                <a:gd name="T20" fmla="*/ 164 w 166"/>
                <a:gd name="T21" fmla="*/ 21 h 295"/>
                <a:gd name="T22" fmla="*/ 91 w 166"/>
                <a:gd name="T23" fmla="*/ 0 h 295"/>
                <a:gd name="T24" fmla="*/ 6 w 166"/>
                <a:gd name="T25" fmla="*/ 73 h 295"/>
                <a:gd name="T26" fmla="*/ 91 w 166"/>
                <a:gd name="T27" fmla="*/ 164 h 295"/>
                <a:gd name="T28" fmla="*/ 133 w 166"/>
                <a:gd name="T29" fmla="*/ 218 h 295"/>
                <a:gd name="T30" fmla="*/ 73 w 166"/>
                <a:gd name="T31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5">
                  <a:moveTo>
                    <a:pt x="73" y="274"/>
                  </a:moveTo>
                  <a:cubicBezTo>
                    <a:pt x="51" y="274"/>
                    <a:pt x="28" y="264"/>
                    <a:pt x="13" y="254"/>
                  </a:cubicBezTo>
                  <a:lnTo>
                    <a:pt x="0" y="274"/>
                  </a:lnTo>
                  <a:cubicBezTo>
                    <a:pt x="23" y="288"/>
                    <a:pt x="46" y="295"/>
                    <a:pt x="75" y="295"/>
                  </a:cubicBezTo>
                  <a:cubicBezTo>
                    <a:pt x="137" y="295"/>
                    <a:pt x="166" y="257"/>
                    <a:pt x="166" y="215"/>
                  </a:cubicBezTo>
                  <a:cubicBezTo>
                    <a:pt x="166" y="172"/>
                    <a:pt x="135" y="153"/>
                    <a:pt x="103" y="138"/>
                  </a:cubicBezTo>
                  <a:lnTo>
                    <a:pt x="79" y="126"/>
                  </a:lnTo>
                  <a:cubicBezTo>
                    <a:pt x="58" y="116"/>
                    <a:pt x="36" y="102"/>
                    <a:pt x="36" y="75"/>
                  </a:cubicBezTo>
                  <a:cubicBezTo>
                    <a:pt x="36" y="38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3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4" y="175"/>
                    <a:pt x="133" y="189"/>
                    <a:pt x="133" y="218"/>
                  </a:cubicBezTo>
                  <a:cubicBezTo>
                    <a:pt x="133" y="252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9" name="Freihandform: Form 228">
              <a:extLst>
                <a:ext uri="{FF2B5EF4-FFF2-40B4-BE49-F238E27FC236}">
                  <a16:creationId xmlns:a16="http://schemas.microsoft.com/office/drawing/2014/main" id="{FA401037-97C0-BE09-9444-0B238339A6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55144" y="3277498"/>
              <a:ext cx="95100" cy="137592"/>
            </a:xfrm>
            <a:custGeom>
              <a:avLst/>
              <a:gdLst>
                <a:gd name="connsiteX0" fmla="*/ 11113 w 74612"/>
                <a:gd name="connsiteY0" fmla="*/ 9525 h 107950"/>
                <a:gd name="connsiteX1" fmla="*/ 11113 w 74612"/>
                <a:gd name="connsiteY1" fmla="*/ 50800 h 107950"/>
                <a:gd name="connsiteX2" fmla="*/ 24823 w 74612"/>
                <a:gd name="connsiteY2" fmla="*/ 50800 h 107950"/>
                <a:gd name="connsiteX3" fmla="*/ 50800 w 74612"/>
                <a:gd name="connsiteY3" fmla="*/ 30163 h 107950"/>
                <a:gd name="connsiteX4" fmla="*/ 27710 w 74612"/>
                <a:gd name="connsiteY4" fmla="*/ 9525 h 107950"/>
                <a:gd name="connsiteX5" fmla="*/ 0 w 74612"/>
                <a:gd name="connsiteY5" fmla="*/ 0 h 107950"/>
                <a:gd name="connsiteX6" fmla="*/ 30702 w 74612"/>
                <a:gd name="connsiteY6" fmla="*/ 0 h 107950"/>
                <a:gd name="connsiteX7" fmla="*/ 61046 w 74612"/>
                <a:gd name="connsiteY7" fmla="*/ 28097 h 107950"/>
                <a:gd name="connsiteX8" fmla="*/ 38913 w 74612"/>
                <a:gd name="connsiteY8" fmla="*/ 55824 h 107950"/>
                <a:gd name="connsiteX9" fmla="*/ 38556 w 74612"/>
                <a:gd name="connsiteY9" fmla="*/ 57672 h 107950"/>
                <a:gd name="connsiteX10" fmla="*/ 54621 w 74612"/>
                <a:gd name="connsiteY10" fmla="*/ 74308 h 107950"/>
                <a:gd name="connsiteX11" fmla="*/ 74612 w 74612"/>
                <a:gd name="connsiteY11" fmla="*/ 102035 h 107950"/>
                <a:gd name="connsiteX12" fmla="*/ 64616 w 74612"/>
                <a:gd name="connsiteY12" fmla="*/ 107950 h 107950"/>
                <a:gd name="connsiteX13" fmla="*/ 41055 w 74612"/>
                <a:gd name="connsiteY13" fmla="*/ 74308 h 107950"/>
                <a:gd name="connsiteX14" fmla="*/ 36414 w 74612"/>
                <a:gd name="connsiteY14" fmla="*/ 68763 h 107950"/>
                <a:gd name="connsiteX15" fmla="*/ 20706 w 74612"/>
                <a:gd name="connsiteY15" fmla="*/ 60260 h 107950"/>
                <a:gd name="connsiteX16" fmla="*/ 11424 w 74612"/>
                <a:gd name="connsiteY16" fmla="*/ 60260 h 107950"/>
                <a:gd name="connsiteX17" fmla="*/ 11424 w 74612"/>
                <a:gd name="connsiteY17" fmla="*/ 105732 h 107950"/>
                <a:gd name="connsiteX18" fmla="*/ 0 w 74612"/>
                <a:gd name="connsiteY18" fmla="*/ 105732 h 10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612" h="107950">
                  <a:moveTo>
                    <a:pt x="11113" y="9525"/>
                  </a:moveTo>
                  <a:lnTo>
                    <a:pt x="11113" y="50800"/>
                  </a:lnTo>
                  <a:lnTo>
                    <a:pt x="24823" y="50800"/>
                  </a:lnTo>
                  <a:cubicBezTo>
                    <a:pt x="37812" y="50800"/>
                    <a:pt x="50800" y="46455"/>
                    <a:pt x="50800" y="30163"/>
                  </a:cubicBezTo>
                  <a:cubicBezTo>
                    <a:pt x="50800" y="18215"/>
                    <a:pt x="45388" y="9525"/>
                    <a:pt x="27710" y="9525"/>
                  </a:cubicBezTo>
                  <a:close/>
                  <a:moveTo>
                    <a:pt x="0" y="0"/>
                  </a:moveTo>
                  <a:lnTo>
                    <a:pt x="30702" y="0"/>
                  </a:lnTo>
                  <a:cubicBezTo>
                    <a:pt x="49623" y="0"/>
                    <a:pt x="61046" y="11091"/>
                    <a:pt x="61046" y="28097"/>
                  </a:cubicBezTo>
                  <a:cubicBezTo>
                    <a:pt x="61046" y="45103"/>
                    <a:pt x="52836" y="53605"/>
                    <a:pt x="38913" y="55824"/>
                  </a:cubicBezTo>
                  <a:lnTo>
                    <a:pt x="38556" y="57672"/>
                  </a:lnTo>
                  <a:cubicBezTo>
                    <a:pt x="45339" y="59521"/>
                    <a:pt x="50694" y="69132"/>
                    <a:pt x="54621" y="74308"/>
                  </a:cubicBezTo>
                  <a:lnTo>
                    <a:pt x="74612" y="102035"/>
                  </a:lnTo>
                  <a:lnTo>
                    <a:pt x="64616" y="107950"/>
                  </a:lnTo>
                  <a:lnTo>
                    <a:pt x="41055" y="74308"/>
                  </a:lnTo>
                  <a:lnTo>
                    <a:pt x="36414" y="68763"/>
                  </a:lnTo>
                  <a:cubicBezTo>
                    <a:pt x="32130" y="62848"/>
                    <a:pt x="28203" y="60260"/>
                    <a:pt x="20706" y="60260"/>
                  </a:cubicBezTo>
                  <a:lnTo>
                    <a:pt x="11424" y="60260"/>
                  </a:lnTo>
                  <a:lnTo>
                    <a:pt x="11424" y="105732"/>
                  </a:lnTo>
                  <a:lnTo>
                    <a:pt x="0" y="105732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de-DE" dirty="0"/>
            </a:p>
          </p:txBody>
        </p:sp>
        <p:sp>
          <p:nvSpPr>
            <p:cNvPr id="212" name="Freeform 205">
              <a:extLst>
                <a:ext uri="{FF2B5EF4-FFF2-40B4-BE49-F238E27FC236}">
                  <a16:creationId xmlns:a16="http://schemas.microsoft.com/office/drawing/2014/main" id="{747773B7-3BE3-2771-0F4A-CB36A63F7B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47904" y="3277498"/>
              <a:ext cx="70819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9 h 285"/>
                <a:gd name="T8" fmla="*/ 32 w 155"/>
                <a:gd name="T9" fmla="*/ 259 h 285"/>
                <a:gd name="T10" fmla="*/ 32 w 155"/>
                <a:gd name="T11" fmla="*/ 151 h 285"/>
                <a:gd name="T12" fmla="*/ 143 w 155"/>
                <a:gd name="T13" fmla="*/ 151 h 285"/>
                <a:gd name="T14" fmla="*/ 143 w 155"/>
                <a:gd name="T15" fmla="*/ 125 h 285"/>
                <a:gd name="T16" fmla="*/ 32 w 155"/>
                <a:gd name="T17" fmla="*/ 125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9"/>
                  </a:lnTo>
                  <a:lnTo>
                    <a:pt x="32" y="259"/>
                  </a:lnTo>
                  <a:lnTo>
                    <a:pt x="32" y="151"/>
                  </a:lnTo>
                  <a:lnTo>
                    <a:pt x="143" y="151"/>
                  </a:lnTo>
                  <a:lnTo>
                    <a:pt x="143" y="125"/>
                  </a:lnTo>
                  <a:lnTo>
                    <a:pt x="32" y="125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3" name="Freeform 206">
              <a:extLst>
                <a:ext uri="{FF2B5EF4-FFF2-40B4-BE49-F238E27FC236}">
                  <a16:creationId xmlns:a16="http://schemas.microsoft.com/office/drawing/2014/main" id="{F39B16A4-CACC-5E6F-B7FD-8EF70830EE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04240" y="3275475"/>
              <a:ext cx="115334" cy="135570"/>
            </a:xfrm>
            <a:custGeom>
              <a:avLst/>
              <a:gdLst>
                <a:gd name="T0" fmla="*/ 31 w 250"/>
                <a:gd name="T1" fmla="*/ 0 h 289"/>
                <a:gd name="T2" fmla="*/ 0 w 250"/>
                <a:gd name="T3" fmla="*/ 10 h 289"/>
                <a:gd name="T4" fmla="*/ 109 w 250"/>
                <a:gd name="T5" fmla="*/ 289 h 289"/>
                <a:gd name="T6" fmla="*/ 140 w 250"/>
                <a:gd name="T7" fmla="*/ 289 h 289"/>
                <a:gd name="T8" fmla="*/ 250 w 250"/>
                <a:gd name="T9" fmla="*/ 10 h 289"/>
                <a:gd name="T10" fmla="*/ 219 w 250"/>
                <a:gd name="T11" fmla="*/ 0 h 289"/>
                <a:gd name="T12" fmla="*/ 125 w 250"/>
                <a:gd name="T13" fmla="*/ 256 h 289"/>
                <a:gd name="T14" fmla="*/ 31 w 250"/>
                <a:gd name="T15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289">
                  <a:moveTo>
                    <a:pt x="31" y="0"/>
                  </a:moveTo>
                  <a:lnTo>
                    <a:pt x="0" y="10"/>
                  </a:lnTo>
                  <a:lnTo>
                    <a:pt x="109" y="289"/>
                  </a:lnTo>
                  <a:lnTo>
                    <a:pt x="140" y="289"/>
                  </a:lnTo>
                  <a:lnTo>
                    <a:pt x="250" y="10"/>
                  </a:lnTo>
                  <a:lnTo>
                    <a:pt x="219" y="0"/>
                  </a:lnTo>
                  <a:lnTo>
                    <a:pt x="125" y="25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4" name="Rectangle 207">
              <a:extLst>
                <a:ext uri="{FF2B5EF4-FFF2-40B4-BE49-F238E27FC236}">
                  <a16:creationId xmlns:a16="http://schemas.microsoft.com/office/drawing/2014/main" id="{5D891893-3AEC-F949-8CEC-BD08CB534D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61749" y="3277498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5" name="Freeform 208">
              <a:extLst>
                <a:ext uri="{FF2B5EF4-FFF2-40B4-BE49-F238E27FC236}">
                  <a16:creationId xmlns:a16="http://schemas.microsoft.com/office/drawing/2014/main" id="{013834AF-0B86-D811-9503-C88DF5F89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09992" y="3275475"/>
              <a:ext cx="105218" cy="139616"/>
            </a:xfrm>
            <a:custGeom>
              <a:avLst/>
              <a:gdLst>
                <a:gd name="T0" fmla="*/ 33 w 231"/>
                <a:gd name="T1" fmla="*/ 0 h 298"/>
                <a:gd name="T2" fmla="*/ 0 w 231"/>
                <a:gd name="T3" fmla="*/ 8 h 298"/>
                <a:gd name="T4" fmla="*/ 0 w 231"/>
                <a:gd name="T5" fmla="*/ 291 h 298"/>
                <a:gd name="T6" fmla="*/ 30 w 231"/>
                <a:gd name="T7" fmla="*/ 291 h 298"/>
                <a:gd name="T8" fmla="*/ 30 w 231"/>
                <a:gd name="T9" fmla="*/ 47 h 298"/>
                <a:gd name="T10" fmla="*/ 198 w 231"/>
                <a:gd name="T11" fmla="*/ 298 h 298"/>
                <a:gd name="T12" fmla="*/ 231 w 231"/>
                <a:gd name="T13" fmla="*/ 288 h 298"/>
                <a:gd name="T14" fmla="*/ 231 w 231"/>
                <a:gd name="T15" fmla="*/ 6 h 298"/>
                <a:gd name="T16" fmla="*/ 202 w 231"/>
                <a:gd name="T17" fmla="*/ 6 h 298"/>
                <a:gd name="T18" fmla="*/ 201 w 231"/>
                <a:gd name="T19" fmla="*/ 251 h 298"/>
                <a:gd name="T20" fmla="*/ 33 w 231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298">
                  <a:moveTo>
                    <a:pt x="33" y="0"/>
                  </a:moveTo>
                  <a:lnTo>
                    <a:pt x="0" y="8"/>
                  </a:lnTo>
                  <a:lnTo>
                    <a:pt x="0" y="291"/>
                  </a:lnTo>
                  <a:lnTo>
                    <a:pt x="30" y="291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1" y="288"/>
                  </a:lnTo>
                  <a:lnTo>
                    <a:pt x="231" y="6"/>
                  </a:lnTo>
                  <a:lnTo>
                    <a:pt x="202" y="6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6" name="Freeform 209">
              <a:extLst>
                <a:ext uri="{FF2B5EF4-FFF2-40B4-BE49-F238E27FC236}">
                  <a16:creationId xmlns:a16="http://schemas.microsoft.com/office/drawing/2014/main" id="{C258FCC9-444F-62E8-BBD6-BB052FEE0B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66330" y="3277498"/>
              <a:ext cx="101171" cy="135570"/>
            </a:xfrm>
            <a:custGeom>
              <a:avLst/>
              <a:gdLst>
                <a:gd name="T0" fmla="*/ 222 w 222"/>
                <a:gd name="T1" fmla="*/ 187 h 290"/>
                <a:gd name="T2" fmla="*/ 222 w 222"/>
                <a:gd name="T3" fmla="*/ 0 h 290"/>
                <a:gd name="T4" fmla="*/ 190 w 222"/>
                <a:gd name="T5" fmla="*/ 0 h 290"/>
                <a:gd name="T6" fmla="*/ 190 w 222"/>
                <a:gd name="T7" fmla="*/ 182 h 290"/>
                <a:gd name="T8" fmla="*/ 110 w 222"/>
                <a:gd name="T9" fmla="*/ 266 h 290"/>
                <a:gd name="T10" fmla="*/ 33 w 222"/>
                <a:gd name="T11" fmla="*/ 182 h 290"/>
                <a:gd name="T12" fmla="*/ 33 w 222"/>
                <a:gd name="T13" fmla="*/ 0 h 290"/>
                <a:gd name="T14" fmla="*/ 0 w 222"/>
                <a:gd name="T15" fmla="*/ 0 h 290"/>
                <a:gd name="T16" fmla="*/ 1 w 222"/>
                <a:gd name="T17" fmla="*/ 190 h 290"/>
                <a:gd name="T18" fmla="*/ 110 w 222"/>
                <a:gd name="T19" fmla="*/ 290 h 290"/>
                <a:gd name="T20" fmla="*/ 222 w 222"/>
                <a:gd name="T21" fmla="*/ 18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290">
                  <a:moveTo>
                    <a:pt x="222" y="187"/>
                  </a:moveTo>
                  <a:lnTo>
                    <a:pt x="222" y="0"/>
                  </a:lnTo>
                  <a:lnTo>
                    <a:pt x="190" y="0"/>
                  </a:lnTo>
                  <a:lnTo>
                    <a:pt x="190" y="182"/>
                  </a:lnTo>
                  <a:cubicBezTo>
                    <a:pt x="190" y="246"/>
                    <a:pt x="159" y="266"/>
                    <a:pt x="110" y="266"/>
                  </a:cubicBezTo>
                  <a:cubicBezTo>
                    <a:pt x="56" y="266"/>
                    <a:pt x="33" y="237"/>
                    <a:pt x="33" y="182"/>
                  </a:cubicBezTo>
                  <a:lnTo>
                    <a:pt x="33" y="0"/>
                  </a:lnTo>
                  <a:lnTo>
                    <a:pt x="0" y="0"/>
                  </a:lnTo>
                  <a:lnTo>
                    <a:pt x="1" y="190"/>
                  </a:lnTo>
                  <a:cubicBezTo>
                    <a:pt x="1" y="255"/>
                    <a:pt x="39" y="290"/>
                    <a:pt x="110" y="290"/>
                  </a:cubicBezTo>
                  <a:cubicBezTo>
                    <a:pt x="163" y="290"/>
                    <a:pt x="222" y="273"/>
                    <a:pt x="222" y="187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7" name="Freeform 210">
              <a:extLst>
                <a:ext uri="{FF2B5EF4-FFF2-40B4-BE49-F238E27FC236}">
                  <a16:creationId xmlns:a16="http://schemas.microsoft.com/office/drawing/2014/main" id="{F4D802A0-B871-DAC1-A710-F6090108BA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77186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4 w 155"/>
                <a:gd name="T13" fmla="*/ 150 h 285"/>
                <a:gd name="T14" fmla="*/ 144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4" y="150"/>
                  </a:lnTo>
                  <a:lnTo>
                    <a:pt x="144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8" name="Freeform 211">
              <a:extLst>
                <a:ext uri="{FF2B5EF4-FFF2-40B4-BE49-F238E27FC236}">
                  <a16:creationId xmlns:a16="http://schemas.microsoft.com/office/drawing/2014/main" id="{1AE05395-1587-20FB-1221-AB6C9409EE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31500" y="3058969"/>
              <a:ext cx="99147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19" name="Freeform 212">
              <a:extLst>
                <a:ext uri="{FF2B5EF4-FFF2-40B4-BE49-F238E27FC236}">
                  <a16:creationId xmlns:a16="http://schemas.microsoft.com/office/drawing/2014/main" id="{5169B5B7-D32E-F816-1185-3F078D388A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83791" y="3054922"/>
              <a:ext cx="109265" cy="137592"/>
            </a:xfrm>
            <a:custGeom>
              <a:avLst/>
              <a:gdLst>
                <a:gd name="T0" fmla="*/ 150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0 w 236"/>
                <a:gd name="T7" fmla="*/ 0 h 296"/>
                <a:gd name="T8" fmla="*/ 0 w 236"/>
                <a:gd name="T9" fmla="*/ 148 h 296"/>
                <a:gd name="T10" fmla="*/ 150 w 236"/>
                <a:gd name="T11" fmla="*/ 296 h 296"/>
                <a:gd name="T12" fmla="*/ 235 w 236"/>
                <a:gd name="T13" fmla="*/ 270 h 296"/>
                <a:gd name="T14" fmla="*/ 223 w 236"/>
                <a:gd name="T15" fmla="*/ 250 h 296"/>
                <a:gd name="T16" fmla="*/ 150 w 236"/>
                <a:gd name="T17" fmla="*/ 272 h 296"/>
                <a:gd name="T18" fmla="*/ 32 w 236"/>
                <a:gd name="T19" fmla="*/ 148 h 296"/>
                <a:gd name="T20" fmla="*/ 150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0" y="25"/>
                  </a:moveTo>
                  <a:cubicBezTo>
                    <a:pt x="177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09" y="8"/>
                    <a:pt x="183" y="0"/>
                    <a:pt x="150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0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3" y="250"/>
                  </a:lnTo>
                  <a:cubicBezTo>
                    <a:pt x="201" y="262"/>
                    <a:pt x="175" y="272"/>
                    <a:pt x="150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0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0" name="Freeform 213">
              <a:extLst>
                <a:ext uri="{FF2B5EF4-FFF2-40B4-BE49-F238E27FC236}">
                  <a16:creationId xmlns:a16="http://schemas.microsoft.com/office/drawing/2014/main" id="{862C7849-07D4-EC55-EE80-9C93F645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6549" y="3054922"/>
              <a:ext cx="74866" cy="137592"/>
            </a:xfrm>
            <a:custGeom>
              <a:avLst/>
              <a:gdLst>
                <a:gd name="T0" fmla="*/ 73 w 166"/>
                <a:gd name="T1" fmla="*/ 274 h 296"/>
                <a:gd name="T2" fmla="*/ 13 w 166"/>
                <a:gd name="T3" fmla="*/ 254 h 296"/>
                <a:gd name="T4" fmla="*/ 0 w 166"/>
                <a:gd name="T5" fmla="*/ 275 h 296"/>
                <a:gd name="T6" fmla="*/ 75 w 166"/>
                <a:gd name="T7" fmla="*/ 296 h 296"/>
                <a:gd name="T8" fmla="*/ 166 w 166"/>
                <a:gd name="T9" fmla="*/ 216 h 296"/>
                <a:gd name="T10" fmla="*/ 103 w 166"/>
                <a:gd name="T11" fmla="*/ 138 h 296"/>
                <a:gd name="T12" fmla="*/ 79 w 166"/>
                <a:gd name="T13" fmla="*/ 127 h 296"/>
                <a:gd name="T14" fmla="*/ 36 w 166"/>
                <a:gd name="T15" fmla="*/ 76 h 296"/>
                <a:gd name="T16" fmla="*/ 92 w 166"/>
                <a:gd name="T17" fmla="*/ 22 h 296"/>
                <a:gd name="T18" fmla="*/ 153 w 166"/>
                <a:gd name="T19" fmla="*/ 42 h 296"/>
                <a:gd name="T20" fmla="*/ 164 w 166"/>
                <a:gd name="T21" fmla="*/ 21 h 296"/>
                <a:gd name="T22" fmla="*/ 91 w 166"/>
                <a:gd name="T23" fmla="*/ 0 h 296"/>
                <a:gd name="T24" fmla="*/ 6 w 166"/>
                <a:gd name="T25" fmla="*/ 74 h 296"/>
                <a:gd name="T26" fmla="*/ 91 w 166"/>
                <a:gd name="T27" fmla="*/ 164 h 296"/>
                <a:gd name="T28" fmla="*/ 134 w 166"/>
                <a:gd name="T29" fmla="*/ 218 h 296"/>
                <a:gd name="T30" fmla="*/ 73 w 166"/>
                <a:gd name="T31" fmla="*/ 27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6" h="296">
                  <a:moveTo>
                    <a:pt x="73" y="274"/>
                  </a:moveTo>
                  <a:cubicBezTo>
                    <a:pt x="51" y="274"/>
                    <a:pt x="28" y="265"/>
                    <a:pt x="13" y="254"/>
                  </a:cubicBezTo>
                  <a:lnTo>
                    <a:pt x="0" y="275"/>
                  </a:lnTo>
                  <a:cubicBezTo>
                    <a:pt x="23" y="289"/>
                    <a:pt x="46" y="296"/>
                    <a:pt x="75" y="296"/>
                  </a:cubicBezTo>
                  <a:cubicBezTo>
                    <a:pt x="137" y="296"/>
                    <a:pt x="166" y="257"/>
                    <a:pt x="166" y="216"/>
                  </a:cubicBezTo>
                  <a:cubicBezTo>
                    <a:pt x="166" y="172"/>
                    <a:pt x="135" y="154"/>
                    <a:pt x="103" y="138"/>
                  </a:cubicBezTo>
                  <a:lnTo>
                    <a:pt x="79" y="127"/>
                  </a:lnTo>
                  <a:cubicBezTo>
                    <a:pt x="58" y="116"/>
                    <a:pt x="36" y="103"/>
                    <a:pt x="36" y="76"/>
                  </a:cubicBezTo>
                  <a:cubicBezTo>
                    <a:pt x="36" y="39"/>
                    <a:pt x="66" y="22"/>
                    <a:pt x="92" y="22"/>
                  </a:cubicBezTo>
                  <a:cubicBezTo>
                    <a:pt x="119" y="22"/>
                    <a:pt x="136" y="31"/>
                    <a:pt x="153" y="42"/>
                  </a:cubicBezTo>
                  <a:lnTo>
                    <a:pt x="164" y="21"/>
                  </a:lnTo>
                  <a:cubicBezTo>
                    <a:pt x="142" y="8"/>
                    <a:pt x="118" y="0"/>
                    <a:pt x="91" y="0"/>
                  </a:cubicBezTo>
                  <a:cubicBezTo>
                    <a:pt x="40" y="0"/>
                    <a:pt x="6" y="31"/>
                    <a:pt x="6" y="74"/>
                  </a:cubicBezTo>
                  <a:cubicBezTo>
                    <a:pt x="6" y="133"/>
                    <a:pt x="49" y="144"/>
                    <a:pt x="91" y="164"/>
                  </a:cubicBezTo>
                  <a:cubicBezTo>
                    <a:pt x="115" y="175"/>
                    <a:pt x="134" y="189"/>
                    <a:pt x="134" y="218"/>
                  </a:cubicBezTo>
                  <a:cubicBezTo>
                    <a:pt x="134" y="253"/>
                    <a:pt x="108" y="274"/>
                    <a:pt x="73" y="274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1" name="Rectangle 214">
              <a:extLst>
                <a:ext uri="{FF2B5EF4-FFF2-40B4-BE49-F238E27FC236}">
                  <a16:creationId xmlns:a16="http://schemas.microsoft.com/office/drawing/2014/main" id="{D3FBAABC-5875-D070-DF9E-0CB8CC2857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9894" y="3058969"/>
              <a:ext cx="14163" cy="133546"/>
            </a:xfrm>
            <a:prstGeom prst="rect">
              <a:avLst/>
            </a:prstGeom>
            <a:solidFill>
              <a:srgbClr val="141515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2" name="Freeform 215">
              <a:extLst>
                <a:ext uri="{FF2B5EF4-FFF2-40B4-BE49-F238E27FC236}">
                  <a16:creationId xmlns:a16="http://schemas.microsoft.com/office/drawing/2014/main" id="{B3869D41-10D2-DEB0-A416-E524CFD6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60044" y="3054922"/>
              <a:ext cx="107240" cy="139616"/>
            </a:xfrm>
            <a:custGeom>
              <a:avLst/>
              <a:gdLst>
                <a:gd name="T0" fmla="*/ 33 w 232"/>
                <a:gd name="T1" fmla="*/ 0 h 298"/>
                <a:gd name="T2" fmla="*/ 0 w 232"/>
                <a:gd name="T3" fmla="*/ 9 h 298"/>
                <a:gd name="T4" fmla="*/ 0 w 232"/>
                <a:gd name="T5" fmla="*/ 292 h 298"/>
                <a:gd name="T6" fmla="*/ 31 w 232"/>
                <a:gd name="T7" fmla="*/ 292 h 298"/>
                <a:gd name="T8" fmla="*/ 30 w 232"/>
                <a:gd name="T9" fmla="*/ 47 h 298"/>
                <a:gd name="T10" fmla="*/ 198 w 232"/>
                <a:gd name="T11" fmla="*/ 298 h 298"/>
                <a:gd name="T12" fmla="*/ 232 w 232"/>
                <a:gd name="T13" fmla="*/ 289 h 298"/>
                <a:gd name="T14" fmla="*/ 232 w 232"/>
                <a:gd name="T15" fmla="*/ 7 h 298"/>
                <a:gd name="T16" fmla="*/ 202 w 232"/>
                <a:gd name="T17" fmla="*/ 7 h 298"/>
                <a:gd name="T18" fmla="*/ 201 w 232"/>
                <a:gd name="T19" fmla="*/ 251 h 298"/>
                <a:gd name="T20" fmla="*/ 33 w 232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98">
                  <a:moveTo>
                    <a:pt x="33" y="0"/>
                  </a:moveTo>
                  <a:lnTo>
                    <a:pt x="0" y="9"/>
                  </a:lnTo>
                  <a:lnTo>
                    <a:pt x="0" y="292"/>
                  </a:lnTo>
                  <a:lnTo>
                    <a:pt x="31" y="292"/>
                  </a:lnTo>
                  <a:lnTo>
                    <a:pt x="30" y="47"/>
                  </a:lnTo>
                  <a:lnTo>
                    <a:pt x="198" y="298"/>
                  </a:lnTo>
                  <a:lnTo>
                    <a:pt x="232" y="289"/>
                  </a:lnTo>
                  <a:lnTo>
                    <a:pt x="232" y="7"/>
                  </a:lnTo>
                  <a:lnTo>
                    <a:pt x="202" y="7"/>
                  </a:lnTo>
                  <a:lnTo>
                    <a:pt x="201" y="251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3" name="Freeform 216">
              <a:extLst>
                <a:ext uri="{FF2B5EF4-FFF2-40B4-BE49-F238E27FC236}">
                  <a16:creationId xmlns:a16="http://schemas.microsoft.com/office/drawing/2014/main" id="{8D034DFF-2A8B-3382-DA2A-0CFB136F2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12334" y="3058969"/>
              <a:ext cx="101171" cy="133546"/>
            </a:xfrm>
            <a:custGeom>
              <a:avLst/>
              <a:gdLst>
                <a:gd name="T0" fmla="*/ 0 w 219"/>
                <a:gd name="T1" fmla="*/ 0 h 285"/>
                <a:gd name="T2" fmla="*/ 0 w 219"/>
                <a:gd name="T3" fmla="*/ 285 h 285"/>
                <a:gd name="T4" fmla="*/ 32 w 219"/>
                <a:gd name="T5" fmla="*/ 285 h 285"/>
                <a:gd name="T6" fmla="*/ 32 w 219"/>
                <a:gd name="T7" fmla="*/ 148 h 285"/>
                <a:gd name="T8" fmla="*/ 187 w 219"/>
                <a:gd name="T9" fmla="*/ 148 h 285"/>
                <a:gd name="T10" fmla="*/ 187 w 219"/>
                <a:gd name="T11" fmla="*/ 285 h 285"/>
                <a:gd name="T12" fmla="*/ 219 w 219"/>
                <a:gd name="T13" fmla="*/ 285 h 285"/>
                <a:gd name="T14" fmla="*/ 219 w 219"/>
                <a:gd name="T15" fmla="*/ 0 h 285"/>
                <a:gd name="T16" fmla="*/ 187 w 219"/>
                <a:gd name="T17" fmla="*/ 0 h 285"/>
                <a:gd name="T18" fmla="*/ 187 w 219"/>
                <a:gd name="T19" fmla="*/ 122 h 285"/>
                <a:gd name="T20" fmla="*/ 32 w 219"/>
                <a:gd name="T21" fmla="*/ 122 h 285"/>
                <a:gd name="T22" fmla="*/ 32 w 219"/>
                <a:gd name="T23" fmla="*/ 0 h 285"/>
                <a:gd name="T24" fmla="*/ 0 w 219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9" h="285">
                  <a:moveTo>
                    <a:pt x="0" y="0"/>
                  </a:moveTo>
                  <a:lnTo>
                    <a:pt x="0" y="285"/>
                  </a:lnTo>
                  <a:lnTo>
                    <a:pt x="32" y="285"/>
                  </a:lnTo>
                  <a:lnTo>
                    <a:pt x="32" y="148"/>
                  </a:lnTo>
                  <a:lnTo>
                    <a:pt x="187" y="148"/>
                  </a:lnTo>
                  <a:lnTo>
                    <a:pt x="187" y="285"/>
                  </a:lnTo>
                  <a:lnTo>
                    <a:pt x="219" y="285"/>
                  </a:lnTo>
                  <a:lnTo>
                    <a:pt x="219" y="0"/>
                  </a:lnTo>
                  <a:lnTo>
                    <a:pt x="187" y="0"/>
                  </a:lnTo>
                  <a:lnTo>
                    <a:pt x="187" y="122"/>
                  </a:lnTo>
                  <a:lnTo>
                    <a:pt x="32" y="122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4" name="Freeform 217">
              <a:extLst>
                <a:ext uri="{FF2B5EF4-FFF2-40B4-BE49-F238E27FC236}">
                  <a16:creationId xmlns:a16="http://schemas.microsoft.com/office/drawing/2014/main" id="{8D1DE1F3-919E-3997-08F0-C70B9DB6D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0695" y="3054922"/>
              <a:ext cx="109265" cy="137592"/>
            </a:xfrm>
            <a:custGeom>
              <a:avLst/>
              <a:gdLst>
                <a:gd name="T0" fmla="*/ 151 w 236"/>
                <a:gd name="T1" fmla="*/ 25 h 296"/>
                <a:gd name="T2" fmla="*/ 224 w 236"/>
                <a:gd name="T3" fmla="*/ 45 h 296"/>
                <a:gd name="T4" fmla="*/ 236 w 236"/>
                <a:gd name="T5" fmla="*/ 22 h 296"/>
                <a:gd name="T6" fmla="*/ 151 w 236"/>
                <a:gd name="T7" fmla="*/ 0 h 296"/>
                <a:gd name="T8" fmla="*/ 0 w 236"/>
                <a:gd name="T9" fmla="*/ 148 h 296"/>
                <a:gd name="T10" fmla="*/ 151 w 236"/>
                <a:gd name="T11" fmla="*/ 296 h 296"/>
                <a:gd name="T12" fmla="*/ 235 w 236"/>
                <a:gd name="T13" fmla="*/ 270 h 296"/>
                <a:gd name="T14" fmla="*/ 224 w 236"/>
                <a:gd name="T15" fmla="*/ 250 h 296"/>
                <a:gd name="T16" fmla="*/ 151 w 236"/>
                <a:gd name="T17" fmla="*/ 272 h 296"/>
                <a:gd name="T18" fmla="*/ 32 w 236"/>
                <a:gd name="T19" fmla="*/ 148 h 296"/>
                <a:gd name="T20" fmla="*/ 151 w 236"/>
                <a:gd name="T21" fmla="*/ 2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6" h="296">
                  <a:moveTo>
                    <a:pt x="151" y="25"/>
                  </a:moveTo>
                  <a:cubicBezTo>
                    <a:pt x="178" y="25"/>
                    <a:pt x="202" y="30"/>
                    <a:pt x="224" y="45"/>
                  </a:cubicBezTo>
                  <a:lnTo>
                    <a:pt x="236" y="22"/>
                  </a:lnTo>
                  <a:cubicBezTo>
                    <a:pt x="210" y="8"/>
                    <a:pt x="183" y="0"/>
                    <a:pt x="151" y="0"/>
                  </a:cubicBezTo>
                  <a:cubicBezTo>
                    <a:pt x="66" y="0"/>
                    <a:pt x="0" y="61"/>
                    <a:pt x="0" y="148"/>
                  </a:cubicBezTo>
                  <a:cubicBezTo>
                    <a:pt x="0" y="241"/>
                    <a:pt x="66" y="296"/>
                    <a:pt x="151" y="296"/>
                  </a:cubicBezTo>
                  <a:cubicBezTo>
                    <a:pt x="179" y="296"/>
                    <a:pt x="210" y="285"/>
                    <a:pt x="235" y="270"/>
                  </a:cubicBezTo>
                  <a:lnTo>
                    <a:pt x="224" y="250"/>
                  </a:lnTo>
                  <a:cubicBezTo>
                    <a:pt x="202" y="262"/>
                    <a:pt x="176" y="272"/>
                    <a:pt x="151" y="272"/>
                  </a:cubicBezTo>
                  <a:cubicBezTo>
                    <a:pt x="81" y="272"/>
                    <a:pt x="32" y="217"/>
                    <a:pt x="32" y="148"/>
                  </a:cubicBezTo>
                  <a:cubicBezTo>
                    <a:pt x="32" y="80"/>
                    <a:pt x="81" y="25"/>
                    <a:pt x="151" y="25"/>
                  </a:cubicBez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5" name="Freeform 218">
              <a:extLst>
                <a:ext uri="{FF2B5EF4-FFF2-40B4-BE49-F238E27FC236}">
                  <a16:creationId xmlns:a16="http://schemas.microsoft.com/office/drawing/2014/main" id="{FA7A6B51-EF92-EA50-0EBA-FB54AB32EC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548" y="3058969"/>
              <a:ext cx="72843" cy="133546"/>
            </a:xfrm>
            <a:custGeom>
              <a:avLst/>
              <a:gdLst>
                <a:gd name="T0" fmla="*/ 0 w 155"/>
                <a:gd name="T1" fmla="*/ 0 h 285"/>
                <a:gd name="T2" fmla="*/ 0 w 155"/>
                <a:gd name="T3" fmla="*/ 285 h 285"/>
                <a:gd name="T4" fmla="*/ 155 w 155"/>
                <a:gd name="T5" fmla="*/ 285 h 285"/>
                <a:gd name="T6" fmla="*/ 155 w 155"/>
                <a:gd name="T7" fmla="*/ 258 h 285"/>
                <a:gd name="T8" fmla="*/ 32 w 155"/>
                <a:gd name="T9" fmla="*/ 258 h 285"/>
                <a:gd name="T10" fmla="*/ 32 w 155"/>
                <a:gd name="T11" fmla="*/ 150 h 285"/>
                <a:gd name="T12" fmla="*/ 143 w 155"/>
                <a:gd name="T13" fmla="*/ 150 h 285"/>
                <a:gd name="T14" fmla="*/ 143 w 155"/>
                <a:gd name="T15" fmla="*/ 124 h 285"/>
                <a:gd name="T16" fmla="*/ 32 w 155"/>
                <a:gd name="T17" fmla="*/ 124 h 285"/>
                <a:gd name="T18" fmla="*/ 32 w 155"/>
                <a:gd name="T19" fmla="*/ 26 h 285"/>
                <a:gd name="T20" fmla="*/ 155 w 155"/>
                <a:gd name="T21" fmla="*/ 26 h 285"/>
                <a:gd name="T22" fmla="*/ 155 w 155"/>
                <a:gd name="T23" fmla="*/ 0 h 285"/>
                <a:gd name="T24" fmla="*/ 0 w 155"/>
                <a:gd name="T25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285">
                  <a:moveTo>
                    <a:pt x="0" y="0"/>
                  </a:moveTo>
                  <a:lnTo>
                    <a:pt x="0" y="285"/>
                  </a:lnTo>
                  <a:lnTo>
                    <a:pt x="155" y="285"/>
                  </a:lnTo>
                  <a:lnTo>
                    <a:pt x="155" y="258"/>
                  </a:lnTo>
                  <a:lnTo>
                    <a:pt x="32" y="258"/>
                  </a:lnTo>
                  <a:lnTo>
                    <a:pt x="32" y="150"/>
                  </a:lnTo>
                  <a:lnTo>
                    <a:pt x="143" y="150"/>
                  </a:lnTo>
                  <a:lnTo>
                    <a:pt x="143" y="124"/>
                  </a:lnTo>
                  <a:lnTo>
                    <a:pt x="32" y="124"/>
                  </a:lnTo>
                  <a:lnTo>
                    <a:pt x="32" y="26"/>
                  </a:lnTo>
                  <a:lnTo>
                    <a:pt x="155" y="26"/>
                  </a:lnTo>
                  <a:lnTo>
                    <a:pt x="1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sp>
          <p:nvSpPr>
            <p:cNvPr id="226" name="Freeform 219">
              <a:extLst>
                <a:ext uri="{FF2B5EF4-FFF2-40B4-BE49-F238E27FC236}">
                  <a16:creationId xmlns:a16="http://schemas.microsoft.com/office/drawing/2014/main" id="{80E44FFB-001F-4513-A534-A187B86314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0143" y="3058969"/>
              <a:ext cx="93077" cy="133546"/>
            </a:xfrm>
            <a:custGeom>
              <a:avLst/>
              <a:gdLst>
                <a:gd name="T0" fmla="*/ 0 w 200"/>
                <a:gd name="T1" fmla="*/ 0 h 285"/>
                <a:gd name="T2" fmla="*/ 0 w 200"/>
                <a:gd name="T3" fmla="*/ 26 h 285"/>
                <a:gd name="T4" fmla="*/ 84 w 200"/>
                <a:gd name="T5" fmla="*/ 26 h 285"/>
                <a:gd name="T6" fmla="*/ 84 w 200"/>
                <a:gd name="T7" fmla="*/ 285 h 285"/>
                <a:gd name="T8" fmla="*/ 116 w 200"/>
                <a:gd name="T9" fmla="*/ 285 h 285"/>
                <a:gd name="T10" fmla="*/ 116 w 200"/>
                <a:gd name="T11" fmla="*/ 26 h 285"/>
                <a:gd name="T12" fmla="*/ 200 w 200"/>
                <a:gd name="T13" fmla="*/ 26 h 285"/>
                <a:gd name="T14" fmla="*/ 200 w 200"/>
                <a:gd name="T15" fmla="*/ 0 h 285"/>
                <a:gd name="T16" fmla="*/ 0 w 200"/>
                <a:gd name="T1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0" h="285">
                  <a:moveTo>
                    <a:pt x="0" y="0"/>
                  </a:moveTo>
                  <a:lnTo>
                    <a:pt x="0" y="26"/>
                  </a:lnTo>
                  <a:lnTo>
                    <a:pt x="84" y="26"/>
                  </a:lnTo>
                  <a:lnTo>
                    <a:pt x="84" y="285"/>
                  </a:lnTo>
                  <a:lnTo>
                    <a:pt x="116" y="285"/>
                  </a:lnTo>
                  <a:lnTo>
                    <a:pt x="116" y="26"/>
                  </a:lnTo>
                  <a:lnTo>
                    <a:pt x="200" y="26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151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dirty="0"/>
            </a:p>
          </p:txBody>
        </p:sp>
        <p:grpSp>
          <p:nvGrpSpPr>
            <p:cNvPr id="324" name="Gruppieren 323">
              <a:extLst>
                <a:ext uri="{FF2B5EF4-FFF2-40B4-BE49-F238E27FC236}">
                  <a16:creationId xmlns:a16="http://schemas.microsoft.com/office/drawing/2014/main" id="{5D646379-9A83-B07D-1F36-4257A29B8B68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4791600" y="2860674"/>
              <a:ext cx="810833" cy="865326"/>
              <a:chOff x="4791600" y="2860674"/>
              <a:chExt cx="810833" cy="865326"/>
            </a:xfrm>
          </p:grpSpPr>
          <p:sp>
            <p:nvSpPr>
              <p:cNvPr id="103" name="Freeform 96">
                <a:extLst>
                  <a:ext uri="{FF2B5EF4-FFF2-40B4-BE49-F238E27FC236}">
                    <a16:creationId xmlns:a16="http://schemas.microsoft.com/office/drawing/2014/main" id="{858EFBA9-C898-CFB5-3DCC-FA6E95A6AFA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813300" y="2860674"/>
                <a:ext cx="789133" cy="864000"/>
              </a:xfrm>
              <a:custGeom>
                <a:avLst/>
                <a:gdLst>
                  <a:gd name="T0" fmla="*/ 1351 w 1714"/>
                  <a:gd name="T1" fmla="*/ 1830 h 1854"/>
                  <a:gd name="T2" fmla="*/ 1447 w 1714"/>
                  <a:gd name="T3" fmla="*/ 275 h 1854"/>
                  <a:gd name="T4" fmla="*/ 1540 w 1714"/>
                  <a:gd name="T5" fmla="*/ 654 h 1854"/>
                  <a:gd name="T6" fmla="*/ 1552 w 1714"/>
                  <a:gd name="T7" fmla="*/ 1749 h 1854"/>
                  <a:gd name="T8" fmla="*/ 749 w 1714"/>
                  <a:gd name="T9" fmla="*/ 1590 h 1854"/>
                  <a:gd name="T10" fmla="*/ 813 w 1714"/>
                  <a:gd name="T11" fmla="*/ 1691 h 1854"/>
                  <a:gd name="T12" fmla="*/ 1396 w 1714"/>
                  <a:gd name="T13" fmla="*/ 885 h 1854"/>
                  <a:gd name="T14" fmla="*/ 1026 w 1714"/>
                  <a:gd name="T15" fmla="*/ 1337 h 1854"/>
                  <a:gd name="T16" fmla="*/ 606 w 1714"/>
                  <a:gd name="T17" fmla="*/ 956 h 1854"/>
                  <a:gd name="T18" fmla="*/ 1261 w 1714"/>
                  <a:gd name="T19" fmla="*/ 477 h 1854"/>
                  <a:gd name="T20" fmla="*/ 671 w 1714"/>
                  <a:gd name="T21" fmla="*/ 1393 h 1854"/>
                  <a:gd name="T22" fmla="*/ 618 w 1714"/>
                  <a:gd name="T23" fmla="*/ 1109 h 1854"/>
                  <a:gd name="T24" fmla="*/ 1508 w 1714"/>
                  <a:gd name="T25" fmla="*/ 588 h 1854"/>
                  <a:gd name="T26" fmla="*/ 1461 w 1714"/>
                  <a:gd name="T27" fmla="*/ 449 h 1854"/>
                  <a:gd name="T28" fmla="*/ 816 w 1714"/>
                  <a:gd name="T29" fmla="*/ 1289 h 1854"/>
                  <a:gd name="T30" fmla="*/ 908 w 1714"/>
                  <a:gd name="T31" fmla="*/ 1165 h 1854"/>
                  <a:gd name="T32" fmla="*/ 954 w 1714"/>
                  <a:gd name="T33" fmla="*/ 960 h 1854"/>
                  <a:gd name="T34" fmla="*/ 1038 w 1714"/>
                  <a:gd name="T35" fmla="*/ 983 h 1854"/>
                  <a:gd name="T36" fmla="*/ 1079 w 1714"/>
                  <a:gd name="T37" fmla="*/ 920 h 1854"/>
                  <a:gd name="T38" fmla="*/ 799 w 1714"/>
                  <a:gd name="T39" fmla="*/ 762 h 1854"/>
                  <a:gd name="T40" fmla="*/ 1198 w 1714"/>
                  <a:gd name="T41" fmla="*/ 583 h 1854"/>
                  <a:gd name="T42" fmla="*/ 503 w 1714"/>
                  <a:gd name="T43" fmla="*/ 1470 h 1854"/>
                  <a:gd name="T44" fmla="*/ 572 w 1714"/>
                  <a:gd name="T45" fmla="*/ 1219 h 1854"/>
                  <a:gd name="T46" fmla="*/ 372 w 1714"/>
                  <a:gd name="T47" fmla="*/ 1054 h 1854"/>
                  <a:gd name="T48" fmla="*/ 434 w 1714"/>
                  <a:gd name="T49" fmla="*/ 860 h 1854"/>
                  <a:gd name="T50" fmla="*/ 421 w 1714"/>
                  <a:gd name="T51" fmla="*/ 775 h 1854"/>
                  <a:gd name="T52" fmla="*/ 610 w 1714"/>
                  <a:gd name="T53" fmla="*/ 526 h 1854"/>
                  <a:gd name="T54" fmla="*/ 754 w 1714"/>
                  <a:gd name="T55" fmla="*/ 362 h 1854"/>
                  <a:gd name="T56" fmla="*/ 951 w 1714"/>
                  <a:gd name="T57" fmla="*/ 475 h 1854"/>
                  <a:gd name="T58" fmla="*/ 1102 w 1714"/>
                  <a:gd name="T59" fmla="*/ 445 h 1854"/>
                  <a:gd name="T60" fmla="*/ 1225 w 1714"/>
                  <a:gd name="T61" fmla="*/ 453 h 1854"/>
                  <a:gd name="T62" fmla="*/ 994 w 1714"/>
                  <a:gd name="T63" fmla="*/ 711 h 1854"/>
                  <a:gd name="T64" fmla="*/ 974 w 1714"/>
                  <a:gd name="T65" fmla="*/ 612 h 1854"/>
                  <a:gd name="T66" fmla="*/ 1011 w 1714"/>
                  <a:gd name="T67" fmla="*/ 526 h 1854"/>
                  <a:gd name="T68" fmla="*/ 772 w 1714"/>
                  <a:gd name="T69" fmla="*/ 661 h 1854"/>
                  <a:gd name="T70" fmla="*/ 807 w 1714"/>
                  <a:gd name="T71" fmla="*/ 749 h 1854"/>
                  <a:gd name="T72" fmla="*/ 681 w 1714"/>
                  <a:gd name="T73" fmla="*/ 1067 h 1854"/>
                  <a:gd name="T74" fmla="*/ 759 w 1714"/>
                  <a:gd name="T75" fmla="*/ 919 h 1854"/>
                  <a:gd name="T76" fmla="*/ 667 w 1714"/>
                  <a:gd name="T77" fmla="*/ 1062 h 1854"/>
                  <a:gd name="T78" fmla="*/ 690 w 1714"/>
                  <a:gd name="T79" fmla="*/ 929 h 1854"/>
                  <a:gd name="T80" fmla="*/ 790 w 1714"/>
                  <a:gd name="T81" fmla="*/ 743 h 1854"/>
                  <a:gd name="T82" fmla="*/ 1139 w 1714"/>
                  <a:gd name="T83" fmla="*/ 622 h 1854"/>
                  <a:gd name="T84" fmla="*/ 1103 w 1714"/>
                  <a:gd name="T85" fmla="*/ 621 h 1854"/>
                  <a:gd name="T86" fmla="*/ 1235 w 1714"/>
                  <a:gd name="T87" fmla="*/ 594 h 1854"/>
                  <a:gd name="T88" fmla="*/ 1352 w 1714"/>
                  <a:gd name="T89" fmla="*/ 837 h 1854"/>
                  <a:gd name="T90" fmla="*/ 1113 w 1714"/>
                  <a:gd name="T91" fmla="*/ 1195 h 1854"/>
                  <a:gd name="T92" fmla="*/ 880 w 1714"/>
                  <a:gd name="T93" fmla="*/ 1411 h 1854"/>
                  <a:gd name="T94" fmla="*/ 1117 w 1714"/>
                  <a:gd name="T95" fmla="*/ 1146 h 1854"/>
                  <a:gd name="T96" fmla="*/ 1517 w 1714"/>
                  <a:gd name="T97" fmla="*/ 652 h 1854"/>
                  <a:gd name="T98" fmla="*/ 1129 w 1714"/>
                  <a:gd name="T99" fmla="*/ 1471 h 1854"/>
                  <a:gd name="T100" fmla="*/ 921 w 1714"/>
                  <a:gd name="T101" fmla="*/ 1737 h 1854"/>
                  <a:gd name="T102" fmla="*/ 782 w 1714"/>
                  <a:gd name="T103" fmla="*/ 1474 h 1854"/>
                  <a:gd name="T104" fmla="*/ 1351 w 1714"/>
                  <a:gd name="T105" fmla="*/ 1815 h 1854"/>
                  <a:gd name="T106" fmla="*/ 1171 w 1714"/>
                  <a:gd name="T107" fmla="*/ 1412 h 1854"/>
                  <a:gd name="T108" fmla="*/ 1631 w 1714"/>
                  <a:gd name="T109" fmla="*/ 1287 h 1854"/>
                  <a:gd name="T110" fmla="*/ 1609 w 1714"/>
                  <a:gd name="T111" fmla="*/ 933 h 1854"/>
                  <a:gd name="T112" fmla="*/ 1098 w 1714"/>
                  <a:gd name="T113" fmla="*/ 1224 h 1854"/>
                  <a:gd name="T114" fmla="*/ 1310 w 1714"/>
                  <a:gd name="T115" fmla="*/ 754 h 1854"/>
                  <a:gd name="T116" fmla="*/ 1079 w 1714"/>
                  <a:gd name="T117" fmla="*/ 1439 h 1854"/>
                  <a:gd name="T118" fmla="*/ 1433 w 1714"/>
                  <a:gd name="T119" fmla="*/ 1056 h 1854"/>
                  <a:gd name="T120" fmla="*/ 1501 w 1714"/>
                  <a:gd name="T121" fmla="*/ 1068 h 1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714" h="1854">
                    <a:moveTo>
                      <a:pt x="1471" y="1780"/>
                    </a:moveTo>
                    <a:cubicBezTo>
                      <a:pt x="1453" y="1773"/>
                      <a:pt x="1421" y="1763"/>
                      <a:pt x="1389" y="1755"/>
                    </a:cubicBezTo>
                    <a:cubicBezTo>
                      <a:pt x="1390" y="1773"/>
                      <a:pt x="1392" y="1790"/>
                      <a:pt x="1395" y="1804"/>
                    </a:cubicBezTo>
                    <a:cubicBezTo>
                      <a:pt x="1420" y="1798"/>
                      <a:pt x="1446" y="1790"/>
                      <a:pt x="1471" y="1780"/>
                    </a:cubicBezTo>
                    <a:close/>
                    <a:moveTo>
                      <a:pt x="1388" y="1739"/>
                    </a:moveTo>
                    <a:cubicBezTo>
                      <a:pt x="1429" y="1750"/>
                      <a:pt x="1473" y="1763"/>
                      <a:pt x="1490" y="1773"/>
                    </a:cubicBezTo>
                    <a:cubicBezTo>
                      <a:pt x="1504" y="1767"/>
                      <a:pt x="1519" y="1761"/>
                      <a:pt x="1533" y="1754"/>
                    </a:cubicBezTo>
                    <a:cubicBezTo>
                      <a:pt x="1507" y="1740"/>
                      <a:pt x="1446" y="1721"/>
                      <a:pt x="1389" y="1705"/>
                    </a:cubicBezTo>
                    <a:cubicBezTo>
                      <a:pt x="1388" y="1717"/>
                      <a:pt x="1388" y="1728"/>
                      <a:pt x="1388" y="1739"/>
                    </a:cubicBezTo>
                    <a:close/>
                    <a:moveTo>
                      <a:pt x="1492" y="1788"/>
                    </a:moveTo>
                    <a:cubicBezTo>
                      <a:pt x="1492" y="1788"/>
                      <a:pt x="1491" y="1789"/>
                      <a:pt x="1490" y="1789"/>
                    </a:cubicBezTo>
                    <a:cubicBezTo>
                      <a:pt x="1445" y="1807"/>
                      <a:pt x="1399" y="1820"/>
                      <a:pt x="1353" y="1829"/>
                    </a:cubicBezTo>
                    <a:cubicBezTo>
                      <a:pt x="1352" y="1830"/>
                      <a:pt x="1352" y="1830"/>
                      <a:pt x="1351" y="1830"/>
                    </a:cubicBezTo>
                    <a:cubicBezTo>
                      <a:pt x="1309" y="1838"/>
                      <a:pt x="1267" y="1844"/>
                      <a:pt x="1225" y="1846"/>
                    </a:cubicBezTo>
                    <a:cubicBezTo>
                      <a:pt x="1225" y="1846"/>
                      <a:pt x="1224" y="1846"/>
                      <a:pt x="1223" y="1846"/>
                    </a:cubicBezTo>
                    <a:cubicBezTo>
                      <a:pt x="1085" y="1854"/>
                      <a:pt x="956" y="1828"/>
                      <a:pt x="859" y="1785"/>
                    </a:cubicBezTo>
                    <a:lnTo>
                      <a:pt x="856" y="1783"/>
                    </a:lnTo>
                    <a:cubicBezTo>
                      <a:pt x="855" y="1783"/>
                      <a:pt x="854" y="1783"/>
                      <a:pt x="853" y="1782"/>
                    </a:cubicBezTo>
                    <a:cubicBezTo>
                      <a:pt x="688" y="1706"/>
                      <a:pt x="614" y="1570"/>
                      <a:pt x="775" y="1461"/>
                    </a:cubicBezTo>
                    <a:cubicBezTo>
                      <a:pt x="759" y="1433"/>
                      <a:pt x="737" y="1408"/>
                      <a:pt x="715" y="1380"/>
                    </a:cubicBezTo>
                    <a:cubicBezTo>
                      <a:pt x="709" y="1371"/>
                      <a:pt x="702" y="1362"/>
                      <a:pt x="695" y="1352"/>
                    </a:cubicBezTo>
                    <a:cubicBezTo>
                      <a:pt x="682" y="1386"/>
                      <a:pt x="681" y="1408"/>
                      <a:pt x="702" y="1438"/>
                    </a:cubicBezTo>
                    <a:cubicBezTo>
                      <a:pt x="704" y="1442"/>
                      <a:pt x="704" y="1445"/>
                      <a:pt x="701" y="1448"/>
                    </a:cubicBezTo>
                    <a:lnTo>
                      <a:pt x="586" y="1585"/>
                    </a:lnTo>
                    <a:cubicBezTo>
                      <a:pt x="583" y="1589"/>
                      <a:pt x="578" y="1589"/>
                      <a:pt x="575" y="1586"/>
                    </a:cubicBezTo>
                    <a:cubicBezTo>
                      <a:pt x="0" y="956"/>
                      <a:pt x="655" y="0"/>
                      <a:pt x="1447" y="275"/>
                    </a:cubicBezTo>
                    <a:cubicBezTo>
                      <a:pt x="1452" y="277"/>
                      <a:pt x="1453" y="281"/>
                      <a:pt x="1451" y="286"/>
                    </a:cubicBezTo>
                    <a:lnTo>
                      <a:pt x="1327" y="491"/>
                    </a:lnTo>
                    <a:cubicBezTo>
                      <a:pt x="1325" y="494"/>
                      <a:pt x="1323" y="496"/>
                      <a:pt x="1319" y="495"/>
                    </a:cubicBezTo>
                    <a:cubicBezTo>
                      <a:pt x="1280" y="488"/>
                      <a:pt x="1256" y="490"/>
                      <a:pt x="1240" y="506"/>
                    </a:cubicBezTo>
                    <a:cubicBezTo>
                      <a:pt x="1276" y="513"/>
                      <a:pt x="1312" y="522"/>
                      <a:pt x="1350" y="535"/>
                    </a:cubicBezTo>
                    <a:cubicBezTo>
                      <a:pt x="1384" y="498"/>
                      <a:pt x="1420" y="463"/>
                      <a:pt x="1459" y="432"/>
                    </a:cubicBezTo>
                    <a:cubicBezTo>
                      <a:pt x="1460" y="431"/>
                      <a:pt x="1460" y="431"/>
                      <a:pt x="1461" y="431"/>
                    </a:cubicBezTo>
                    <a:cubicBezTo>
                      <a:pt x="1463" y="429"/>
                      <a:pt x="1465" y="429"/>
                      <a:pt x="1467" y="430"/>
                    </a:cubicBezTo>
                    <a:cubicBezTo>
                      <a:pt x="1468" y="430"/>
                      <a:pt x="1470" y="431"/>
                      <a:pt x="1471" y="434"/>
                    </a:cubicBezTo>
                    <a:cubicBezTo>
                      <a:pt x="1471" y="434"/>
                      <a:pt x="1472" y="435"/>
                      <a:pt x="1472" y="436"/>
                    </a:cubicBezTo>
                    <a:lnTo>
                      <a:pt x="1543" y="645"/>
                    </a:lnTo>
                    <a:cubicBezTo>
                      <a:pt x="1544" y="647"/>
                      <a:pt x="1544" y="649"/>
                      <a:pt x="1544" y="650"/>
                    </a:cubicBezTo>
                    <a:cubicBezTo>
                      <a:pt x="1543" y="652"/>
                      <a:pt x="1542" y="654"/>
                      <a:pt x="1540" y="654"/>
                    </a:cubicBezTo>
                    <a:cubicBezTo>
                      <a:pt x="1538" y="656"/>
                      <a:pt x="1535" y="657"/>
                      <a:pt x="1533" y="659"/>
                    </a:cubicBezTo>
                    <a:cubicBezTo>
                      <a:pt x="1548" y="703"/>
                      <a:pt x="1650" y="1011"/>
                      <a:pt x="1682" y="1094"/>
                    </a:cubicBezTo>
                    <a:cubicBezTo>
                      <a:pt x="1692" y="1120"/>
                      <a:pt x="1713" y="1167"/>
                      <a:pt x="1714" y="1194"/>
                    </a:cubicBezTo>
                    <a:cubicBezTo>
                      <a:pt x="1714" y="1222"/>
                      <a:pt x="1695" y="1235"/>
                      <a:pt x="1655" y="1238"/>
                    </a:cubicBezTo>
                    <a:cubicBezTo>
                      <a:pt x="1635" y="1257"/>
                      <a:pt x="1632" y="1264"/>
                      <a:pt x="1643" y="1278"/>
                    </a:cubicBezTo>
                    <a:cubicBezTo>
                      <a:pt x="1664" y="1307"/>
                      <a:pt x="1652" y="1319"/>
                      <a:pt x="1628" y="1338"/>
                    </a:cubicBezTo>
                    <a:cubicBezTo>
                      <a:pt x="1651" y="1357"/>
                      <a:pt x="1646" y="1390"/>
                      <a:pt x="1635" y="1391"/>
                    </a:cubicBezTo>
                    <a:cubicBezTo>
                      <a:pt x="1618" y="1392"/>
                      <a:pt x="1612" y="1397"/>
                      <a:pt x="1602" y="1410"/>
                    </a:cubicBezTo>
                    <a:cubicBezTo>
                      <a:pt x="1675" y="1482"/>
                      <a:pt x="1615" y="1543"/>
                      <a:pt x="1518" y="1563"/>
                    </a:cubicBezTo>
                    <a:cubicBezTo>
                      <a:pt x="1487" y="1570"/>
                      <a:pt x="1452" y="1573"/>
                      <a:pt x="1414" y="1572"/>
                    </a:cubicBezTo>
                    <a:cubicBezTo>
                      <a:pt x="1413" y="1572"/>
                      <a:pt x="1413" y="1572"/>
                      <a:pt x="1413" y="1573"/>
                    </a:cubicBezTo>
                    <a:cubicBezTo>
                      <a:pt x="1400" y="1614"/>
                      <a:pt x="1393" y="1654"/>
                      <a:pt x="1390" y="1690"/>
                    </a:cubicBezTo>
                    <a:cubicBezTo>
                      <a:pt x="1455" y="1708"/>
                      <a:pt x="1532" y="1732"/>
                      <a:pt x="1552" y="1749"/>
                    </a:cubicBezTo>
                    <a:cubicBezTo>
                      <a:pt x="1553" y="1749"/>
                      <a:pt x="1553" y="1750"/>
                      <a:pt x="1554" y="1751"/>
                    </a:cubicBezTo>
                    <a:cubicBezTo>
                      <a:pt x="1555" y="1753"/>
                      <a:pt x="1556" y="1755"/>
                      <a:pt x="1555" y="1756"/>
                    </a:cubicBezTo>
                    <a:cubicBezTo>
                      <a:pt x="1555" y="1758"/>
                      <a:pt x="1554" y="1760"/>
                      <a:pt x="1552" y="1761"/>
                    </a:cubicBezTo>
                    <a:cubicBezTo>
                      <a:pt x="1552" y="1762"/>
                      <a:pt x="1551" y="1762"/>
                      <a:pt x="1550" y="1763"/>
                    </a:cubicBezTo>
                    <a:cubicBezTo>
                      <a:pt x="1531" y="1772"/>
                      <a:pt x="1512" y="1780"/>
                      <a:pt x="1492" y="1788"/>
                    </a:cubicBezTo>
                    <a:close/>
                    <a:moveTo>
                      <a:pt x="811" y="1506"/>
                    </a:moveTo>
                    <a:cubicBezTo>
                      <a:pt x="812" y="1507"/>
                      <a:pt x="812" y="1508"/>
                      <a:pt x="812" y="1509"/>
                    </a:cubicBezTo>
                    <a:cubicBezTo>
                      <a:pt x="817" y="1527"/>
                      <a:pt x="819" y="1546"/>
                      <a:pt x="818" y="1567"/>
                    </a:cubicBezTo>
                    <a:cubicBezTo>
                      <a:pt x="863" y="1536"/>
                      <a:pt x="852" y="1484"/>
                      <a:pt x="838" y="1460"/>
                    </a:cubicBezTo>
                    <a:cubicBezTo>
                      <a:pt x="827" y="1468"/>
                      <a:pt x="815" y="1475"/>
                      <a:pt x="803" y="1482"/>
                    </a:cubicBezTo>
                    <a:cubicBezTo>
                      <a:pt x="806" y="1490"/>
                      <a:pt x="809" y="1498"/>
                      <a:pt x="811" y="1506"/>
                    </a:cubicBezTo>
                    <a:close/>
                    <a:moveTo>
                      <a:pt x="800" y="1521"/>
                    </a:moveTo>
                    <a:cubicBezTo>
                      <a:pt x="767" y="1542"/>
                      <a:pt x="752" y="1566"/>
                      <a:pt x="749" y="1590"/>
                    </a:cubicBezTo>
                    <a:cubicBezTo>
                      <a:pt x="771" y="1587"/>
                      <a:pt x="788" y="1582"/>
                      <a:pt x="802" y="1576"/>
                    </a:cubicBezTo>
                    <a:cubicBezTo>
                      <a:pt x="804" y="1556"/>
                      <a:pt x="803" y="1538"/>
                      <a:pt x="800" y="1521"/>
                    </a:cubicBezTo>
                    <a:close/>
                    <a:moveTo>
                      <a:pt x="749" y="1605"/>
                    </a:moveTo>
                    <a:cubicBezTo>
                      <a:pt x="750" y="1614"/>
                      <a:pt x="753" y="1624"/>
                      <a:pt x="757" y="1633"/>
                    </a:cubicBezTo>
                    <a:cubicBezTo>
                      <a:pt x="861" y="1631"/>
                      <a:pt x="939" y="1528"/>
                      <a:pt x="883" y="1427"/>
                    </a:cubicBezTo>
                    <a:cubicBezTo>
                      <a:pt x="872" y="1436"/>
                      <a:pt x="861" y="1444"/>
                      <a:pt x="850" y="1451"/>
                    </a:cubicBezTo>
                    <a:cubicBezTo>
                      <a:pt x="871" y="1489"/>
                      <a:pt x="889" y="1588"/>
                      <a:pt x="749" y="1605"/>
                    </a:cubicBezTo>
                    <a:close/>
                    <a:moveTo>
                      <a:pt x="766" y="1647"/>
                    </a:moveTo>
                    <a:cubicBezTo>
                      <a:pt x="774" y="1659"/>
                      <a:pt x="785" y="1670"/>
                      <a:pt x="798" y="1680"/>
                    </a:cubicBezTo>
                    <a:cubicBezTo>
                      <a:pt x="949" y="1637"/>
                      <a:pt x="981" y="1510"/>
                      <a:pt x="921" y="1396"/>
                    </a:cubicBezTo>
                    <a:cubicBezTo>
                      <a:pt x="912" y="1403"/>
                      <a:pt x="903" y="1411"/>
                      <a:pt x="894" y="1418"/>
                    </a:cubicBezTo>
                    <a:cubicBezTo>
                      <a:pt x="958" y="1528"/>
                      <a:pt x="875" y="1640"/>
                      <a:pt x="766" y="1647"/>
                    </a:cubicBezTo>
                    <a:close/>
                    <a:moveTo>
                      <a:pt x="813" y="1691"/>
                    </a:moveTo>
                    <a:cubicBezTo>
                      <a:pt x="828" y="1700"/>
                      <a:pt x="844" y="1707"/>
                      <a:pt x="860" y="1713"/>
                    </a:cubicBezTo>
                    <a:cubicBezTo>
                      <a:pt x="1047" y="1618"/>
                      <a:pt x="1002" y="1426"/>
                      <a:pt x="959" y="1360"/>
                    </a:cubicBezTo>
                    <a:cubicBezTo>
                      <a:pt x="950" y="1368"/>
                      <a:pt x="942" y="1377"/>
                      <a:pt x="932" y="1385"/>
                    </a:cubicBezTo>
                    <a:cubicBezTo>
                      <a:pt x="996" y="1505"/>
                      <a:pt x="967" y="1641"/>
                      <a:pt x="813" y="1691"/>
                    </a:cubicBezTo>
                    <a:close/>
                    <a:moveTo>
                      <a:pt x="1396" y="933"/>
                    </a:moveTo>
                    <a:cubicBezTo>
                      <a:pt x="1461" y="907"/>
                      <a:pt x="1541" y="895"/>
                      <a:pt x="1603" y="915"/>
                    </a:cubicBezTo>
                    <a:cubicBezTo>
                      <a:pt x="1575" y="833"/>
                      <a:pt x="1546" y="746"/>
                      <a:pt x="1530" y="697"/>
                    </a:cubicBezTo>
                    <a:cubicBezTo>
                      <a:pt x="1530" y="781"/>
                      <a:pt x="1492" y="860"/>
                      <a:pt x="1409" y="893"/>
                    </a:cubicBezTo>
                    <a:cubicBezTo>
                      <a:pt x="1406" y="907"/>
                      <a:pt x="1402" y="920"/>
                      <a:pt x="1396" y="933"/>
                    </a:cubicBezTo>
                    <a:close/>
                    <a:moveTo>
                      <a:pt x="1372" y="945"/>
                    </a:moveTo>
                    <a:cubicBezTo>
                      <a:pt x="1372" y="944"/>
                      <a:pt x="1373" y="943"/>
                      <a:pt x="1374" y="943"/>
                    </a:cubicBezTo>
                    <a:cubicBezTo>
                      <a:pt x="1384" y="925"/>
                      <a:pt x="1391" y="907"/>
                      <a:pt x="1396" y="887"/>
                    </a:cubicBezTo>
                    <a:cubicBezTo>
                      <a:pt x="1396" y="887"/>
                      <a:pt x="1396" y="886"/>
                      <a:pt x="1396" y="885"/>
                    </a:cubicBezTo>
                    <a:cubicBezTo>
                      <a:pt x="1399" y="868"/>
                      <a:pt x="1400" y="850"/>
                      <a:pt x="1399" y="831"/>
                    </a:cubicBezTo>
                    <a:cubicBezTo>
                      <a:pt x="1399" y="830"/>
                      <a:pt x="1399" y="829"/>
                      <a:pt x="1399" y="829"/>
                    </a:cubicBezTo>
                    <a:cubicBezTo>
                      <a:pt x="1399" y="815"/>
                      <a:pt x="1397" y="801"/>
                      <a:pt x="1394" y="787"/>
                    </a:cubicBezTo>
                    <a:cubicBezTo>
                      <a:pt x="1384" y="798"/>
                      <a:pt x="1375" y="809"/>
                      <a:pt x="1366" y="820"/>
                    </a:cubicBezTo>
                    <a:cubicBezTo>
                      <a:pt x="1370" y="868"/>
                      <a:pt x="1359" y="920"/>
                      <a:pt x="1309" y="966"/>
                    </a:cubicBezTo>
                    <a:cubicBezTo>
                      <a:pt x="1310" y="981"/>
                      <a:pt x="1310" y="996"/>
                      <a:pt x="1309" y="1010"/>
                    </a:cubicBezTo>
                    <a:cubicBezTo>
                      <a:pt x="1337" y="989"/>
                      <a:pt x="1358" y="968"/>
                      <a:pt x="1372" y="945"/>
                    </a:cubicBezTo>
                    <a:close/>
                    <a:moveTo>
                      <a:pt x="990" y="1388"/>
                    </a:moveTo>
                    <a:cubicBezTo>
                      <a:pt x="994" y="1372"/>
                      <a:pt x="1003" y="1358"/>
                      <a:pt x="1014" y="1346"/>
                    </a:cubicBezTo>
                    <a:cubicBezTo>
                      <a:pt x="1009" y="1336"/>
                      <a:pt x="1005" y="1324"/>
                      <a:pt x="1003" y="1314"/>
                    </a:cubicBezTo>
                    <a:cubicBezTo>
                      <a:pt x="992" y="1326"/>
                      <a:pt x="981" y="1337"/>
                      <a:pt x="970" y="1349"/>
                    </a:cubicBezTo>
                    <a:cubicBezTo>
                      <a:pt x="977" y="1359"/>
                      <a:pt x="984" y="1372"/>
                      <a:pt x="990" y="1388"/>
                    </a:cubicBezTo>
                    <a:close/>
                    <a:moveTo>
                      <a:pt x="1026" y="1337"/>
                    </a:moveTo>
                    <a:cubicBezTo>
                      <a:pt x="1035" y="1330"/>
                      <a:pt x="1045" y="1325"/>
                      <a:pt x="1056" y="1323"/>
                    </a:cubicBezTo>
                    <a:cubicBezTo>
                      <a:pt x="1050" y="1307"/>
                      <a:pt x="1045" y="1289"/>
                      <a:pt x="1043" y="1268"/>
                    </a:cubicBezTo>
                    <a:cubicBezTo>
                      <a:pt x="1034" y="1279"/>
                      <a:pt x="1025" y="1289"/>
                      <a:pt x="1016" y="1300"/>
                    </a:cubicBezTo>
                    <a:cubicBezTo>
                      <a:pt x="1018" y="1312"/>
                      <a:pt x="1020" y="1324"/>
                      <a:pt x="1026" y="1337"/>
                    </a:cubicBezTo>
                    <a:close/>
                    <a:moveTo>
                      <a:pt x="671" y="1393"/>
                    </a:moveTo>
                    <a:cubicBezTo>
                      <a:pt x="671" y="1376"/>
                      <a:pt x="676" y="1358"/>
                      <a:pt x="685" y="1337"/>
                    </a:cubicBezTo>
                    <a:cubicBezTo>
                      <a:pt x="648" y="1282"/>
                      <a:pt x="614" y="1213"/>
                      <a:pt x="603" y="1108"/>
                    </a:cubicBezTo>
                    <a:cubicBezTo>
                      <a:pt x="603" y="1107"/>
                      <a:pt x="602" y="1106"/>
                      <a:pt x="602" y="1105"/>
                    </a:cubicBezTo>
                    <a:cubicBezTo>
                      <a:pt x="601" y="1095"/>
                      <a:pt x="601" y="1085"/>
                      <a:pt x="600" y="1075"/>
                    </a:cubicBezTo>
                    <a:cubicBezTo>
                      <a:pt x="600" y="1074"/>
                      <a:pt x="600" y="1073"/>
                      <a:pt x="600" y="1072"/>
                    </a:cubicBezTo>
                    <a:cubicBezTo>
                      <a:pt x="600" y="1069"/>
                      <a:pt x="600" y="1065"/>
                      <a:pt x="599" y="1061"/>
                    </a:cubicBezTo>
                    <a:cubicBezTo>
                      <a:pt x="598" y="1027"/>
                      <a:pt x="600" y="993"/>
                      <a:pt x="606" y="959"/>
                    </a:cubicBezTo>
                    <a:cubicBezTo>
                      <a:pt x="606" y="958"/>
                      <a:pt x="606" y="957"/>
                      <a:pt x="606" y="956"/>
                    </a:cubicBezTo>
                    <a:cubicBezTo>
                      <a:pt x="608" y="946"/>
                      <a:pt x="610" y="936"/>
                      <a:pt x="612" y="926"/>
                    </a:cubicBezTo>
                    <a:cubicBezTo>
                      <a:pt x="612" y="925"/>
                      <a:pt x="612" y="924"/>
                      <a:pt x="613" y="923"/>
                    </a:cubicBezTo>
                    <a:cubicBezTo>
                      <a:pt x="635" y="827"/>
                      <a:pt x="683" y="735"/>
                      <a:pt x="752" y="661"/>
                    </a:cubicBezTo>
                    <a:cubicBezTo>
                      <a:pt x="753" y="660"/>
                      <a:pt x="753" y="660"/>
                      <a:pt x="754" y="659"/>
                    </a:cubicBezTo>
                    <a:cubicBezTo>
                      <a:pt x="774" y="638"/>
                      <a:pt x="797" y="618"/>
                      <a:pt x="821" y="600"/>
                    </a:cubicBezTo>
                    <a:lnTo>
                      <a:pt x="821" y="599"/>
                    </a:lnTo>
                    <a:cubicBezTo>
                      <a:pt x="859" y="571"/>
                      <a:pt x="901" y="548"/>
                      <a:pt x="947" y="530"/>
                    </a:cubicBezTo>
                    <a:cubicBezTo>
                      <a:pt x="948" y="530"/>
                      <a:pt x="948" y="530"/>
                      <a:pt x="949" y="530"/>
                    </a:cubicBezTo>
                    <a:cubicBezTo>
                      <a:pt x="1005" y="509"/>
                      <a:pt x="1067" y="497"/>
                      <a:pt x="1134" y="497"/>
                    </a:cubicBezTo>
                    <a:cubicBezTo>
                      <a:pt x="1138" y="497"/>
                      <a:pt x="1142" y="497"/>
                      <a:pt x="1146" y="497"/>
                    </a:cubicBezTo>
                    <a:cubicBezTo>
                      <a:pt x="1171" y="498"/>
                      <a:pt x="1196" y="500"/>
                      <a:pt x="1222" y="504"/>
                    </a:cubicBezTo>
                    <a:cubicBezTo>
                      <a:pt x="1234" y="489"/>
                      <a:pt x="1248" y="481"/>
                      <a:pt x="1266" y="478"/>
                    </a:cubicBezTo>
                    <a:cubicBezTo>
                      <a:pt x="1264" y="478"/>
                      <a:pt x="1263" y="477"/>
                      <a:pt x="1261" y="477"/>
                    </a:cubicBezTo>
                    <a:cubicBezTo>
                      <a:pt x="1261" y="477"/>
                      <a:pt x="1261" y="477"/>
                      <a:pt x="1260" y="477"/>
                    </a:cubicBezTo>
                    <a:cubicBezTo>
                      <a:pt x="1228" y="468"/>
                      <a:pt x="1196" y="463"/>
                      <a:pt x="1163" y="461"/>
                    </a:cubicBezTo>
                    <a:lnTo>
                      <a:pt x="1163" y="461"/>
                    </a:lnTo>
                    <a:cubicBezTo>
                      <a:pt x="992" y="449"/>
                      <a:pt x="826" y="525"/>
                      <a:pt x="712" y="650"/>
                    </a:cubicBezTo>
                    <a:lnTo>
                      <a:pt x="712" y="651"/>
                    </a:lnTo>
                    <a:cubicBezTo>
                      <a:pt x="689" y="676"/>
                      <a:pt x="668" y="703"/>
                      <a:pt x="649" y="733"/>
                    </a:cubicBezTo>
                    <a:cubicBezTo>
                      <a:pt x="649" y="733"/>
                      <a:pt x="649" y="733"/>
                      <a:pt x="649" y="734"/>
                    </a:cubicBezTo>
                    <a:cubicBezTo>
                      <a:pt x="632" y="761"/>
                      <a:pt x="617" y="789"/>
                      <a:pt x="604" y="819"/>
                    </a:cubicBezTo>
                    <a:cubicBezTo>
                      <a:pt x="604" y="819"/>
                      <a:pt x="604" y="819"/>
                      <a:pt x="604" y="820"/>
                    </a:cubicBezTo>
                    <a:cubicBezTo>
                      <a:pt x="592" y="849"/>
                      <a:pt x="582" y="880"/>
                      <a:pt x="574" y="911"/>
                    </a:cubicBezTo>
                    <a:cubicBezTo>
                      <a:pt x="546" y="1033"/>
                      <a:pt x="557" y="1169"/>
                      <a:pt x="622" y="1307"/>
                    </a:cubicBezTo>
                    <a:lnTo>
                      <a:pt x="623" y="1307"/>
                    </a:lnTo>
                    <a:cubicBezTo>
                      <a:pt x="636" y="1336"/>
                      <a:pt x="652" y="1365"/>
                      <a:pt x="671" y="1393"/>
                    </a:cubicBezTo>
                    <a:close/>
                    <a:moveTo>
                      <a:pt x="698" y="1331"/>
                    </a:moveTo>
                    <a:cubicBezTo>
                      <a:pt x="699" y="1332"/>
                      <a:pt x="700" y="1333"/>
                      <a:pt x="700" y="1334"/>
                    </a:cubicBezTo>
                    <a:cubicBezTo>
                      <a:pt x="705" y="1341"/>
                      <a:pt x="711" y="1349"/>
                      <a:pt x="716" y="1356"/>
                    </a:cubicBezTo>
                    <a:cubicBezTo>
                      <a:pt x="745" y="1334"/>
                      <a:pt x="773" y="1310"/>
                      <a:pt x="799" y="1285"/>
                    </a:cubicBezTo>
                    <a:cubicBezTo>
                      <a:pt x="786" y="1278"/>
                      <a:pt x="774" y="1272"/>
                      <a:pt x="764" y="1266"/>
                    </a:cubicBezTo>
                    <a:cubicBezTo>
                      <a:pt x="743" y="1286"/>
                      <a:pt x="730" y="1296"/>
                      <a:pt x="695" y="1295"/>
                    </a:cubicBezTo>
                    <a:cubicBezTo>
                      <a:pt x="690" y="1295"/>
                      <a:pt x="687" y="1291"/>
                      <a:pt x="688" y="1286"/>
                    </a:cubicBezTo>
                    <a:cubicBezTo>
                      <a:pt x="695" y="1266"/>
                      <a:pt x="689" y="1219"/>
                      <a:pt x="688" y="1195"/>
                    </a:cubicBezTo>
                    <a:cubicBezTo>
                      <a:pt x="686" y="1190"/>
                      <a:pt x="683" y="1185"/>
                      <a:pt x="680" y="1179"/>
                    </a:cubicBezTo>
                    <a:cubicBezTo>
                      <a:pt x="671" y="1181"/>
                      <a:pt x="660" y="1182"/>
                      <a:pt x="645" y="1182"/>
                    </a:cubicBezTo>
                    <a:cubicBezTo>
                      <a:pt x="636" y="1182"/>
                      <a:pt x="633" y="1175"/>
                      <a:pt x="640" y="1169"/>
                    </a:cubicBezTo>
                    <a:cubicBezTo>
                      <a:pt x="663" y="1148"/>
                      <a:pt x="659" y="1118"/>
                      <a:pt x="664" y="1079"/>
                    </a:cubicBezTo>
                    <a:cubicBezTo>
                      <a:pt x="651" y="1086"/>
                      <a:pt x="627" y="1103"/>
                      <a:pt x="618" y="1109"/>
                    </a:cubicBezTo>
                    <a:cubicBezTo>
                      <a:pt x="629" y="1211"/>
                      <a:pt x="662" y="1278"/>
                      <a:pt x="698" y="1331"/>
                    </a:cubicBezTo>
                    <a:close/>
                    <a:moveTo>
                      <a:pt x="771" y="1428"/>
                    </a:moveTo>
                    <a:cubicBezTo>
                      <a:pt x="1074" y="1224"/>
                      <a:pt x="1196" y="854"/>
                      <a:pt x="1467" y="621"/>
                    </a:cubicBezTo>
                    <a:lnTo>
                      <a:pt x="1427" y="613"/>
                    </a:lnTo>
                    <a:cubicBezTo>
                      <a:pt x="1419" y="611"/>
                      <a:pt x="1419" y="611"/>
                      <a:pt x="1420" y="602"/>
                    </a:cubicBezTo>
                    <a:lnTo>
                      <a:pt x="1427" y="546"/>
                    </a:lnTo>
                    <a:cubicBezTo>
                      <a:pt x="1176" y="802"/>
                      <a:pt x="1036" y="1223"/>
                      <a:pt x="751" y="1402"/>
                    </a:cubicBezTo>
                    <a:cubicBezTo>
                      <a:pt x="758" y="1410"/>
                      <a:pt x="764" y="1419"/>
                      <a:pt x="771" y="1428"/>
                    </a:cubicBezTo>
                    <a:close/>
                    <a:moveTo>
                      <a:pt x="1477" y="498"/>
                    </a:moveTo>
                    <a:cubicBezTo>
                      <a:pt x="1466" y="508"/>
                      <a:pt x="1455" y="518"/>
                      <a:pt x="1444" y="529"/>
                    </a:cubicBezTo>
                    <a:lnTo>
                      <a:pt x="1435" y="599"/>
                    </a:lnTo>
                    <a:lnTo>
                      <a:pt x="1482" y="609"/>
                    </a:lnTo>
                    <a:cubicBezTo>
                      <a:pt x="1491" y="602"/>
                      <a:pt x="1499" y="595"/>
                      <a:pt x="1508" y="588"/>
                    </a:cubicBezTo>
                    <a:lnTo>
                      <a:pt x="1502" y="570"/>
                    </a:lnTo>
                    <a:cubicBezTo>
                      <a:pt x="1489" y="574"/>
                      <a:pt x="1474" y="567"/>
                      <a:pt x="1470" y="554"/>
                    </a:cubicBezTo>
                    <a:cubicBezTo>
                      <a:pt x="1465" y="541"/>
                      <a:pt x="1472" y="526"/>
                      <a:pt x="1485" y="522"/>
                    </a:cubicBezTo>
                    <a:lnTo>
                      <a:pt x="1477" y="498"/>
                    </a:lnTo>
                    <a:close/>
                    <a:moveTo>
                      <a:pt x="816" y="1289"/>
                    </a:moveTo>
                    <a:cubicBezTo>
                      <a:pt x="787" y="1317"/>
                      <a:pt x="757" y="1343"/>
                      <a:pt x="725" y="1368"/>
                    </a:cubicBezTo>
                    <a:lnTo>
                      <a:pt x="727" y="1371"/>
                    </a:lnTo>
                    <a:cubicBezTo>
                      <a:pt x="732" y="1377"/>
                      <a:pt x="737" y="1384"/>
                      <a:pt x="742" y="1390"/>
                    </a:cubicBezTo>
                    <a:cubicBezTo>
                      <a:pt x="891" y="1297"/>
                      <a:pt x="1001" y="1134"/>
                      <a:pt x="1109" y="962"/>
                    </a:cubicBezTo>
                    <a:cubicBezTo>
                      <a:pt x="1203" y="813"/>
                      <a:pt x="1302" y="647"/>
                      <a:pt x="1431" y="521"/>
                    </a:cubicBezTo>
                    <a:cubicBezTo>
                      <a:pt x="1431" y="520"/>
                      <a:pt x="1432" y="520"/>
                      <a:pt x="1432" y="519"/>
                    </a:cubicBezTo>
                    <a:cubicBezTo>
                      <a:pt x="1445" y="507"/>
                      <a:pt x="1459" y="495"/>
                      <a:pt x="1472" y="483"/>
                    </a:cubicBezTo>
                    <a:lnTo>
                      <a:pt x="1461" y="449"/>
                    </a:lnTo>
                    <a:cubicBezTo>
                      <a:pt x="1411" y="490"/>
                      <a:pt x="1366" y="537"/>
                      <a:pt x="1324" y="588"/>
                    </a:cubicBezTo>
                    <a:cubicBezTo>
                      <a:pt x="1324" y="588"/>
                      <a:pt x="1323" y="589"/>
                      <a:pt x="1323" y="589"/>
                    </a:cubicBezTo>
                    <a:cubicBezTo>
                      <a:pt x="1242" y="687"/>
                      <a:pt x="1174" y="798"/>
                      <a:pt x="1108" y="901"/>
                    </a:cubicBezTo>
                    <a:cubicBezTo>
                      <a:pt x="1074" y="955"/>
                      <a:pt x="1039" y="1009"/>
                      <a:pt x="1002" y="1062"/>
                    </a:cubicBezTo>
                    <a:cubicBezTo>
                      <a:pt x="1001" y="1063"/>
                      <a:pt x="1001" y="1064"/>
                      <a:pt x="1000" y="1064"/>
                    </a:cubicBezTo>
                    <a:cubicBezTo>
                      <a:pt x="985" y="1086"/>
                      <a:pt x="970" y="1107"/>
                      <a:pt x="954" y="1128"/>
                    </a:cubicBezTo>
                    <a:cubicBezTo>
                      <a:pt x="954" y="1129"/>
                      <a:pt x="954" y="1129"/>
                      <a:pt x="953" y="1130"/>
                    </a:cubicBezTo>
                    <a:cubicBezTo>
                      <a:pt x="942" y="1145"/>
                      <a:pt x="930" y="1160"/>
                      <a:pt x="918" y="1174"/>
                    </a:cubicBezTo>
                    <a:cubicBezTo>
                      <a:pt x="918" y="1175"/>
                      <a:pt x="917" y="1176"/>
                      <a:pt x="917" y="1176"/>
                    </a:cubicBezTo>
                    <a:cubicBezTo>
                      <a:pt x="900" y="1198"/>
                      <a:pt x="882" y="1219"/>
                      <a:pt x="864" y="1239"/>
                    </a:cubicBezTo>
                    <a:cubicBezTo>
                      <a:pt x="863" y="1240"/>
                      <a:pt x="863" y="1240"/>
                      <a:pt x="862" y="1241"/>
                    </a:cubicBezTo>
                    <a:cubicBezTo>
                      <a:pt x="847" y="1257"/>
                      <a:pt x="832" y="1272"/>
                      <a:pt x="817" y="1288"/>
                    </a:cubicBezTo>
                    <a:lnTo>
                      <a:pt x="816" y="1289"/>
                    </a:lnTo>
                    <a:close/>
                    <a:moveTo>
                      <a:pt x="810" y="1274"/>
                    </a:moveTo>
                    <a:cubicBezTo>
                      <a:pt x="821" y="1263"/>
                      <a:pt x="832" y="1252"/>
                      <a:pt x="843" y="1240"/>
                    </a:cubicBezTo>
                    <a:cubicBezTo>
                      <a:pt x="773" y="1229"/>
                      <a:pt x="735" y="1196"/>
                      <a:pt x="720" y="1155"/>
                    </a:cubicBezTo>
                    <a:cubicBezTo>
                      <a:pt x="711" y="1164"/>
                      <a:pt x="703" y="1171"/>
                      <a:pt x="694" y="1175"/>
                    </a:cubicBezTo>
                    <a:cubicBezTo>
                      <a:pt x="697" y="1179"/>
                      <a:pt x="699" y="1183"/>
                      <a:pt x="701" y="1187"/>
                    </a:cubicBezTo>
                    <a:cubicBezTo>
                      <a:pt x="702" y="1187"/>
                      <a:pt x="703" y="1189"/>
                      <a:pt x="703" y="1190"/>
                    </a:cubicBezTo>
                    <a:cubicBezTo>
                      <a:pt x="731" y="1236"/>
                      <a:pt x="762" y="1249"/>
                      <a:pt x="810" y="1274"/>
                    </a:cubicBezTo>
                    <a:close/>
                    <a:moveTo>
                      <a:pt x="855" y="1227"/>
                    </a:moveTo>
                    <a:cubicBezTo>
                      <a:pt x="866" y="1214"/>
                      <a:pt x="877" y="1201"/>
                      <a:pt x="888" y="1188"/>
                    </a:cubicBezTo>
                    <a:cubicBezTo>
                      <a:pt x="761" y="1225"/>
                      <a:pt x="681" y="1024"/>
                      <a:pt x="898" y="942"/>
                    </a:cubicBezTo>
                    <a:cubicBezTo>
                      <a:pt x="882" y="937"/>
                      <a:pt x="867" y="931"/>
                      <a:pt x="851" y="924"/>
                    </a:cubicBezTo>
                    <a:cubicBezTo>
                      <a:pt x="710" y="987"/>
                      <a:pt x="663" y="1202"/>
                      <a:pt x="855" y="1227"/>
                    </a:cubicBezTo>
                    <a:close/>
                    <a:moveTo>
                      <a:pt x="908" y="1165"/>
                    </a:moveTo>
                    <a:cubicBezTo>
                      <a:pt x="919" y="1151"/>
                      <a:pt x="930" y="1137"/>
                      <a:pt x="941" y="1122"/>
                    </a:cubicBezTo>
                    <a:cubicBezTo>
                      <a:pt x="946" y="1085"/>
                      <a:pt x="936" y="1043"/>
                      <a:pt x="889" y="1022"/>
                    </a:cubicBezTo>
                    <a:cubicBezTo>
                      <a:pt x="876" y="1029"/>
                      <a:pt x="864" y="1037"/>
                      <a:pt x="854" y="1047"/>
                    </a:cubicBezTo>
                    <a:cubicBezTo>
                      <a:pt x="923" y="1058"/>
                      <a:pt x="922" y="1145"/>
                      <a:pt x="859" y="1145"/>
                    </a:cubicBezTo>
                    <a:cubicBezTo>
                      <a:pt x="808" y="1145"/>
                      <a:pt x="810" y="1081"/>
                      <a:pt x="833" y="1049"/>
                    </a:cubicBezTo>
                    <a:cubicBezTo>
                      <a:pt x="833" y="1049"/>
                      <a:pt x="833" y="1048"/>
                      <a:pt x="834" y="1048"/>
                    </a:cubicBezTo>
                    <a:lnTo>
                      <a:pt x="834" y="1048"/>
                    </a:lnTo>
                    <a:cubicBezTo>
                      <a:pt x="845" y="1033"/>
                      <a:pt x="862" y="1020"/>
                      <a:pt x="885" y="1008"/>
                    </a:cubicBezTo>
                    <a:cubicBezTo>
                      <a:pt x="885" y="1007"/>
                      <a:pt x="886" y="1007"/>
                      <a:pt x="887" y="1007"/>
                    </a:cubicBezTo>
                    <a:cubicBezTo>
                      <a:pt x="904" y="998"/>
                      <a:pt x="924" y="991"/>
                      <a:pt x="948" y="986"/>
                    </a:cubicBezTo>
                    <a:cubicBezTo>
                      <a:pt x="949" y="985"/>
                      <a:pt x="950" y="985"/>
                      <a:pt x="951" y="985"/>
                    </a:cubicBezTo>
                    <a:cubicBezTo>
                      <a:pt x="965" y="982"/>
                      <a:pt x="981" y="979"/>
                      <a:pt x="998" y="977"/>
                    </a:cubicBezTo>
                    <a:cubicBezTo>
                      <a:pt x="985" y="971"/>
                      <a:pt x="970" y="965"/>
                      <a:pt x="954" y="960"/>
                    </a:cubicBezTo>
                    <a:cubicBezTo>
                      <a:pt x="943" y="957"/>
                      <a:pt x="932" y="953"/>
                      <a:pt x="921" y="950"/>
                    </a:cubicBezTo>
                    <a:cubicBezTo>
                      <a:pt x="687" y="1025"/>
                      <a:pt x="781" y="1232"/>
                      <a:pt x="908" y="1165"/>
                    </a:cubicBezTo>
                    <a:close/>
                    <a:moveTo>
                      <a:pt x="957" y="1101"/>
                    </a:moveTo>
                    <a:cubicBezTo>
                      <a:pt x="967" y="1087"/>
                      <a:pt x="977" y="1072"/>
                      <a:pt x="987" y="1058"/>
                    </a:cubicBezTo>
                    <a:cubicBezTo>
                      <a:pt x="984" y="1043"/>
                      <a:pt x="968" y="1017"/>
                      <a:pt x="949" y="1001"/>
                    </a:cubicBezTo>
                    <a:cubicBezTo>
                      <a:pt x="935" y="1004"/>
                      <a:pt x="920" y="1009"/>
                      <a:pt x="907" y="1014"/>
                    </a:cubicBezTo>
                    <a:cubicBezTo>
                      <a:pt x="943" y="1035"/>
                      <a:pt x="956" y="1069"/>
                      <a:pt x="957" y="1101"/>
                    </a:cubicBezTo>
                    <a:close/>
                    <a:moveTo>
                      <a:pt x="998" y="1043"/>
                    </a:moveTo>
                    <a:cubicBezTo>
                      <a:pt x="1009" y="1027"/>
                      <a:pt x="1019" y="1011"/>
                      <a:pt x="1030" y="995"/>
                    </a:cubicBezTo>
                    <a:cubicBezTo>
                      <a:pt x="1027" y="993"/>
                      <a:pt x="1024" y="991"/>
                      <a:pt x="1021" y="989"/>
                    </a:cubicBezTo>
                    <a:cubicBezTo>
                      <a:pt x="1006" y="991"/>
                      <a:pt x="987" y="993"/>
                      <a:pt x="967" y="997"/>
                    </a:cubicBezTo>
                    <a:cubicBezTo>
                      <a:pt x="980" y="1010"/>
                      <a:pt x="992" y="1028"/>
                      <a:pt x="998" y="1043"/>
                    </a:cubicBezTo>
                    <a:close/>
                    <a:moveTo>
                      <a:pt x="1038" y="983"/>
                    </a:moveTo>
                    <a:cubicBezTo>
                      <a:pt x="1049" y="966"/>
                      <a:pt x="1060" y="949"/>
                      <a:pt x="1070" y="933"/>
                    </a:cubicBezTo>
                    <a:cubicBezTo>
                      <a:pt x="1029" y="923"/>
                      <a:pt x="955" y="928"/>
                      <a:pt x="909" y="929"/>
                    </a:cubicBezTo>
                    <a:cubicBezTo>
                      <a:pt x="925" y="935"/>
                      <a:pt x="941" y="940"/>
                      <a:pt x="958" y="946"/>
                    </a:cubicBezTo>
                    <a:cubicBezTo>
                      <a:pt x="983" y="954"/>
                      <a:pt x="1007" y="963"/>
                      <a:pt x="1026" y="975"/>
                    </a:cubicBezTo>
                    <a:cubicBezTo>
                      <a:pt x="1027" y="975"/>
                      <a:pt x="1028" y="976"/>
                      <a:pt x="1028" y="976"/>
                    </a:cubicBezTo>
                    <a:cubicBezTo>
                      <a:pt x="1032" y="978"/>
                      <a:pt x="1035" y="980"/>
                      <a:pt x="1038" y="983"/>
                    </a:cubicBezTo>
                    <a:close/>
                    <a:moveTo>
                      <a:pt x="1079" y="920"/>
                    </a:moveTo>
                    <a:cubicBezTo>
                      <a:pt x="1086" y="908"/>
                      <a:pt x="1094" y="896"/>
                      <a:pt x="1102" y="884"/>
                    </a:cubicBezTo>
                    <a:cubicBezTo>
                      <a:pt x="1056" y="869"/>
                      <a:pt x="983" y="873"/>
                      <a:pt x="938" y="873"/>
                    </a:cubicBezTo>
                    <a:cubicBezTo>
                      <a:pt x="883" y="874"/>
                      <a:pt x="827" y="875"/>
                      <a:pt x="782" y="864"/>
                    </a:cubicBezTo>
                    <a:cubicBezTo>
                      <a:pt x="805" y="885"/>
                      <a:pt x="834" y="900"/>
                      <a:pt x="865" y="913"/>
                    </a:cubicBezTo>
                    <a:cubicBezTo>
                      <a:pt x="887" y="917"/>
                      <a:pt x="943" y="914"/>
                      <a:pt x="962" y="913"/>
                    </a:cubicBezTo>
                    <a:cubicBezTo>
                      <a:pt x="1004" y="912"/>
                      <a:pt x="1050" y="912"/>
                      <a:pt x="1079" y="920"/>
                    </a:cubicBezTo>
                    <a:close/>
                    <a:moveTo>
                      <a:pt x="1110" y="871"/>
                    </a:moveTo>
                    <a:cubicBezTo>
                      <a:pt x="1116" y="860"/>
                      <a:pt x="1123" y="850"/>
                      <a:pt x="1129" y="840"/>
                    </a:cubicBezTo>
                    <a:cubicBezTo>
                      <a:pt x="1071" y="818"/>
                      <a:pt x="977" y="826"/>
                      <a:pt x="917" y="826"/>
                    </a:cubicBezTo>
                    <a:cubicBezTo>
                      <a:pt x="848" y="826"/>
                      <a:pt x="778" y="821"/>
                      <a:pt x="732" y="783"/>
                    </a:cubicBezTo>
                    <a:cubicBezTo>
                      <a:pt x="739" y="806"/>
                      <a:pt x="749" y="825"/>
                      <a:pt x="762" y="841"/>
                    </a:cubicBezTo>
                    <a:cubicBezTo>
                      <a:pt x="828" y="870"/>
                      <a:pt x="957" y="855"/>
                      <a:pt x="1035" y="859"/>
                    </a:cubicBezTo>
                    <a:cubicBezTo>
                      <a:pt x="1063" y="860"/>
                      <a:pt x="1089" y="863"/>
                      <a:pt x="1110" y="871"/>
                    </a:cubicBezTo>
                    <a:close/>
                    <a:moveTo>
                      <a:pt x="1137" y="827"/>
                    </a:moveTo>
                    <a:cubicBezTo>
                      <a:pt x="1144" y="817"/>
                      <a:pt x="1151" y="806"/>
                      <a:pt x="1158" y="796"/>
                    </a:cubicBezTo>
                    <a:cubicBezTo>
                      <a:pt x="1134" y="788"/>
                      <a:pt x="1112" y="783"/>
                      <a:pt x="1089" y="780"/>
                    </a:cubicBezTo>
                    <a:cubicBezTo>
                      <a:pt x="1089" y="780"/>
                      <a:pt x="1088" y="780"/>
                      <a:pt x="1087" y="779"/>
                    </a:cubicBezTo>
                    <a:cubicBezTo>
                      <a:pt x="1028" y="771"/>
                      <a:pt x="971" y="773"/>
                      <a:pt x="908" y="774"/>
                    </a:cubicBezTo>
                    <a:cubicBezTo>
                      <a:pt x="868" y="774"/>
                      <a:pt x="832" y="773"/>
                      <a:pt x="799" y="762"/>
                    </a:cubicBezTo>
                    <a:cubicBezTo>
                      <a:pt x="799" y="762"/>
                      <a:pt x="798" y="762"/>
                      <a:pt x="797" y="762"/>
                    </a:cubicBezTo>
                    <a:cubicBezTo>
                      <a:pt x="770" y="753"/>
                      <a:pt x="747" y="738"/>
                      <a:pt x="728" y="713"/>
                    </a:cubicBezTo>
                    <a:cubicBezTo>
                      <a:pt x="726" y="715"/>
                      <a:pt x="724" y="718"/>
                      <a:pt x="722" y="720"/>
                    </a:cubicBezTo>
                    <a:cubicBezTo>
                      <a:pt x="723" y="732"/>
                      <a:pt x="724" y="744"/>
                      <a:pt x="726" y="755"/>
                    </a:cubicBezTo>
                    <a:cubicBezTo>
                      <a:pt x="763" y="804"/>
                      <a:pt x="836" y="811"/>
                      <a:pt x="917" y="811"/>
                    </a:cubicBezTo>
                    <a:cubicBezTo>
                      <a:pt x="982" y="811"/>
                      <a:pt x="1076" y="803"/>
                      <a:pt x="1137" y="827"/>
                    </a:cubicBezTo>
                    <a:close/>
                    <a:moveTo>
                      <a:pt x="1318" y="572"/>
                    </a:moveTo>
                    <a:cubicBezTo>
                      <a:pt x="1325" y="564"/>
                      <a:pt x="1332" y="555"/>
                      <a:pt x="1340" y="547"/>
                    </a:cubicBezTo>
                    <a:cubicBezTo>
                      <a:pt x="1300" y="534"/>
                      <a:pt x="1263" y="525"/>
                      <a:pt x="1226" y="519"/>
                    </a:cubicBezTo>
                    <a:cubicBezTo>
                      <a:pt x="1225" y="519"/>
                      <a:pt x="1225" y="519"/>
                      <a:pt x="1224" y="519"/>
                    </a:cubicBezTo>
                    <a:cubicBezTo>
                      <a:pt x="1207" y="516"/>
                      <a:pt x="1190" y="514"/>
                      <a:pt x="1174" y="513"/>
                    </a:cubicBezTo>
                    <a:cubicBezTo>
                      <a:pt x="1180" y="522"/>
                      <a:pt x="1184" y="536"/>
                      <a:pt x="1183" y="554"/>
                    </a:cubicBezTo>
                    <a:cubicBezTo>
                      <a:pt x="1192" y="561"/>
                      <a:pt x="1197" y="572"/>
                      <a:pt x="1198" y="583"/>
                    </a:cubicBezTo>
                    <a:cubicBezTo>
                      <a:pt x="1209" y="576"/>
                      <a:pt x="1223" y="574"/>
                      <a:pt x="1239" y="579"/>
                    </a:cubicBezTo>
                    <a:cubicBezTo>
                      <a:pt x="1253" y="550"/>
                      <a:pt x="1293" y="545"/>
                      <a:pt x="1318" y="572"/>
                    </a:cubicBezTo>
                    <a:close/>
                    <a:moveTo>
                      <a:pt x="495" y="1457"/>
                    </a:moveTo>
                    <a:lnTo>
                      <a:pt x="631" y="1356"/>
                    </a:lnTo>
                    <a:cubicBezTo>
                      <a:pt x="624" y="1344"/>
                      <a:pt x="618" y="1333"/>
                      <a:pt x="613" y="1321"/>
                    </a:cubicBezTo>
                    <a:lnTo>
                      <a:pt x="499" y="1390"/>
                    </a:lnTo>
                    <a:cubicBezTo>
                      <a:pt x="491" y="1395"/>
                      <a:pt x="483" y="1383"/>
                      <a:pt x="491" y="1378"/>
                    </a:cubicBezTo>
                    <a:lnTo>
                      <a:pt x="606" y="1308"/>
                    </a:lnTo>
                    <a:cubicBezTo>
                      <a:pt x="602" y="1298"/>
                      <a:pt x="597" y="1288"/>
                      <a:pt x="593" y="1278"/>
                    </a:cubicBezTo>
                    <a:lnTo>
                      <a:pt x="437" y="1351"/>
                    </a:lnTo>
                    <a:cubicBezTo>
                      <a:pt x="453" y="1387"/>
                      <a:pt x="472" y="1422"/>
                      <a:pt x="495" y="1457"/>
                    </a:cubicBezTo>
                    <a:close/>
                    <a:moveTo>
                      <a:pt x="638" y="1369"/>
                    </a:moveTo>
                    <a:lnTo>
                      <a:pt x="503" y="1470"/>
                    </a:lnTo>
                    <a:cubicBezTo>
                      <a:pt x="526" y="1504"/>
                      <a:pt x="551" y="1537"/>
                      <a:pt x="580" y="1569"/>
                    </a:cubicBezTo>
                    <a:lnTo>
                      <a:pt x="686" y="1442"/>
                    </a:lnTo>
                    <a:cubicBezTo>
                      <a:pt x="679" y="1433"/>
                      <a:pt x="673" y="1423"/>
                      <a:pt x="666" y="1414"/>
                    </a:cubicBezTo>
                    <a:lnTo>
                      <a:pt x="565" y="1514"/>
                    </a:lnTo>
                    <a:cubicBezTo>
                      <a:pt x="558" y="1521"/>
                      <a:pt x="548" y="1510"/>
                      <a:pt x="555" y="1503"/>
                    </a:cubicBezTo>
                    <a:lnTo>
                      <a:pt x="658" y="1401"/>
                    </a:lnTo>
                    <a:cubicBezTo>
                      <a:pt x="651" y="1390"/>
                      <a:pt x="644" y="1380"/>
                      <a:pt x="638" y="1369"/>
                    </a:cubicBezTo>
                    <a:close/>
                    <a:moveTo>
                      <a:pt x="431" y="1337"/>
                    </a:moveTo>
                    <a:lnTo>
                      <a:pt x="588" y="1264"/>
                    </a:lnTo>
                    <a:cubicBezTo>
                      <a:pt x="584" y="1254"/>
                      <a:pt x="580" y="1244"/>
                      <a:pt x="577" y="1234"/>
                    </a:cubicBezTo>
                    <a:lnTo>
                      <a:pt x="449" y="1271"/>
                    </a:lnTo>
                    <a:cubicBezTo>
                      <a:pt x="439" y="1274"/>
                      <a:pt x="435" y="1260"/>
                      <a:pt x="445" y="1257"/>
                    </a:cubicBezTo>
                    <a:lnTo>
                      <a:pt x="572" y="1219"/>
                    </a:lnTo>
                    <a:cubicBezTo>
                      <a:pt x="568" y="1206"/>
                      <a:pt x="564" y="1192"/>
                      <a:pt x="561" y="1178"/>
                    </a:cubicBezTo>
                    <a:lnTo>
                      <a:pt x="391" y="1214"/>
                    </a:lnTo>
                    <a:cubicBezTo>
                      <a:pt x="401" y="1255"/>
                      <a:pt x="414" y="1296"/>
                      <a:pt x="431" y="1337"/>
                    </a:cubicBezTo>
                    <a:close/>
                    <a:moveTo>
                      <a:pt x="388" y="1200"/>
                    </a:moveTo>
                    <a:lnTo>
                      <a:pt x="558" y="1163"/>
                    </a:lnTo>
                    <a:cubicBezTo>
                      <a:pt x="555" y="1151"/>
                      <a:pt x="553" y="1139"/>
                      <a:pt x="551" y="1127"/>
                    </a:cubicBezTo>
                    <a:lnTo>
                      <a:pt x="416" y="1140"/>
                    </a:lnTo>
                    <a:cubicBezTo>
                      <a:pt x="406" y="1141"/>
                      <a:pt x="405" y="1126"/>
                      <a:pt x="415" y="1125"/>
                    </a:cubicBezTo>
                    <a:lnTo>
                      <a:pt x="549" y="1113"/>
                    </a:lnTo>
                    <a:cubicBezTo>
                      <a:pt x="548" y="1099"/>
                      <a:pt x="546" y="1086"/>
                      <a:pt x="546" y="1072"/>
                    </a:cubicBezTo>
                    <a:lnTo>
                      <a:pt x="372" y="1069"/>
                    </a:lnTo>
                    <a:cubicBezTo>
                      <a:pt x="374" y="1112"/>
                      <a:pt x="379" y="1156"/>
                      <a:pt x="388" y="1200"/>
                    </a:cubicBezTo>
                    <a:close/>
                    <a:moveTo>
                      <a:pt x="372" y="1054"/>
                    </a:moveTo>
                    <a:lnTo>
                      <a:pt x="545" y="1058"/>
                    </a:lnTo>
                    <a:cubicBezTo>
                      <a:pt x="545" y="1046"/>
                      <a:pt x="545" y="1034"/>
                      <a:pt x="545" y="1022"/>
                    </a:cubicBezTo>
                    <a:lnTo>
                      <a:pt x="411" y="1008"/>
                    </a:lnTo>
                    <a:cubicBezTo>
                      <a:pt x="401" y="1007"/>
                      <a:pt x="403" y="992"/>
                      <a:pt x="413" y="993"/>
                    </a:cubicBezTo>
                    <a:lnTo>
                      <a:pt x="546" y="1008"/>
                    </a:lnTo>
                    <a:cubicBezTo>
                      <a:pt x="546" y="993"/>
                      <a:pt x="548" y="978"/>
                      <a:pt x="550" y="963"/>
                    </a:cubicBezTo>
                    <a:lnTo>
                      <a:pt x="381" y="929"/>
                    </a:lnTo>
                    <a:cubicBezTo>
                      <a:pt x="375" y="970"/>
                      <a:pt x="372" y="1012"/>
                      <a:pt x="372" y="1054"/>
                    </a:cubicBezTo>
                    <a:close/>
                    <a:moveTo>
                      <a:pt x="383" y="914"/>
                    </a:moveTo>
                    <a:lnTo>
                      <a:pt x="552" y="949"/>
                    </a:lnTo>
                    <a:cubicBezTo>
                      <a:pt x="554" y="937"/>
                      <a:pt x="556" y="926"/>
                      <a:pt x="558" y="915"/>
                    </a:cubicBezTo>
                    <a:lnTo>
                      <a:pt x="429" y="874"/>
                    </a:lnTo>
                    <a:cubicBezTo>
                      <a:pt x="420" y="871"/>
                      <a:pt x="424" y="857"/>
                      <a:pt x="434" y="860"/>
                    </a:cubicBezTo>
                    <a:lnTo>
                      <a:pt x="562" y="900"/>
                    </a:lnTo>
                    <a:cubicBezTo>
                      <a:pt x="565" y="889"/>
                      <a:pt x="568" y="878"/>
                      <a:pt x="571" y="867"/>
                    </a:cubicBezTo>
                    <a:lnTo>
                      <a:pt x="416" y="789"/>
                    </a:lnTo>
                    <a:cubicBezTo>
                      <a:pt x="402" y="830"/>
                      <a:pt x="391" y="872"/>
                      <a:pt x="383" y="914"/>
                    </a:cubicBezTo>
                    <a:close/>
                    <a:moveTo>
                      <a:pt x="421" y="775"/>
                    </a:moveTo>
                    <a:lnTo>
                      <a:pt x="576" y="853"/>
                    </a:lnTo>
                    <a:cubicBezTo>
                      <a:pt x="579" y="841"/>
                      <a:pt x="584" y="830"/>
                      <a:pt x="588" y="820"/>
                    </a:cubicBezTo>
                    <a:lnTo>
                      <a:pt x="470" y="747"/>
                    </a:lnTo>
                    <a:cubicBezTo>
                      <a:pt x="461" y="742"/>
                      <a:pt x="469" y="729"/>
                      <a:pt x="477" y="734"/>
                    </a:cubicBezTo>
                    <a:lnTo>
                      <a:pt x="594" y="806"/>
                    </a:lnTo>
                    <a:cubicBezTo>
                      <a:pt x="599" y="794"/>
                      <a:pt x="604" y="782"/>
                      <a:pt x="610" y="771"/>
                    </a:cubicBezTo>
                    <a:lnTo>
                      <a:pt x="471" y="665"/>
                    </a:lnTo>
                    <a:cubicBezTo>
                      <a:pt x="452" y="700"/>
                      <a:pt x="435" y="737"/>
                      <a:pt x="421" y="775"/>
                    </a:cubicBezTo>
                    <a:close/>
                    <a:moveTo>
                      <a:pt x="478" y="652"/>
                    </a:moveTo>
                    <a:lnTo>
                      <a:pt x="617" y="758"/>
                    </a:lnTo>
                    <a:cubicBezTo>
                      <a:pt x="623" y="748"/>
                      <a:pt x="628" y="739"/>
                      <a:pt x="633" y="730"/>
                    </a:cubicBezTo>
                    <a:lnTo>
                      <a:pt x="531" y="633"/>
                    </a:lnTo>
                    <a:cubicBezTo>
                      <a:pt x="524" y="626"/>
                      <a:pt x="534" y="615"/>
                      <a:pt x="542" y="622"/>
                    </a:cubicBezTo>
                    <a:lnTo>
                      <a:pt x="641" y="718"/>
                    </a:lnTo>
                    <a:cubicBezTo>
                      <a:pt x="649" y="706"/>
                      <a:pt x="657" y="695"/>
                      <a:pt x="665" y="684"/>
                    </a:cubicBezTo>
                    <a:lnTo>
                      <a:pt x="548" y="549"/>
                    </a:lnTo>
                    <a:cubicBezTo>
                      <a:pt x="522" y="581"/>
                      <a:pt x="499" y="616"/>
                      <a:pt x="478" y="652"/>
                    </a:cubicBezTo>
                    <a:close/>
                    <a:moveTo>
                      <a:pt x="557" y="537"/>
                    </a:moveTo>
                    <a:lnTo>
                      <a:pt x="674" y="672"/>
                    </a:lnTo>
                    <a:cubicBezTo>
                      <a:pt x="682" y="663"/>
                      <a:pt x="689" y="654"/>
                      <a:pt x="697" y="645"/>
                    </a:cubicBezTo>
                    <a:lnTo>
                      <a:pt x="610" y="526"/>
                    </a:lnTo>
                    <a:cubicBezTo>
                      <a:pt x="604" y="518"/>
                      <a:pt x="616" y="509"/>
                      <a:pt x="622" y="517"/>
                    </a:cubicBezTo>
                    <a:lnTo>
                      <a:pt x="707" y="634"/>
                    </a:lnTo>
                    <a:cubicBezTo>
                      <a:pt x="716" y="625"/>
                      <a:pt x="725" y="616"/>
                      <a:pt x="734" y="607"/>
                    </a:cubicBezTo>
                    <a:lnTo>
                      <a:pt x="642" y="448"/>
                    </a:lnTo>
                    <a:cubicBezTo>
                      <a:pt x="611" y="475"/>
                      <a:pt x="583" y="505"/>
                      <a:pt x="557" y="537"/>
                    </a:cubicBezTo>
                    <a:close/>
                    <a:moveTo>
                      <a:pt x="653" y="438"/>
                    </a:moveTo>
                    <a:lnTo>
                      <a:pt x="745" y="597"/>
                    </a:lnTo>
                    <a:cubicBezTo>
                      <a:pt x="753" y="589"/>
                      <a:pt x="761" y="582"/>
                      <a:pt x="770" y="576"/>
                    </a:cubicBezTo>
                    <a:lnTo>
                      <a:pt x="709" y="436"/>
                    </a:lnTo>
                    <a:cubicBezTo>
                      <a:pt x="705" y="427"/>
                      <a:pt x="719" y="421"/>
                      <a:pt x="723" y="430"/>
                    </a:cubicBezTo>
                    <a:lnTo>
                      <a:pt x="782" y="566"/>
                    </a:lnTo>
                    <a:cubicBezTo>
                      <a:pt x="792" y="558"/>
                      <a:pt x="803" y="550"/>
                      <a:pt x="814" y="543"/>
                    </a:cubicBezTo>
                    <a:lnTo>
                      <a:pt x="754" y="362"/>
                    </a:lnTo>
                    <a:cubicBezTo>
                      <a:pt x="718" y="385"/>
                      <a:pt x="684" y="410"/>
                      <a:pt x="653" y="438"/>
                    </a:cubicBezTo>
                    <a:close/>
                    <a:moveTo>
                      <a:pt x="767" y="354"/>
                    </a:moveTo>
                    <a:lnTo>
                      <a:pt x="827" y="534"/>
                    </a:lnTo>
                    <a:cubicBezTo>
                      <a:pt x="837" y="528"/>
                      <a:pt x="846" y="522"/>
                      <a:pt x="856" y="517"/>
                    </a:cubicBezTo>
                    <a:lnTo>
                      <a:pt x="820" y="367"/>
                    </a:lnTo>
                    <a:cubicBezTo>
                      <a:pt x="818" y="357"/>
                      <a:pt x="833" y="354"/>
                      <a:pt x="835" y="363"/>
                    </a:cubicBezTo>
                    <a:lnTo>
                      <a:pt x="870" y="510"/>
                    </a:lnTo>
                    <a:cubicBezTo>
                      <a:pt x="880" y="504"/>
                      <a:pt x="891" y="499"/>
                      <a:pt x="902" y="494"/>
                    </a:cubicBezTo>
                    <a:lnTo>
                      <a:pt x="876" y="299"/>
                    </a:lnTo>
                    <a:cubicBezTo>
                      <a:pt x="838" y="314"/>
                      <a:pt x="801" y="333"/>
                      <a:pt x="767" y="354"/>
                    </a:cubicBezTo>
                    <a:close/>
                    <a:moveTo>
                      <a:pt x="890" y="293"/>
                    </a:moveTo>
                    <a:lnTo>
                      <a:pt x="916" y="488"/>
                    </a:lnTo>
                    <a:cubicBezTo>
                      <a:pt x="928" y="483"/>
                      <a:pt x="939" y="479"/>
                      <a:pt x="951" y="475"/>
                    </a:cubicBezTo>
                    <a:lnTo>
                      <a:pt x="945" y="312"/>
                    </a:lnTo>
                    <a:cubicBezTo>
                      <a:pt x="945" y="302"/>
                      <a:pt x="960" y="302"/>
                      <a:pt x="960" y="312"/>
                    </a:cubicBezTo>
                    <a:lnTo>
                      <a:pt x="965" y="470"/>
                    </a:lnTo>
                    <a:cubicBezTo>
                      <a:pt x="977" y="466"/>
                      <a:pt x="988" y="463"/>
                      <a:pt x="1000" y="460"/>
                    </a:cubicBezTo>
                    <a:lnTo>
                      <a:pt x="1014" y="257"/>
                    </a:lnTo>
                    <a:cubicBezTo>
                      <a:pt x="971" y="265"/>
                      <a:pt x="930" y="278"/>
                      <a:pt x="890" y="293"/>
                    </a:cubicBezTo>
                    <a:close/>
                    <a:moveTo>
                      <a:pt x="1029" y="254"/>
                    </a:moveTo>
                    <a:lnTo>
                      <a:pt x="1015" y="457"/>
                    </a:lnTo>
                    <a:cubicBezTo>
                      <a:pt x="1028" y="454"/>
                      <a:pt x="1042" y="452"/>
                      <a:pt x="1055" y="450"/>
                    </a:cubicBezTo>
                    <a:lnTo>
                      <a:pt x="1080" y="289"/>
                    </a:lnTo>
                    <a:cubicBezTo>
                      <a:pt x="1081" y="279"/>
                      <a:pt x="1096" y="282"/>
                      <a:pt x="1095" y="291"/>
                    </a:cubicBezTo>
                    <a:lnTo>
                      <a:pt x="1071" y="448"/>
                    </a:lnTo>
                    <a:cubicBezTo>
                      <a:pt x="1081" y="447"/>
                      <a:pt x="1092" y="446"/>
                      <a:pt x="1102" y="445"/>
                    </a:cubicBezTo>
                    <a:lnTo>
                      <a:pt x="1155" y="241"/>
                    </a:lnTo>
                    <a:cubicBezTo>
                      <a:pt x="1112" y="242"/>
                      <a:pt x="1070" y="246"/>
                      <a:pt x="1029" y="254"/>
                    </a:cubicBezTo>
                    <a:close/>
                    <a:moveTo>
                      <a:pt x="1170" y="241"/>
                    </a:moveTo>
                    <a:lnTo>
                      <a:pt x="1118" y="445"/>
                    </a:lnTo>
                    <a:cubicBezTo>
                      <a:pt x="1131" y="444"/>
                      <a:pt x="1145" y="445"/>
                      <a:pt x="1158" y="445"/>
                    </a:cubicBezTo>
                    <a:lnTo>
                      <a:pt x="1208" y="285"/>
                    </a:lnTo>
                    <a:cubicBezTo>
                      <a:pt x="1211" y="275"/>
                      <a:pt x="1225" y="280"/>
                      <a:pt x="1222" y="289"/>
                    </a:cubicBezTo>
                    <a:lnTo>
                      <a:pt x="1173" y="446"/>
                    </a:lnTo>
                    <a:cubicBezTo>
                      <a:pt x="1186" y="447"/>
                      <a:pt x="1198" y="449"/>
                      <a:pt x="1210" y="451"/>
                    </a:cubicBezTo>
                    <a:lnTo>
                      <a:pt x="1296" y="252"/>
                    </a:lnTo>
                    <a:cubicBezTo>
                      <a:pt x="1253" y="245"/>
                      <a:pt x="1211" y="241"/>
                      <a:pt x="1170" y="241"/>
                    </a:cubicBezTo>
                    <a:close/>
                    <a:moveTo>
                      <a:pt x="1311" y="254"/>
                    </a:moveTo>
                    <a:lnTo>
                      <a:pt x="1225" y="453"/>
                    </a:lnTo>
                    <a:cubicBezTo>
                      <a:pt x="1237" y="456"/>
                      <a:pt x="1248" y="458"/>
                      <a:pt x="1259" y="461"/>
                    </a:cubicBezTo>
                    <a:lnTo>
                      <a:pt x="1343" y="299"/>
                    </a:lnTo>
                    <a:cubicBezTo>
                      <a:pt x="1347" y="290"/>
                      <a:pt x="1360" y="297"/>
                      <a:pt x="1356" y="306"/>
                    </a:cubicBezTo>
                    <a:lnTo>
                      <a:pt x="1273" y="465"/>
                    </a:lnTo>
                    <a:cubicBezTo>
                      <a:pt x="1288" y="469"/>
                      <a:pt x="1302" y="474"/>
                      <a:pt x="1317" y="479"/>
                    </a:cubicBezTo>
                    <a:lnTo>
                      <a:pt x="1433" y="286"/>
                    </a:lnTo>
                    <a:cubicBezTo>
                      <a:pt x="1392" y="272"/>
                      <a:pt x="1351" y="262"/>
                      <a:pt x="1311" y="254"/>
                    </a:cubicBezTo>
                    <a:close/>
                    <a:moveTo>
                      <a:pt x="1042" y="702"/>
                    </a:moveTo>
                    <a:cubicBezTo>
                      <a:pt x="1041" y="703"/>
                      <a:pt x="1041" y="704"/>
                      <a:pt x="1040" y="705"/>
                    </a:cubicBezTo>
                    <a:cubicBezTo>
                      <a:pt x="1039" y="706"/>
                      <a:pt x="1038" y="707"/>
                      <a:pt x="1037" y="708"/>
                    </a:cubicBezTo>
                    <a:cubicBezTo>
                      <a:pt x="1036" y="708"/>
                      <a:pt x="1036" y="708"/>
                      <a:pt x="1035" y="708"/>
                    </a:cubicBezTo>
                    <a:cubicBezTo>
                      <a:pt x="1023" y="710"/>
                      <a:pt x="1010" y="710"/>
                      <a:pt x="998" y="708"/>
                    </a:cubicBezTo>
                    <a:cubicBezTo>
                      <a:pt x="997" y="709"/>
                      <a:pt x="995" y="710"/>
                      <a:pt x="994" y="711"/>
                    </a:cubicBezTo>
                    <a:cubicBezTo>
                      <a:pt x="996" y="725"/>
                      <a:pt x="1003" y="743"/>
                      <a:pt x="1020" y="759"/>
                    </a:cubicBezTo>
                    <a:cubicBezTo>
                      <a:pt x="1031" y="759"/>
                      <a:pt x="1042" y="760"/>
                      <a:pt x="1053" y="761"/>
                    </a:cubicBezTo>
                    <a:lnTo>
                      <a:pt x="1087" y="624"/>
                    </a:lnTo>
                    <a:cubicBezTo>
                      <a:pt x="1050" y="614"/>
                      <a:pt x="1040" y="549"/>
                      <a:pt x="1089" y="541"/>
                    </a:cubicBezTo>
                    <a:cubicBezTo>
                      <a:pt x="1089" y="530"/>
                      <a:pt x="1093" y="520"/>
                      <a:pt x="1101" y="513"/>
                    </a:cubicBezTo>
                    <a:cubicBezTo>
                      <a:pt x="1075" y="515"/>
                      <a:pt x="1050" y="518"/>
                      <a:pt x="1025" y="523"/>
                    </a:cubicBezTo>
                    <a:lnTo>
                      <a:pt x="1032" y="599"/>
                    </a:lnTo>
                    <a:cubicBezTo>
                      <a:pt x="1033" y="600"/>
                      <a:pt x="1033" y="601"/>
                      <a:pt x="1033" y="602"/>
                    </a:cubicBezTo>
                    <a:lnTo>
                      <a:pt x="1033" y="610"/>
                    </a:lnTo>
                    <a:cubicBezTo>
                      <a:pt x="1034" y="620"/>
                      <a:pt x="1019" y="621"/>
                      <a:pt x="1019" y="611"/>
                    </a:cubicBezTo>
                    <a:lnTo>
                      <a:pt x="1018" y="605"/>
                    </a:lnTo>
                    <a:lnTo>
                      <a:pt x="987" y="584"/>
                    </a:lnTo>
                    <a:cubicBezTo>
                      <a:pt x="979" y="590"/>
                      <a:pt x="974" y="601"/>
                      <a:pt x="974" y="612"/>
                    </a:cubicBezTo>
                    <a:cubicBezTo>
                      <a:pt x="974" y="632"/>
                      <a:pt x="991" y="649"/>
                      <a:pt x="1011" y="649"/>
                    </a:cubicBezTo>
                    <a:cubicBezTo>
                      <a:pt x="1015" y="649"/>
                      <a:pt x="1018" y="648"/>
                      <a:pt x="1022" y="647"/>
                    </a:cubicBezTo>
                    <a:lnTo>
                      <a:pt x="1022" y="644"/>
                    </a:lnTo>
                    <a:cubicBezTo>
                      <a:pt x="1021" y="634"/>
                      <a:pt x="1035" y="633"/>
                      <a:pt x="1036" y="643"/>
                    </a:cubicBezTo>
                    <a:lnTo>
                      <a:pt x="1037" y="651"/>
                    </a:lnTo>
                    <a:cubicBezTo>
                      <a:pt x="1037" y="651"/>
                      <a:pt x="1037" y="652"/>
                      <a:pt x="1037" y="652"/>
                    </a:cubicBezTo>
                    <a:lnTo>
                      <a:pt x="1042" y="700"/>
                    </a:lnTo>
                    <a:cubicBezTo>
                      <a:pt x="1042" y="701"/>
                      <a:pt x="1042" y="701"/>
                      <a:pt x="1042" y="702"/>
                    </a:cubicBezTo>
                    <a:close/>
                    <a:moveTo>
                      <a:pt x="986" y="565"/>
                    </a:moveTo>
                    <a:lnTo>
                      <a:pt x="991" y="568"/>
                    </a:lnTo>
                    <a:cubicBezTo>
                      <a:pt x="991" y="568"/>
                      <a:pt x="992" y="569"/>
                      <a:pt x="992" y="569"/>
                    </a:cubicBezTo>
                    <a:lnTo>
                      <a:pt x="1016" y="586"/>
                    </a:lnTo>
                    <a:lnTo>
                      <a:pt x="1011" y="526"/>
                    </a:lnTo>
                    <a:cubicBezTo>
                      <a:pt x="991" y="531"/>
                      <a:pt x="973" y="537"/>
                      <a:pt x="955" y="544"/>
                    </a:cubicBezTo>
                    <a:cubicBezTo>
                      <a:pt x="916" y="586"/>
                      <a:pt x="920" y="630"/>
                      <a:pt x="944" y="660"/>
                    </a:cubicBezTo>
                    <a:cubicBezTo>
                      <a:pt x="945" y="660"/>
                      <a:pt x="946" y="661"/>
                      <a:pt x="946" y="662"/>
                    </a:cubicBezTo>
                    <a:cubicBezTo>
                      <a:pt x="965" y="684"/>
                      <a:pt x="995" y="697"/>
                      <a:pt x="1026" y="694"/>
                    </a:cubicBezTo>
                    <a:lnTo>
                      <a:pt x="1023" y="662"/>
                    </a:lnTo>
                    <a:cubicBezTo>
                      <a:pt x="1019" y="663"/>
                      <a:pt x="1015" y="663"/>
                      <a:pt x="1011" y="663"/>
                    </a:cubicBezTo>
                    <a:cubicBezTo>
                      <a:pt x="983" y="663"/>
                      <a:pt x="960" y="640"/>
                      <a:pt x="960" y="612"/>
                    </a:cubicBezTo>
                    <a:cubicBezTo>
                      <a:pt x="960" y="597"/>
                      <a:pt x="966" y="584"/>
                      <a:pt x="975" y="575"/>
                    </a:cubicBezTo>
                    <a:cubicBezTo>
                      <a:pt x="972" y="568"/>
                      <a:pt x="979" y="560"/>
                      <a:pt x="986" y="565"/>
                    </a:cubicBezTo>
                    <a:close/>
                    <a:moveTo>
                      <a:pt x="980" y="702"/>
                    </a:moveTo>
                    <a:cubicBezTo>
                      <a:pt x="964" y="696"/>
                      <a:pt x="949" y="686"/>
                      <a:pt x="938" y="674"/>
                    </a:cubicBezTo>
                    <a:cubicBezTo>
                      <a:pt x="885" y="688"/>
                      <a:pt x="840" y="649"/>
                      <a:pt x="823" y="617"/>
                    </a:cubicBezTo>
                    <a:cubicBezTo>
                      <a:pt x="805" y="631"/>
                      <a:pt x="788" y="645"/>
                      <a:pt x="772" y="661"/>
                    </a:cubicBezTo>
                    <a:lnTo>
                      <a:pt x="804" y="670"/>
                    </a:lnTo>
                    <a:cubicBezTo>
                      <a:pt x="805" y="670"/>
                      <a:pt x="805" y="670"/>
                      <a:pt x="805" y="670"/>
                    </a:cubicBezTo>
                    <a:lnTo>
                      <a:pt x="813" y="672"/>
                    </a:lnTo>
                    <a:cubicBezTo>
                      <a:pt x="815" y="672"/>
                      <a:pt x="816" y="673"/>
                      <a:pt x="817" y="673"/>
                    </a:cubicBezTo>
                    <a:cubicBezTo>
                      <a:pt x="818" y="674"/>
                      <a:pt x="819" y="675"/>
                      <a:pt x="819" y="676"/>
                    </a:cubicBezTo>
                    <a:cubicBezTo>
                      <a:pt x="857" y="719"/>
                      <a:pt x="946" y="719"/>
                      <a:pt x="980" y="702"/>
                    </a:cubicBezTo>
                    <a:close/>
                    <a:moveTo>
                      <a:pt x="927" y="661"/>
                    </a:moveTo>
                    <a:cubicBezTo>
                      <a:pt x="907" y="632"/>
                      <a:pt x="903" y="594"/>
                      <a:pt x="927" y="555"/>
                    </a:cubicBezTo>
                    <a:cubicBezTo>
                      <a:pt x="894" y="569"/>
                      <a:pt x="863" y="587"/>
                      <a:pt x="835" y="608"/>
                    </a:cubicBezTo>
                    <a:cubicBezTo>
                      <a:pt x="848" y="635"/>
                      <a:pt x="886" y="667"/>
                      <a:pt x="927" y="661"/>
                    </a:cubicBezTo>
                    <a:close/>
                    <a:moveTo>
                      <a:pt x="809" y="686"/>
                    </a:moveTo>
                    <a:lnTo>
                      <a:pt x="807" y="686"/>
                    </a:lnTo>
                    <a:cubicBezTo>
                      <a:pt x="802" y="701"/>
                      <a:pt x="803" y="733"/>
                      <a:pt x="807" y="749"/>
                    </a:cubicBezTo>
                    <a:cubicBezTo>
                      <a:pt x="836" y="758"/>
                      <a:pt x="869" y="759"/>
                      <a:pt x="907" y="759"/>
                    </a:cubicBezTo>
                    <a:cubicBezTo>
                      <a:pt x="939" y="759"/>
                      <a:pt x="969" y="758"/>
                      <a:pt x="999" y="758"/>
                    </a:cubicBezTo>
                    <a:cubicBezTo>
                      <a:pt x="988" y="745"/>
                      <a:pt x="983" y="731"/>
                      <a:pt x="980" y="718"/>
                    </a:cubicBezTo>
                    <a:cubicBezTo>
                      <a:pt x="936" y="736"/>
                      <a:pt x="848" y="730"/>
                      <a:pt x="809" y="686"/>
                    </a:cubicBezTo>
                    <a:close/>
                    <a:moveTo>
                      <a:pt x="834" y="916"/>
                    </a:moveTo>
                    <a:cubicBezTo>
                      <a:pt x="824" y="911"/>
                      <a:pt x="815" y="906"/>
                      <a:pt x="806" y="901"/>
                    </a:cubicBezTo>
                    <a:cubicBezTo>
                      <a:pt x="795" y="908"/>
                      <a:pt x="785" y="916"/>
                      <a:pt x="776" y="924"/>
                    </a:cubicBezTo>
                    <a:cubicBezTo>
                      <a:pt x="775" y="924"/>
                      <a:pt x="775" y="925"/>
                      <a:pt x="775" y="925"/>
                    </a:cubicBezTo>
                    <a:cubicBezTo>
                      <a:pt x="755" y="941"/>
                      <a:pt x="740" y="957"/>
                      <a:pt x="727" y="971"/>
                    </a:cubicBezTo>
                    <a:cubicBezTo>
                      <a:pt x="727" y="972"/>
                      <a:pt x="727" y="972"/>
                      <a:pt x="726" y="973"/>
                    </a:cubicBezTo>
                    <a:cubicBezTo>
                      <a:pt x="721" y="980"/>
                      <a:pt x="716" y="986"/>
                      <a:pt x="711" y="993"/>
                    </a:cubicBezTo>
                    <a:cubicBezTo>
                      <a:pt x="711" y="993"/>
                      <a:pt x="711" y="994"/>
                      <a:pt x="710" y="995"/>
                    </a:cubicBezTo>
                    <a:cubicBezTo>
                      <a:pt x="692" y="1021"/>
                      <a:pt x="685" y="1045"/>
                      <a:pt x="681" y="1067"/>
                    </a:cubicBezTo>
                    <a:cubicBezTo>
                      <a:pt x="675" y="1098"/>
                      <a:pt x="679" y="1139"/>
                      <a:pt x="661" y="1167"/>
                    </a:cubicBezTo>
                    <a:cubicBezTo>
                      <a:pt x="690" y="1165"/>
                      <a:pt x="698" y="1157"/>
                      <a:pt x="715" y="1139"/>
                    </a:cubicBezTo>
                    <a:cubicBezTo>
                      <a:pt x="698" y="1060"/>
                      <a:pt x="754" y="959"/>
                      <a:pt x="834" y="916"/>
                    </a:cubicBezTo>
                    <a:close/>
                    <a:moveTo>
                      <a:pt x="843" y="1061"/>
                    </a:moveTo>
                    <a:cubicBezTo>
                      <a:pt x="841" y="1064"/>
                      <a:pt x="839" y="1067"/>
                      <a:pt x="837" y="1070"/>
                    </a:cubicBezTo>
                    <a:cubicBezTo>
                      <a:pt x="820" y="1104"/>
                      <a:pt x="839" y="1130"/>
                      <a:pt x="859" y="1130"/>
                    </a:cubicBezTo>
                    <a:cubicBezTo>
                      <a:pt x="906" y="1130"/>
                      <a:pt x="903" y="1063"/>
                      <a:pt x="843" y="1061"/>
                    </a:cubicBezTo>
                    <a:close/>
                    <a:moveTo>
                      <a:pt x="759" y="919"/>
                    </a:moveTo>
                    <a:cubicBezTo>
                      <a:pt x="733" y="899"/>
                      <a:pt x="705" y="876"/>
                      <a:pt x="691" y="847"/>
                    </a:cubicBezTo>
                    <a:cubicBezTo>
                      <a:pt x="688" y="863"/>
                      <a:pt x="690" y="879"/>
                      <a:pt x="693" y="894"/>
                    </a:cubicBezTo>
                    <a:lnTo>
                      <a:pt x="693" y="894"/>
                    </a:lnTo>
                    <a:cubicBezTo>
                      <a:pt x="699" y="919"/>
                      <a:pt x="712" y="940"/>
                      <a:pt x="722" y="955"/>
                    </a:cubicBezTo>
                    <a:cubicBezTo>
                      <a:pt x="732" y="943"/>
                      <a:pt x="744" y="931"/>
                      <a:pt x="759" y="919"/>
                    </a:cubicBezTo>
                    <a:close/>
                    <a:moveTo>
                      <a:pt x="704" y="1218"/>
                    </a:moveTo>
                    <a:cubicBezTo>
                      <a:pt x="706" y="1239"/>
                      <a:pt x="708" y="1260"/>
                      <a:pt x="705" y="1280"/>
                    </a:cubicBezTo>
                    <a:cubicBezTo>
                      <a:pt x="728" y="1278"/>
                      <a:pt x="737" y="1272"/>
                      <a:pt x="750" y="1258"/>
                    </a:cubicBezTo>
                    <a:cubicBezTo>
                      <a:pt x="733" y="1248"/>
                      <a:pt x="718" y="1235"/>
                      <a:pt x="704" y="1218"/>
                    </a:cubicBezTo>
                    <a:close/>
                    <a:moveTo>
                      <a:pt x="697" y="942"/>
                    </a:moveTo>
                    <a:lnTo>
                      <a:pt x="668" y="957"/>
                    </a:lnTo>
                    <a:lnTo>
                      <a:pt x="683" y="989"/>
                    </a:lnTo>
                    <a:cubicBezTo>
                      <a:pt x="689" y="987"/>
                      <a:pt x="694" y="984"/>
                      <a:pt x="700" y="983"/>
                    </a:cubicBezTo>
                    <a:cubicBezTo>
                      <a:pt x="704" y="978"/>
                      <a:pt x="707" y="972"/>
                      <a:pt x="712" y="967"/>
                    </a:cubicBezTo>
                    <a:cubicBezTo>
                      <a:pt x="706" y="959"/>
                      <a:pt x="701" y="951"/>
                      <a:pt x="697" y="942"/>
                    </a:cubicBezTo>
                    <a:close/>
                    <a:moveTo>
                      <a:pt x="615" y="1074"/>
                    </a:moveTo>
                    <a:cubicBezTo>
                      <a:pt x="615" y="1080"/>
                      <a:pt x="616" y="1086"/>
                      <a:pt x="616" y="1092"/>
                    </a:cubicBezTo>
                    <a:cubicBezTo>
                      <a:pt x="630" y="1082"/>
                      <a:pt x="653" y="1067"/>
                      <a:pt x="667" y="1062"/>
                    </a:cubicBezTo>
                    <a:cubicBezTo>
                      <a:pt x="670" y="1045"/>
                      <a:pt x="676" y="1025"/>
                      <a:pt x="687" y="1004"/>
                    </a:cubicBezTo>
                    <a:cubicBezTo>
                      <a:pt x="686" y="1004"/>
                      <a:pt x="685" y="1005"/>
                      <a:pt x="684" y="1006"/>
                    </a:cubicBezTo>
                    <a:cubicBezTo>
                      <a:pt x="684" y="1006"/>
                      <a:pt x="683" y="1006"/>
                      <a:pt x="683" y="1006"/>
                    </a:cubicBezTo>
                    <a:cubicBezTo>
                      <a:pt x="651" y="1024"/>
                      <a:pt x="622" y="1061"/>
                      <a:pt x="615" y="1074"/>
                    </a:cubicBezTo>
                    <a:close/>
                    <a:moveTo>
                      <a:pt x="618" y="980"/>
                    </a:moveTo>
                    <a:cubicBezTo>
                      <a:pt x="615" y="1003"/>
                      <a:pt x="614" y="1026"/>
                      <a:pt x="614" y="1049"/>
                    </a:cubicBezTo>
                    <a:cubicBezTo>
                      <a:pt x="621" y="1040"/>
                      <a:pt x="631" y="1029"/>
                      <a:pt x="642" y="1019"/>
                    </a:cubicBezTo>
                    <a:lnTo>
                      <a:pt x="618" y="980"/>
                    </a:lnTo>
                    <a:close/>
                    <a:moveTo>
                      <a:pt x="626" y="930"/>
                    </a:moveTo>
                    <a:cubicBezTo>
                      <a:pt x="624" y="939"/>
                      <a:pt x="623" y="948"/>
                      <a:pt x="621" y="957"/>
                    </a:cubicBezTo>
                    <a:lnTo>
                      <a:pt x="653" y="1009"/>
                    </a:lnTo>
                    <a:cubicBezTo>
                      <a:pt x="659" y="1004"/>
                      <a:pt x="664" y="1000"/>
                      <a:pt x="670" y="996"/>
                    </a:cubicBezTo>
                    <a:cubicBezTo>
                      <a:pt x="644" y="943"/>
                      <a:pt x="639" y="954"/>
                      <a:pt x="690" y="929"/>
                    </a:cubicBezTo>
                    <a:cubicBezTo>
                      <a:pt x="686" y="921"/>
                      <a:pt x="683" y="913"/>
                      <a:pt x="681" y="904"/>
                    </a:cubicBezTo>
                    <a:cubicBezTo>
                      <a:pt x="667" y="907"/>
                      <a:pt x="645" y="917"/>
                      <a:pt x="626" y="930"/>
                    </a:cubicBezTo>
                    <a:close/>
                    <a:moveTo>
                      <a:pt x="709" y="739"/>
                    </a:moveTo>
                    <a:cubicBezTo>
                      <a:pt x="673" y="791"/>
                      <a:pt x="647" y="849"/>
                      <a:pt x="631" y="910"/>
                    </a:cubicBezTo>
                    <a:cubicBezTo>
                      <a:pt x="647" y="900"/>
                      <a:pt x="664" y="893"/>
                      <a:pt x="677" y="890"/>
                    </a:cubicBezTo>
                    <a:cubicBezTo>
                      <a:pt x="673" y="867"/>
                      <a:pt x="674" y="843"/>
                      <a:pt x="683" y="817"/>
                    </a:cubicBezTo>
                    <a:cubicBezTo>
                      <a:pt x="686" y="808"/>
                      <a:pt x="696" y="809"/>
                      <a:pt x="697" y="819"/>
                    </a:cubicBezTo>
                    <a:cubicBezTo>
                      <a:pt x="703" y="857"/>
                      <a:pt x="741" y="886"/>
                      <a:pt x="770" y="909"/>
                    </a:cubicBezTo>
                    <a:cubicBezTo>
                      <a:pt x="777" y="903"/>
                      <a:pt x="785" y="897"/>
                      <a:pt x="793" y="892"/>
                    </a:cubicBezTo>
                    <a:cubicBezTo>
                      <a:pt x="750" y="860"/>
                      <a:pt x="717" y="814"/>
                      <a:pt x="709" y="739"/>
                    </a:cubicBezTo>
                    <a:close/>
                    <a:moveTo>
                      <a:pt x="761" y="674"/>
                    </a:moveTo>
                    <a:cubicBezTo>
                      <a:pt x="752" y="682"/>
                      <a:pt x="745" y="691"/>
                      <a:pt x="737" y="700"/>
                    </a:cubicBezTo>
                    <a:cubicBezTo>
                      <a:pt x="752" y="721"/>
                      <a:pt x="770" y="735"/>
                      <a:pt x="790" y="743"/>
                    </a:cubicBezTo>
                    <a:cubicBezTo>
                      <a:pt x="788" y="725"/>
                      <a:pt x="788" y="699"/>
                      <a:pt x="793" y="682"/>
                    </a:cubicBezTo>
                    <a:lnTo>
                      <a:pt x="761" y="674"/>
                    </a:lnTo>
                    <a:close/>
                    <a:moveTo>
                      <a:pt x="1178" y="625"/>
                    </a:moveTo>
                    <a:cubicBezTo>
                      <a:pt x="1171" y="629"/>
                      <a:pt x="1163" y="631"/>
                      <a:pt x="1153" y="631"/>
                    </a:cubicBezTo>
                    <a:cubicBezTo>
                      <a:pt x="1150" y="652"/>
                      <a:pt x="1147" y="675"/>
                      <a:pt x="1150" y="696"/>
                    </a:cubicBezTo>
                    <a:lnTo>
                      <a:pt x="1189" y="653"/>
                    </a:lnTo>
                    <a:cubicBezTo>
                      <a:pt x="1182" y="644"/>
                      <a:pt x="1179" y="634"/>
                      <a:pt x="1178" y="625"/>
                    </a:cubicBezTo>
                    <a:close/>
                    <a:moveTo>
                      <a:pt x="1134" y="670"/>
                    </a:moveTo>
                    <a:cubicBezTo>
                      <a:pt x="1123" y="667"/>
                      <a:pt x="1112" y="663"/>
                      <a:pt x="1107" y="652"/>
                    </a:cubicBezTo>
                    <a:cubicBezTo>
                      <a:pt x="1105" y="647"/>
                      <a:pt x="1122" y="649"/>
                      <a:pt x="1124" y="649"/>
                    </a:cubicBezTo>
                    <a:cubicBezTo>
                      <a:pt x="1128" y="650"/>
                      <a:pt x="1132" y="649"/>
                      <a:pt x="1136" y="647"/>
                    </a:cubicBezTo>
                    <a:cubicBezTo>
                      <a:pt x="1136" y="639"/>
                      <a:pt x="1138" y="631"/>
                      <a:pt x="1139" y="623"/>
                    </a:cubicBezTo>
                    <a:cubicBezTo>
                      <a:pt x="1139" y="623"/>
                      <a:pt x="1139" y="623"/>
                      <a:pt x="1139" y="622"/>
                    </a:cubicBezTo>
                    <a:cubicBezTo>
                      <a:pt x="1139" y="620"/>
                      <a:pt x="1140" y="617"/>
                      <a:pt x="1140" y="614"/>
                    </a:cubicBezTo>
                    <a:cubicBezTo>
                      <a:pt x="1141" y="605"/>
                      <a:pt x="1156" y="607"/>
                      <a:pt x="1155" y="616"/>
                    </a:cubicBezTo>
                    <a:cubicBezTo>
                      <a:pt x="1198" y="613"/>
                      <a:pt x="1190" y="550"/>
                      <a:pt x="1144" y="559"/>
                    </a:cubicBezTo>
                    <a:cubicBezTo>
                      <a:pt x="1134" y="561"/>
                      <a:pt x="1131" y="547"/>
                      <a:pt x="1141" y="545"/>
                    </a:cubicBezTo>
                    <a:cubicBezTo>
                      <a:pt x="1151" y="543"/>
                      <a:pt x="1160" y="543"/>
                      <a:pt x="1168" y="545"/>
                    </a:cubicBezTo>
                    <a:cubicBezTo>
                      <a:pt x="1163" y="483"/>
                      <a:pt x="1067" y="521"/>
                      <a:pt x="1122" y="568"/>
                    </a:cubicBezTo>
                    <a:cubicBezTo>
                      <a:pt x="1129" y="574"/>
                      <a:pt x="1120" y="586"/>
                      <a:pt x="1112" y="579"/>
                    </a:cubicBezTo>
                    <a:cubicBezTo>
                      <a:pt x="1102" y="571"/>
                      <a:pt x="1096" y="563"/>
                      <a:pt x="1093" y="555"/>
                    </a:cubicBezTo>
                    <a:cubicBezTo>
                      <a:pt x="1059" y="560"/>
                      <a:pt x="1069" y="602"/>
                      <a:pt x="1090" y="610"/>
                    </a:cubicBezTo>
                    <a:lnTo>
                      <a:pt x="1091" y="609"/>
                    </a:lnTo>
                    <a:cubicBezTo>
                      <a:pt x="1093" y="599"/>
                      <a:pt x="1107" y="603"/>
                      <a:pt x="1105" y="612"/>
                    </a:cubicBezTo>
                    <a:lnTo>
                      <a:pt x="1103" y="620"/>
                    </a:lnTo>
                    <a:cubicBezTo>
                      <a:pt x="1103" y="620"/>
                      <a:pt x="1103" y="621"/>
                      <a:pt x="1103" y="621"/>
                    </a:cubicBezTo>
                    <a:lnTo>
                      <a:pt x="1068" y="762"/>
                    </a:lnTo>
                    <a:cubicBezTo>
                      <a:pt x="1074" y="763"/>
                      <a:pt x="1080" y="764"/>
                      <a:pt x="1086" y="764"/>
                    </a:cubicBezTo>
                    <a:lnTo>
                      <a:pt x="1138" y="709"/>
                    </a:lnTo>
                    <a:cubicBezTo>
                      <a:pt x="1134" y="696"/>
                      <a:pt x="1134" y="683"/>
                      <a:pt x="1134" y="670"/>
                    </a:cubicBezTo>
                    <a:close/>
                    <a:moveTo>
                      <a:pt x="1207" y="721"/>
                    </a:moveTo>
                    <a:cubicBezTo>
                      <a:pt x="1199" y="709"/>
                      <a:pt x="1196" y="693"/>
                      <a:pt x="1199" y="680"/>
                    </a:cubicBezTo>
                    <a:cubicBezTo>
                      <a:pt x="1200" y="673"/>
                      <a:pt x="1207" y="684"/>
                      <a:pt x="1208" y="685"/>
                    </a:cubicBezTo>
                    <a:cubicBezTo>
                      <a:pt x="1213" y="689"/>
                      <a:pt x="1219" y="692"/>
                      <a:pt x="1225" y="695"/>
                    </a:cubicBezTo>
                    <a:cubicBezTo>
                      <a:pt x="1238" y="677"/>
                      <a:pt x="1250" y="659"/>
                      <a:pt x="1263" y="642"/>
                    </a:cubicBezTo>
                    <a:cubicBezTo>
                      <a:pt x="1278" y="622"/>
                      <a:pt x="1293" y="603"/>
                      <a:pt x="1308" y="584"/>
                    </a:cubicBezTo>
                    <a:cubicBezTo>
                      <a:pt x="1283" y="553"/>
                      <a:pt x="1240" y="571"/>
                      <a:pt x="1252" y="619"/>
                    </a:cubicBezTo>
                    <a:cubicBezTo>
                      <a:pt x="1254" y="628"/>
                      <a:pt x="1240" y="632"/>
                      <a:pt x="1237" y="622"/>
                    </a:cubicBezTo>
                    <a:cubicBezTo>
                      <a:pt x="1235" y="612"/>
                      <a:pt x="1234" y="602"/>
                      <a:pt x="1235" y="594"/>
                    </a:cubicBezTo>
                    <a:cubicBezTo>
                      <a:pt x="1203" y="583"/>
                      <a:pt x="1180" y="613"/>
                      <a:pt x="1200" y="642"/>
                    </a:cubicBezTo>
                    <a:cubicBezTo>
                      <a:pt x="1207" y="636"/>
                      <a:pt x="1217" y="646"/>
                      <a:pt x="1210" y="653"/>
                    </a:cubicBezTo>
                    <a:lnTo>
                      <a:pt x="1152" y="715"/>
                    </a:lnTo>
                    <a:cubicBezTo>
                      <a:pt x="1152" y="716"/>
                      <a:pt x="1151" y="716"/>
                      <a:pt x="1151" y="717"/>
                    </a:cubicBezTo>
                    <a:lnTo>
                      <a:pt x="1104" y="767"/>
                    </a:lnTo>
                    <a:cubicBezTo>
                      <a:pt x="1124" y="771"/>
                      <a:pt x="1145" y="776"/>
                      <a:pt x="1166" y="783"/>
                    </a:cubicBezTo>
                    <a:cubicBezTo>
                      <a:pt x="1180" y="762"/>
                      <a:pt x="1193" y="741"/>
                      <a:pt x="1207" y="721"/>
                    </a:cubicBezTo>
                    <a:close/>
                    <a:moveTo>
                      <a:pt x="1142" y="1137"/>
                    </a:moveTo>
                    <a:cubicBezTo>
                      <a:pt x="1224" y="1104"/>
                      <a:pt x="1250" y="1037"/>
                      <a:pt x="1246" y="984"/>
                    </a:cubicBezTo>
                    <a:cubicBezTo>
                      <a:pt x="1228" y="1012"/>
                      <a:pt x="1210" y="1039"/>
                      <a:pt x="1192" y="1064"/>
                    </a:cubicBezTo>
                    <a:cubicBezTo>
                      <a:pt x="1175" y="1088"/>
                      <a:pt x="1159" y="1113"/>
                      <a:pt x="1142" y="1137"/>
                    </a:cubicBezTo>
                    <a:close/>
                    <a:moveTo>
                      <a:pt x="1306" y="948"/>
                    </a:moveTo>
                    <a:cubicBezTo>
                      <a:pt x="1341" y="913"/>
                      <a:pt x="1352" y="874"/>
                      <a:pt x="1352" y="837"/>
                    </a:cubicBezTo>
                    <a:cubicBezTo>
                      <a:pt x="1333" y="862"/>
                      <a:pt x="1314" y="887"/>
                      <a:pt x="1296" y="912"/>
                    </a:cubicBezTo>
                    <a:cubicBezTo>
                      <a:pt x="1301" y="924"/>
                      <a:pt x="1304" y="936"/>
                      <a:pt x="1306" y="948"/>
                    </a:cubicBezTo>
                    <a:close/>
                    <a:moveTo>
                      <a:pt x="1413" y="815"/>
                    </a:moveTo>
                    <a:cubicBezTo>
                      <a:pt x="1451" y="784"/>
                      <a:pt x="1466" y="753"/>
                      <a:pt x="1465" y="714"/>
                    </a:cubicBezTo>
                    <a:cubicBezTo>
                      <a:pt x="1444" y="732"/>
                      <a:pt x="1425" y="752"/>
                      <a:pt x="1406" y="773"/>
                    </a:cubicBezTo>
                    <a:cubicBezTo>
                      <a:pt x="1409" y="787"/>
                      <a:pt x="1412" y="801"/>
                      <a:pt x="1413" y="815"/>
                    </a:cubicBezTo>
                    <a:close/>
                    <a:moveTo>
                      <a:pt x="1413" y="876"/>
                    </a:moveTo>
                    <a:cubicBezTo>
                      <a:pt x="1489" y="840"/>
                      <a:pt x="1522" y="758"/>
                      <a:pt x="1514" y="672"/>
                    </a:cubicBezTo>
                    <a:cubicBezTo>
                      <a:pt x="1502" y="681"/>
                      <a:pt x="1490" y="691"/>
                      <a:pt x="1479" y="701"/>
                    </a:cubicBezTo>
                    <a:cubicBezTo>
                      <a:pt x="1484" y="754"/>
                      <a:pt x="1465" y="795"/>
                      <a:pt x="1414" y="833"/>
                    </a:cubicBezTo>
                    <a:cubicBezTo>
                      <a:pt x="1415" y="848"/>
                      <a:pt x="1415" y="862"/>
                      <a:pt x="1413" y="876"/>
                    </a:cubicBezTo>
                    <a:close/>
                    <a:moveTo>
                      <a:pt x="1112" y="1196"/>
                    </a:moveTo>
                    <a:cubicBezTo>
                      <a:pt x="1112" y="1195"/>
                      <a:pt x="1113" y="1195"/>
                      <a:pt x="1113" y="1195"/>
                    </a:cubicBezTo>
                    <a:cubicBezTo>
                      <a:pt x="1200" y="1187"/>
                      <a:pt x="1276" y="1118"/>
                      <a:pt x="1292" y="1025"/>
                    </a:cubicBezTo>
                    <a:cubicBezTo>
                      <a:pt x="1292" y="1025"/>
                      <a:pt x="1292" y="1024"/>
                      <a:pt x="1292" y="1023"/>
                    </a:cubicBezTo>
                    <a:cubicBezTo>
                      <a:pt x="1295" y="1005"/>
                      <a:pt x="1296" y="985"/>
                      <a:pt x="1293" y="965"/>
                    </a:cubicBezTo>
                    <a:cubicBezTo>
                      <a:pt x="1293" y="965"/>
                      <a:pt x="1293" y="964"/>
                      <a:pt x="1293" y="963"/>
                    </a:cubicBezTo>
                    <a:cubicBezTo>
                      <a:pt x="1292" y="951"/>
                      <a:pt x="1289" y="939"/>
                      <a:pt x="1286" y="927"/>
                    </a:cubicBezTo>
                    <a:cubicBezTo>
                      <a:pt x="1277" y="940"/>
                      <a:pt x="1268" y="953"/>
                      <a:pt x="1259" y="966"/>
                    </a:cubicBezTo>
                    <a:cubicBezTo>
                      <a:pt x="1272" y="1031"/>
                      <a:pt x="1242" y="1123"/>
                      <a:pt x="1127" y="1158"/>
                    </a:cubicBezTo>
                    <a:cubicBezTo>
                      <a:pt x="1118" y="1171"/>
                      <a:pt x="1108" y="1184"/>
                      <a:pt x="1099" y="1196"/>
                    </a:cubicBezTo>
                    <a:cubicBezTo>
                      <a:pt x="1103" y="1196"/>
                      <a:pt x="1108" y="1196"/>
                      <a:pt x="1112" y="1196"/>
                    </a:cubicBezTo>
                    <a:close/>
                    <a:moveTo>
                      <a:pt x="791" y="1459"/>
                    </a:moveTo>
                    <a:cubicBezTo>
                      <a:pt x="791" y="1460"/>
                      <a:pt x="792" y="1460"/>
                      <a:pt x="792" y="1460"/>
                    </a:cubicBezTo>
                    <a:cubicBezTo>
                      <a:pt x="793" y="1463"/>
                      <a:pt x="795" y="1466"/>
                      <a:pt x="796" y="1469"/>
                    </a:cubicBezTo>
                    <a:cubicBezTo>
                      <a:pt x="825" y="1451"/>
                      <a:pt x="853" y="1432"/>
                      <a:pt x="880" y="1411"/>
                    </a:cubicBezTo>
                    <a:cubicBezTo>
                      <a:pt x="880" y="1411"/>
                      <a:pt x="880" y="1411"/>
                      <a:pt x="881" y="1410"/>
                    </a:cubicBezTo>
                    <a:cubicBezTo>
                      <a:pt x="893" y="1400"/>
                      <a:pt x="905" y="1390"/>
                      <a:pt x="917" y="1379"/>
                    </a:cubicBezTo>
                    <a:cubicBezTo>
                      <a:pt x="918" y="1379"/>
                      <a:pt x="918" y="1378"/>
                      <a:pt x="919" y="1378"/>
                    </a:cubicBezTo>
                    <a:cubicBezTo>
                      <a:pt x="931" y="1367"/>
                      <a:pt x="943" y="1355"/>
                      <a:pt x="954" y="1344"/>
                    </a:cubicBezTo>
                    <a:cubicBezTo>
                      <a:pt x="955" y="1343"/>
                      <a:pt x="955" y="1343"/>
                      <a:pt x="956" y="1342"/>
                    </a:cubicBezTo>
                    <a:cubicBezTo>
                      <a:pt x="971" y="1327"/>
                      <a:pt x="986" y="1311"/>
                      <a:pt x="1001" y="1294"/>
                    </a:cubicBezTo>
                    <a:cubicBezTo>
                      <a:pt x="1002" y="1293"/>
                      <a:pt x="1002" y="1292"/>
                      <a:pt x="1003" y="1291"/>
                    </a:cubicBezTo>
                    <a:cubicBezTo>
                      <a:pt x="1016" y="1276"/>
                      <a:pt x="1029" y="1261"/>
                      <a:pt x="1042" y="1245"/>
                    </a:cubicBezTo>
                    <a:cubicBezTo>
                      <a:pt x="1042" y="1244"/>
                      <a:pt x="1043" y="1243"/>
                      <a:pt x="1044" y="1243"/>
                    </a:cubicBezTo>
                    <a:cubicBezTo>
                      <a:pt x="1055" y="1229"/>
                      <a:pt x="1066" y="1214"/>
                      <a:pt x="1077" y="1200"/>
                    </a:cubicBezTo>
                    <a:cubicBezTo>
                      <a:pt x="1078" y="1199"/>
                      <a:pt x="1078" y="1199"/>
                      <a:pt x="1079" y="1198"/>
                    </a:cubicBezTo>
                    <a:cubicBezTo>
                      <a:pt x="1091" y="1181"/>
                      <a:pt x="1103" y="1165"/>
                      <a:pt x="1115" y="1148"/>
                    </a:cubicBezTo>
                    <a:cubicBezTo>
                      <a:pt x="1116" y="1147"/>
                      <a:pt x="1116" y="1147"/>
                      <a:pt x="1117" y="1146"/>
                    </a:cubicBezTo>
                    <a:cubicBezTo>
                      <a:pt x="1161" y="1085"/>
                      <a:pt x="1202" y="1022"/>
                      <a:pt x="1244" y="961"/>
                    </a:cubicBezTo>
                    <a:cubicBezTo>
                      <a:pt x="1245" y="961"/>
                      <a:pt x="1245" y="960"/>
                      <a:pt x="1246" y="959"/>
                    </a:cubicBezTo>
                    <a:cubicBezTo>
                      <a:pt x="1258" y="942"/>
                      <a:pt x="1269" y="925"/>
                      <a:pt x="1281" y="908"/>
                    </a:cubicBezTo>
                    <a:cubicBezTo>
                      <a:pt x="1282" y="907"/>
                      <a:pt x="1282" y="907"/>
                      <a:pt x="1283" y="906"/>
                    </a:cubicBezTo>
                    <a:cubicBezTo>
                      <a:pt x="1304" y="877"/>
                      <a:pt x="1324" y="849"/>
                      <a:pt x="1346" y="822"/>
                    </a:cubicBezTo>
                    <a:cubicBezTo>
                      <a:pt x="1348" y="819"/>
                      <a:pt x="1350" y="817"/>
                      <a:pt x="1352" y="814"/>
                    </a:cubicBezTo>
                    <a:cubicBezTo>
                      <a:pt x="1352" y="814"/>
                      <a:pt x="1353" y="813"/>
                      <a:pt x="1354" y="812"/>
                    </a:cubicBezTo>
                    <a:cubicBezTo>
                      <a:pt x="1366" y="797"/>
                      <a:pt x="1379" y="782"/>
                      <a:pt x="1392" y="767"/>
                    </a:cubicBezTo>
                    <a:cubicBezTo>
                      <a:pt x="1392" y="766"/>
                      <a:pt x="1393" y="766"/>
                      <a:pt x="1393" y="765"/>
                    </a:cubicBezTo>
                    <a:cubicBezTo>
                      <a:pt x="1416" y="739"/>
                      <a:pt x="1440" y="715"/>
                      <a:pt x="1465" y="693"/>
                    </a:cubicBezTo>
                    <a:cubicBezTo>
                      <a:pt x="1465" y="693"/>
                      <a:pt x="1466" y="692"/>
                      <a:pt x="1467" y="692"/>
                    </a:cubicBezTo>
                    <a:cubicBezTo>
                      <a:pt x="1482" y="678"/>
                      <a:pt x="1498" y="665"/>
                      <a:pt x="1515" y="654"/>
                    </a:cubicBezTo>
                    <a:cubicBezTo>
                      <a:pt x="1516" y="653"/>
                      <a:pt x="1516" y="653"/>
                      <a:pt x="1517" y="652"/>
                    </a:cubicBezTo>
                    <a:lnTo>
                      <a:pt x="1519" y="650"/>
                    </a:lnTo>
                    <a:cubicBezTo>
                      <a:pt x="1520" y="650"/>
                      <a:pt x="1520" y="650"/>
                      <a:pt x="1521" y="650"/>
                    </a:cubicBezTo>
                    <a:cubicBezTo>
                      <a:pt x="1523" y="648"/>
                      <a:pt x="1525" y="646"/>
                      <a:pt x="1527" y="645"/>
                    </a:cubicBezTo>
                    <a:lnTo>
                      <a:pt x="1513" y="603"/>
                    </a:lnTo>
                    <a:cubicBezTo>
                      <a:pt x="1505" y="609"/>
                      <a:pt x="1497" y="615"/>
                      <a:pt x="1489" y="622"/>
                    </a:cubicBezTo>
                    <a:cubicBezTo>
                      <a:pt x="1489" y="622"/>
                      <a:pt x="1489" y="623"/>
                      <a:pt x="1488" y="623"/>
                    </a:cubicBezTo>
                    <a:cubicBezTo>
                      <a:pt x="1208" y="855"/>
                      <a:pt x="1089" y="1232"/>
                      <a:pt x="779" y="1440"/>
                    </a:cubicBezTo>
                    <a:cubicBezTo>
                      <a:pt x="783" y="1446"/>
                      <a:pt x="787" y="1453"/>
                      <a:pt x="791" y="1459"/>
                    </a:cubicBezTo>
                    <a:close/>
                    <a:moveTo>
                      <a:pt x="1058" y="1487"/>
                    </a:moveTo>
                    <a:cubicBezTo>
                      <a:pt x="1059" y="1487"/>
                      <a:pt x="1059" y="1487"/>
                      <a:pt x="1060" y="1487"/>
                    </a:cubicBezTo>
                    <a:cubicBezTo>
                      <a:pt x="1066" y="1489"/>
                      <a:pt x="1072" y="1489"/>
                      <a:pt x="1079" y="1489"/>
                    </a:cubicBezTo>
                    <a:cubicBezTo>
                      <a:pt x="1098" y="1489"/>
                      <a:pt x="1115" y="1483"/>
                      <a:pt x="1128" y="1472"/>
                    </a:cubicBezTo>
                    <a:cubicBezTo>
                      <a:pt x="1128" y="1472"/>
                      <a:pt x="1129" y="1471"/>
                      <a:pt x="1129" y="1471"/>
                    </a:cubicBezTo>
                    <a:cubicBezTo>
                      <a:pt x="1146" y="1457"/>
                      <a:pt x="1156" y="1436"/>
                      <a:pt x="1156" y="1412"/>
                    </a:cubicBezTo>
                    <a:cubicBezTo>
                      <a:pt x="1156" y="1400"/>
                      <a:pt x="1154" y="1390"/>
                      <a:pt x="1149" y="1380"/>
                    </a:cubicBezTo>
                    <a:cubicBezTo>
                      <a:pt x="1149" y="1379"/>
                      <a:pt x="1149" y="1379"/>
                      <a:pt x="1149" y="1378"/>
                    </a:cubicBezTo>
                    <a:cubicBezTo>
                      <a:pt x="1136" y="1352"/>
                      <a:pt x="1110" y="1335"/>
                      <a:pt x="1079" y="1335"/>
                    </a:cubicBezTo>
                    <a:cubicBezTo>
                      <a:pt x="1075" y="1335"/>
                      <a:pt x="1071" y="1335"/>
                      <a:pt x="1068" y="1335"/>
                    </a:cubicBezTo>
                    <a:lnTo>
                      <a:pt x="1066" y="1336"/>
                    </a:lnTo>
                    <a:cubicBezTo>
                      <a:pt x="1052" y="1338"/>
                      <a:pt x="1039" y="1344"/>
                      <a:pt x="1029" y="1353"/>
                    </a:cubicBezTo>
                    <a:lnTo>
                      <a:pt x="1027" y="1354"/>
                    </a:lnTo>
                    <a:cubicBezTo>
                      <a:pt x="1011" y="1368"/>
                      <a:pt x="1001" y="1389"/>
                      <a:pt x="1001" y="1412"/>
                    </a:cubicBezTo>
                    <a:cubicBezTo>
                      <a:pt x="1001" y="1448"/>
                      <a:pt x="1026" y="1478"/>
                      <a:pt x="1058" y="1487"/>
                    </a:cubicBezTo>
                    <a:close/>
                    <a:moveTo>
                      <a:pt x="858" y="1768"/>
                    </a:moveTo>
                    <a:cubicBezTo>
                      <a:pt x="881" y="1760"/>
                      <a:pt x="901" y="1750"/>
                      <a:pt x="919" y="1739"/>
                    </a:cubicBezTo>
                    <a:cubicBezTo>
                      <a:pt x="919" y="1738"/>
                      <a:pt x="920" y="1738"/>
                      <a:pt x="921" y="1737"/>
                    </a:cubicBezTo>
                    <a:cubicBezTo>
                      <a:pt x="938" y="1727"/>
                      <a:pt x="953" y="1715"/>
                      <a:pt x="966" y="1702"/>
                    </a:cubicBezTo>
                    <a:cubicBezTo>
                      <a:pt x="966" y="1701"/>
                      <a:pt x="967" y="1701"/>
                      <a:pt x="967" y="1700"/>
                    </a:cubicBezTo>
                    <a:cubicBezTo>
                      <a:pt x="1034" y="1635"/>
                      <a:pt x="1052" y="1548"/>
                      <a:pt x="1050" y="1500"/>
                    </a:cubicBezTo>
                    <a:cubicBezTo>
                      <a:pt x="1035" y="1495"/>
                      <a:pt x="1021" y="1486"/>
                      <a:pt x="1010" y="1474"/>
                    </a:cubicBezTo>
                    <a:cubicBezTo>
                      <a:pt x="1018" y="1560"/>
                      <a:pt x="991" y="1664"/>
                      <a:pt x="865" y="1727"/>
                    </a:cubicBezTo>
                    <a:cubicBezTo>
                      <a:pt x="864" y="1728"/>
                      <a:pt x="863" y="1728"/>
                      <a:pt x="862" y="1728"/>
                    </a:cubicBezTo>
                    <a:cubicBezTo>
                      <a:pt x="861" y="1728"/>
                      <a:pt x="860" y="1728"/>
                      <a:pt x="858" y="1727"/>
                    </a:cubicBezTo>
                    <a:cubicBezTo>
                      <a:pt x="836" y="1721"/>
                      <a:pt x="814" y="1709"/>
                      <a:pt x="795" y="1695"/>
                    </a:cubicBezTo>
                    <a:cubicBezTo>
                      <a:pt x="793" y="1694"/>
                      <a:pt x="793" y="1694"/>
                      <a:pt x="791" y="1692"/>
                    </a:cubicBezTo>
                    <a:cubicBezTo>
                      <a:pt x="773" y="1678"/>
                      <a:pt x="758" y="1663"/>
                      <a:pt x="748" y="1646"/>
                    </a:cubicBezTo>
                    <a:cubicBezTo>
                      <a:pt x="747" y="1644"/>
                      <a:pt x="747" y="1644"/>
                      <a:pt x="746" y="1642"/>
                    </a:cubicBezTo>
                    <a:cubicBezTo>
                      <a:pt x="721" y="1599"/>
                      <a:pt x="726" y="1548"/>
                      <a:pt x="796" y="1506"/>
                    </a:cubicBezTo>
                    <a:cubicBezTo>
                      <a:pt x="792" y="1495"/>
                      <a:pt x="788" y="1484"/>
                      <a:pt x="782" y="1474"/>
                    </a:cubicBezTo>
                    <a:cubicBezTo>
                      <a:pt x="640" y="1572"/>
                      <a:pt x="696" y="1692"/>
                      <a:pt x="858" y="1768"/>
                    </a:cubicBezTo>
                    <a:close/>
                    <a:moveTo>
                      <a:pt x="925" y="1752"/>
                    </a:moveTo>
                    <a:cubicBezTo>
                      <a:pt x="911" y="1761"/>
                      <a:pt x="895" y="1769"/>
                      <a:pt x="877" y="1776"/>
                    </a:cubicBezTo>
                    <a:cubicBezTo>
                      <a:pt x="963" y="1812"/>
                      <a:pt x="1073" y="1835"/>
                      <a:pt x="1190" y="1833"/>
                    </a:cubicBezTo>
                    <a:cubicBezTo>
                      <a:pt x="1121" y="1806"/>
                      <a:pt x="992" y="1765"/>
                      <a:pt x="925" y="1752"/>
                    </a:cubicBezTo>
                    <a:close/>
                    <a:moveTo>
                      <a:pt x="974" y="1715"/>
                    </a:moveTo>
                    <a:cubicBezTo>
                      <a:pt x="964" y="1724"/>
                      <a:pt x="954" y="1733"/>
                      <a:pt x="943" y="1741"/>
                    </a:cubicBezTo>
                    <a:cubicBezTo>
                      <a:pt x="1026" y="1759"/>
                      <a:pt x="1173" y="1807"/>
                      <a:pt x="1225" y="1831"/>
                    </a:cubicBezTo>
                    <a:cubicBezTo>
                      <a:pt x="1257" y="1829"/>
                      <a:pt x="1289" y="1826"/>
                      <a:pt x="1322" y="1820"/>
                    </a:cubicBezTo>
                    <a:cubicBezTo>
                      <a:pt x="1233" y="1790"/>
                      <a:pt x="1053" y="1734"/>
                      <a:pt x="974" y="1715"/>
                    </a:cubicBezTo>
                    <a:close/>
                    <a:moveTo>
                      <a:pt x="1065" y="1503"/>
                    </a:moveTo>
                    <a:cubicBezTo>
                      <a:pt x="1066" y="1554"/>
                      <a:pt x="1047" y="1636"/>
                      <a:pt x="986" y="1702"/>
                    </a:cubicBezTo>
                    <a:cubicBezTo>
                      <a:pt x="1079" y="1726"/>
                      <a:pt x="1278" y="1789"/>
                      <a:pt x="1351" y="1815"/>
                    </a:cubicBezTo>
                    <a:cubicBezTo>
                      <a:pt x="1361" y="1813"/>
                      <a:pt x="1371" y="1810"/>
                      <a:pt x="1381" y="1808"/>
                    </a:cubicBezTo>
                    <a:cubicBezTo>
                      <a:pt x="1368" y="1749"/>
                      <a:pt x="1369" y="1664"/>
                      <a:pt x="1398" y="1571"/>
                    </a:cubicBezTo>
                    <a:cubicBezTo>
                      <a:pt x="1315" y="1566"/>
                      <a:pt x="1221" y="1540"/>
                      <a:pt x="1133" y="1486"/>
                    </a:cubicBezTo>
                    <a:cubicBezTo>
                      <a:pt x="1118" y="1498"/>
                      <a:pt x="1099" y="1504"/>
                      <a:pt x="1079" y="1504"/>
                    </a:cubicBezTo>
                    <a:cubicBezTo>
                      <a:pt x="1074" y="1504"/>
                      <a:pt x="1069" y="1504"/>
                      <a:pt x="1065" y="1503"/>
                    </a:cubicBezTo>
                    <a:close/>
                    <a:moveTo>
                      <a:pt x="1064" y="1301"/>
                    </a:moveTo>
                    <a:cubicBezTo>
                      <a:pt x="1066" y="1308"/>
                      <a:pt x="1068" y="1314"/>
                      <a:pt x="1071" y="1320"/>
                    </a:cubicBezTo>
                    <a:cubicBezTo>
                      <a:pt x="1073" y="1320"/>
                      <a:pt x="1076" y="1320"/>
                      <a:pt x="1079" y="1320"/>
                    </a:cubicBezTo>
                    <a:cubicBezTo>
                      <a:pt x="1094" y="1320"/>
                      <a:pt x="1107" y="1323"/>
                      <a:pt x="1120" y="1329"/>
                    </a:cubicBezTo>
                    <a:cubicBezTo>
                      <a:pt x="1129" y="1289"/>
                      <a:pt x="1090" y="1272"/>
                      <a:pt x="1064" y="1301"/>
                    </a:cubicBezTo>
                    <a:close/>
                    <a:moveTo>
                      <a:pt x="1117" y="1227"/>
                    </a:moveTo>
                    <a:cubicBezTo>
                      <a:pt x="1184" y="1243"/>
                      <a:pt x="1206" y="1328"/>
                      <a:pt x="1164" y="1377"/>
                    </a:cubicBezTo>
                    <a:cubicBezTo>
                      <a:pt x="1169" y="1388"/>
                      <a:pt x="1171" y="1400"/>
                      <a:pt x="1171" y="1412"/>
                    </a:cubicBezTo>
                    <a:cubicBezTo>
                      <a:pt x="1171" y="1437"/>
                      <a:pt x="1161" y="1460"/>
                      <a:pt x="1145" y="1476"/>
                    </a:cubicBezTo>
                    <a:cubicBezTo>
                      <a:pt x="1275" y="1554"/>
                      <a:pt x="1419" y="1569"/>
                      <a:pt x="1515" y="1549"/>
                    </a:cubicBezTo>
                    <a:cubicBezTo>
                      <a:pt x="1615" y="1528"/>
                      <a:pt x="1651" y="1474"/>
                      <a:pt x="1588" y="1417"/>
                    </a:cubicBezTo>
                    <a:cubicBezTo>
                      <a:pt x="1577" y="1407"/>
                      <a:pt x="1606" y="1379"/>
                      <a:pt x="1628" y="1376"/>
                    </a:cubicBezTo>
                    <a:cubicBezTo>
                      <a:pt x="1631" y="1362"/>
                      <a:pt x="1625" y="1352"/>
                      <a:pt x="1613" y="1346"/>
                    </a:cubicBezTo>
                    <a:cubicBezTo>
                      <a:pt x="1582" y="1343"/>
                      <a:pt x="1533" y="1360"/>
                      <a:pt x="1500" y="1367"/>
                    </a:cubicBezTo>
                    <a:cubicBezTo>
                      <a:pt x="1498" y="1373"/>
                      <a:pt x="1488" y="1375"/>
                      <a:pt x="1486" y="1367"/>
                    </a:cubicBezTo>
                    <a:cubicBezTo>
                      <a:pt x="1482" y="1357"/>
                      <a:pt x="1491" y="1340"/>
                      <a:pt x="1493" y="1335"/>
                    </a:cubicBezTo>
                    <a:cubicBezTo>
                      <a:pt x="1498" y="1325"/>
                      <a:pt x="1510" y="1332"/>
                      <a:pt x="1506" y="1340"/>
                    </a:cubicBezTo>
                    <a:cubicBezTo>
                      <a:pt x="1504" y="1343"/>
                      <a:pt x="1503" y="1347"/>
                      <a:pt x="1502" y="1351"/>
                    </a:cubicBezTo>
                    <a:cubicBezTo>
                      <a:pt x="1536" y="1343"/>
                      <a:pt x="1581" y="1329"/>
                      <a:pt x="1613" y="1331"/>
                    </a:cubicBezTo>
                    <a:cubicBezTo>
                      <a:pt x="1621" y="1325"/>
                      <a:pt x="1643" y="1309"/>
                      <a:pt x="1638" y="1299"/>
                    </a:cubicBezTo>
                    <a:cubicBezTo>
                      <a:pt x="1637" y="1296"/>
                      <a:pt x="1635" y="1292"/>
                      <a:pt x="1631" y="1287"/>
                    </a:cubicBezTo>
                    <a:cubicBezTo>
                      <a:pt x="1615" y="1266"/>
                      <a:pt x="1621" y="1251"/>
                      <a:pt x="1636" y="1236"/>
                    </a:cubicBezTo>
                    <a:cubicBezTo>
                      <a:pt x="1611" y="1232"/>
                      <a:pt x="1579" y="1236"/>
                      <a:pt x="1562" y="1255"/>
                    </a:cubicBezTo>
                    <a:cubicBezTo>
                      <a:pt x="1552" y="1266"/>
                      <a:pt x="1534" y="1236"/>
                      <a:pt x="1532" y="1232"/>
                    </a:cubicBezTo>
                    <a:cubicBezTo>
                      <a:pt x="1525" y="1216"/>
                      <a:pt x="1526" y="1195"/>
                      <a:pt x="1551" y="1172"/>
                    </a:cubicBezTo>
                    <a:cubicBezTo>
                      <a:pt x="1558" y="1165"/>
                      <a:pt x="1568" y="1176"/>
                      <a:pt x="1561" y="1183"/>
                    </a:cubicBezTo>
                    <a:cubicBezTo>
                      <a:pt x="1541" y="1201"/>
                      <a:pt x="1536" y="1221"/>
                      <a:pt x="1555" y="1239"/>
                    </a:cubicBezTo>
                    <a:lnTo>
                      <a:pt x="1556" y="1240"/>
                    </a:lnTo>
                    <a:cubicBezTo>
                      <a:pt x="1582" y="1218"/>
                      <a:pt x="1619" y="1216"/>
                      <a:pt x="1652" y="1223"/>
                    </a:cubicBezTo>
                    <a:lnTo>
                      <a:pt x="1652" y="1223"/>
                    </a:lnTo>
                    <a:lnTo>
                      <a:pt x="1652" y="1223"/>
                    </a:lnTo>
                    <a:cubicBezTo>
                      <a:pt x="1709" y="1220"/>
                      <a:pt x="1704" y="1197"/>
                      <a:pt x="1690" y="1156"/>
                    </a:cubicBezTo>
                    <a:cubicBezTo>
                      <a:pt x="1684" y="1140"/>
                      <a:pt x="1676" y="1121"/>
                      <a:pt x="1668" y="1099"/>
                    </a:cubicBezTo>
                    <a:cubicBezTo>
                      <a:pt x="1656" y="1067"/>
                      <a:pt x="1633" y="1003"/>
                      <a:pt x="1609" y="933"/>
                    </a:cubicBezTo>
                    <a:cubicBezTo>
                      <a:pt x="1545" y="908"/>
                      <a:pt x="1454" y="922"/>
                      <a:pt x="1384" y="954"/>
                    </a:cubicBezTo>
                    <a:cubicBezTo>
                      <a:pt x="1367" y="981"/>
                      <a:pt x="1342" y="1006"/>
                      <a:pt x="1306" y="1030"/>
                    </a:cubicBezTo>
                    <a:cubicBezTo>
                      <a:pt x="1289" y="1126"/>
                      <a:pt x="1211" y="1198"/>
                      <a:pt x="1120" y="1210"/>
                    </a:cubicBezTo>
                    <a:lnTo>
                      <a:pt x="1117" y="1227"/>
                    </a:lnTo>
                    <a:close/>
                    <a:moveTo>
                      <a:pt x="1103" y="1225"/>
                    </a:moveTo>
                    <a:lnTo>
                      <a:pt x="1105" y="1211"/>
                    </a:lnTo>
                    <a:cubicBezTo>
                      <a:pt x="1099" y="1211"/>
                      <a:pt x="1093" y="1211"/>
                      <a:pt x="1088" y="1211"/>
                    </a:cubicBezTo>
                    <a:cubicBezTo>
                      <a:pt x="1077" y="1225"/>
                      <a:pt x="1067" y="1238"/>
                      <a:pt x="1056" y="1251"/>
                    </a:cubicBezTo>
                    <a:cubicBezTo>
                      <a:pt x="1057" y="1263"/>
                      <a:pt x="1058" y="1274"/>
                      <a:pt x="1060" y="1284"/>
                    </a:cubicBezTo>
                    <a:cubicBezTo>
                      <a:pt x="1092" y="1258"/>
                      <a:pt x="1151" y="1275"/>
                      <a:pt x="1133" y="1337"/>
                    </a:cubicBezTo>
                    <a:cubicBezTo>
                      <a:pt x="1143" y="1344"/>
                      <a:pt x="1151" y="1353"/>
                      <a:pt x="1157" y="1363"/>
                    </a:cubicBezTo>
                    <a:cubicBezTo>
                      <a:pt x="1190" y="1316"/>
                      <a:pt x="1162" y="1241"/>
                      <a:pt x="1098" y="1239"/>
                    </a:cubicBezTo>
                    <a:cubicBezTo>
                      <a:pt x="1088" y="1239"/>
                      <a:pt x="1088" y="1224"/>
                      <a:pt x="1098" y="1224"/>
                    </a:cubicBezTo>
                    <a:cubicBezTo>
                      <a:pt x="1100" y="1225"/>
                      <a:pt x="1101" y="1225"/>
                      <a:pt x="1103" y="1225"/>
                    </a:cubicBezTo>
                    <a:close/>
                    <a:moveTo>
                      <a:pt x="1361" y="692"/>
                    </a:moveTo>
                    <a:cubicBezTo>
                      <a:pt x="1361" y="700"/>
                      <a:pt x="1354" y="706"/>
                      <a:pt x="1347" y="706"/>
                    </a:cubicBezTo>
                    <a:cubicBezTo>
                      <a:pt x="1339" y="706"/>
                      <a:pt x="1333" y="700"/>
                      <a:pt x="1333" y="692"/>
                    </a:cubicBezTo>
                    <a:cubicBezTo>
                      <a:pt x="1333" y="685"/>
                      <a:pt x="1339" y="678"/>
                      <a:pt x="1347" y="678"/>
                    </a:cubicBezTo>
                    <a:cubicBezTo>
                      <a:pt x="1354" y="678"/>
                      <a:pt x="1361" y="685"/>
                      <a:pt x="1361" y="692"/>
                    </a:cubicBezTo>
                    <a:close/>
                    <a:moveTo>
                      <a:pt x="1401" y="646"/>
                    </a:moveTo>
                    <a:cubicBezTo>
                      <a:pt x="1401" y="655"/>
                      <a:pt x="1394" y="662"/>
                      <a:pt x="1385" y="662"/>
                    </a:cubicBezTo>
                    <a:cubicBezTo>
                      <a:pt x="1377" y="662"/>
                      <a:pt x="1370" y="655"/>
                      <a:pt x="1370" y="646"/>
                    </a:cubicBezTo>
                    <a:cubicBezTo>
                      <a:pt x="1370" y="638"/>
                      <a:pt x="1377" y="631"/>
                      <a:pt x="1385" y="631"/>
                    </a:cubicBezTo>
                    <a:cubicBezTo>
                      <a:pt x="1394" y="631"/>
                      <a:pt x="1401" y="638"/>
                      <a:pt x="1401" y="646"/>
                    </a:cubicBezTo>
                    <a:close/>
                    <a:moveTo>
                      <a:pt x="1322" y="742"/>
                    </a:moveTo>
                    <a:cubicBezTo>
                      <a:pt x="1322" y="748"/>
                      <a:pt x="1316" y="754"/>
                      <a:pt x="1310" y="754"/>
                    </a:cubicBezTo>
                    <a:cubicBezTo>
                      <a:pt x="1303" y="754"/>
                      <a:pt x="1297" y="748"/>
                      <a:pt x="1297" y="742"/>
                    </a:cubicBezTo>
                    <a:cubicBezTo>
                      <a:pt x="1297" y="735"/>
                      <a:pt x="1303" y="729"/>
                      <a:pt x="1310" y="729"/>
                    </a:cubicBezTo>
                    <a:cubicBezTo>
                      <a:pt x="1316" y="729"/>
                      <a:pt x="1322" y="735"/>
                      <a:pt x="1322" y="742"/>
                    </a:cubicBezTo>
                    <a:close/>
                    <a:moveTo>
                      <a:pt x="898" y="608"/>
                    </a:moveTo>
                    <a:cubicBezTo>
                      <a:pt x="898" y="617"/>
                      <a:pt x="891" y="623"/>
                      <a:pt x="883" y="623"/>
                    </a:cubicBezTo>
                    <a:cubicBezTo>
                      <a:pt x="874" y="623"/>
                      <a:pt x="868" y="617"/>
                      <a:pt x="868" y="608"/>
                    </a:cubicBezTo>
                    <a:cubicBezTo>
                      <a:pt x="868" y="600"/>
                      <a:pt x="874" y="593"/>
                      <a:pt x="883" y="593"/>
                    </a:cubicBezTo>
                    <a:cubicBezTo>
                      <a:pt x="891" y="593"/>
                      <a:pt x="898" y="600"/>
                      <a:pt x="898" y="608"/>
                    </a:cubicBezTo>
                    <a:close/>
                    <a:moveTo>
                      <a:pt x="1079" y="1439"/>
                    </a:moveTo>
                    <a:cubicBezTo>
                      <a:pt x="1094" y="1439"/>
                      <a:pt x="1106" y="1427"/>
                      <a:pt x="1106" y="1412"/>
                    </a:cubicBezTo>
                    <a:cubicBezTo>
                      <a:pt x="1106" y="1397"/>
                      <a:pt x="1094" y="1385"/>
                      <a:pt x="1079" y="1385"/>
                    </a:cubicBezTo>
                    <a:cubicBezTo>
                      <a:pt x="1064" y="1385"/>
                      <a:pt x="1052" y="1397"/>
                      <a:pt x="1052" y="1412"/>
                    </a:cubicBezTo>
                    <a:cubicBezTo>
                      <a:pt x="1052" y="1427"/>
                      <a:pt x="1064" y="1439"/>
                      <a:pt x="1079" y="1439"/>
                    </a:cubicBezTo>
                    <a:close/>
                    <a:moveTo>
                      <a:pt x="1079" y="1454"/>
                    </a:moveTo>
                    <a:cubicBezTo>
                      <a:pt x="1056" y="1454"/>
                      <a:pt x="1037" y="1435"/>
                      <a:pt x="1037" y="1412"/>
                    </a:cubicBezTo>
                    <a:cubicBezTo>
                      <a:pt x="1037" y="1389"/>
                      <a:pt x="1056" y="1370"/>
                      <a:pt x="1079" y="1370"/>
                    </a:cubicBezTo>
                    <a:cubicBezTo>
                      <a:pt x="1102" y="1370"/>
                      <a:pt x="1120" y="1389"/>
                      <a:pt x="1120" y="1412"/>
                    </a:cubicBezTo>
                    <a:cubicBezTo>
                      <a:pt x="1120" y="1435"/>
                      <a:pt x="1102" y="1454"/>
                      <a:pt x="1079" y="1454"/>
                    </a:cubicBezTo>
                    <a:close/>
                    <a:moveTo>
                      <a:pt x="1652" y="1223"/>
                    </a:moveTo>
                    <a:cubicBezTo>
                      <a:pt x="1652" y="1223"/>
                      <a:pt x="1652" y="1223"/>
                      <a:pt x="1652" y="1223"/>
                    </a:cubicBezTo>
                    <a:lnTo>
                      <a:pt x="1652" y="1223"/>
                    </a:lnTo>
                    <a:close/>
                    <a:moveTo>
                      <a:pt x="1433" y="1056"/>
                    </a:moveTo>
                    <a:cubicBezTo>
                      <a:pt x="1429" y="1044"/>
                      <a:pt x="1427" y="1030"/>
                      <a:pt x="1428" y="1012"/>
                    </a:cubicBezTo>
                    <a:cubicBezTo>
                      <a:pt x="1406" y="1019"/>
                      <a:pt x="1384" y="1029"/>
                      <a:pt x="1366" y="1044"/>
                    </a:cubicBezTo>
                    <a:cubicBezTo>
                      <a:pt x="1373" y="1046"/>
                      <a:pt x="1383" y="1049"/>
                      <a:pt x="1395" y="1051"/>
                    </a:cubicBezTo>
                    <a:cubicBezTo>
                      <a:pt x="1406" y="1053"/>
                      <a:pt x="1418" y="1055"/>
                      <a:pt x="1433" y="1056"/>
                    </a:cubicBezTo>
                    <a:close/>
                    <a:moveTo>
                      <a:pt x="1443" y="1008"/>
                    </a:moveTo>
                    <a:cubicBezTo>
                      <a:pt x="1441" y="1029"/>
                      <a:pt x="1443" y="1044"/>
                      <a:pt x="1448" y="1057"/>
                    </a:cubicBezTo>
                    <a:cubicBezTo>
                      <a:pt x="1458" y="1057"/>
                      <a:pt x="1468" y="1057"/>
                      <a:pt x="1478" y="1056"/>
                    </a:cubicBezTo>
                    <a:cubicBezTo>
                      <a:pt x="1474" y="1049"/>
                      <a:pt x="1470" y="1040"/>
                      <a:pt x="1469" y="1030"/>
                    </a:cubicBezTo>
                    <a:cubicBezTo>
                      <a:pt x="1468" y="1020"/>
                      <a:pt x="1470" y="1010"/>
                      <a:pt x="1473" y="1003"/>
                    </a:cubicBezTo>
                    <a:cubicBezTo>
                      <a:pt x="1463" y="1004"/>
                      <a:pt x="1453" y="1006"/>
                      <a:pt x="1443" y="1008"/>
                    </a:cubicBezTo>
                    <a:close/>
                    <a:moveTo>
                      <a:pt x="1505" y="986"/>
                    </a:moveTo>
                    <a:cubicBezTo>
                      <a:pt x="1515" y="985"/>
                      <a:pt x="1526" y="985"/>
                      <a:pt x="1533" y="987"/>
                    </a:cubicBezTo>
                    <a:cubicBezTo>
                      <a:pt x="1538" y="987"/>
                      <a:pt x="1540" y="991"/>
                      <a:pt x="1540" y="994"/>
                    </a:cubicBezTo>
                    <a:cubicBezTo>
                      <a:pt x="1540" y="1003"/>
                      <a:pt x="1528" y="1008"/>
                      <a:pt x="1519" y="1011"/>
                    </a:cubicBezTo>
                    <a:cubicBezTo>
                      <a:pt x="1521" y="1015"/>
                      <a:pt x="1522" y="1020"/>
                      <a:pt x="1522" y="1025"/>
                    </a:cubicBezTo>
                    <a:cubicBezTo>
                      <a:pt x="1524" y="1046"/>
                      <a:pt x="1515" y="1064"/>
                      <a:pt x="1502" y="1067"/>
                    </a:cubicBezTo>
                    <a:cubicBezTo>
                      <a:pt x="1502" y="1068"/>
                      <a:pt x="1501" y="1068"/>
                      <a:pt x="1501" y="1068"/>
                    </a:cubicBezTo>
                    <a:cubicBezTo>
                      <a:pt x="1484" y="1070"/>
                      <a:pt x="1465" y="1072"/>
                      <a:pt x="1445" y="1071"/>
                    </a:cubicBezTo>
                    <a:cubicBezTo>
                      <a:pt x="1444" y="1072"/>
                      <a:pt x="1442" y="1072"/>
                      <a:pt x="1441" y="1071"/>
                    </a:cubicBezTo>
                    <a:cubicBezTo>
                      <a:pt x="1410" y="1070"/>
                      <a:pt x="1378" y="1065"/>
                      <a:pt x="1353" y="1055"/>
                    </a:cubicBezTo>
                    <a:cubicBezTo>
                      <a:pt x="1353" y="1056"/>
                      <a:pt x="1353" y="1056"/>
                      <a:pt x="1353" y="1056"/>
                    </a:cubicBezTo>
                    <a:cubicBezTo>
                      <a:pt x="1346" y="1064"/>
                      <a:pt x="1335" y="1054"/>
                      <a:pt x="1341" y="1046"/>
                    </a:cubicBezTo>
                    <a:cubicBezTo>
                      <a:pt x="1341" y="1046"/>
                      <a:pt x="1343" y="1044"/>
                      <a:pt x="1346" y="1041"/>
                    </a:cubicBezTo>
                    <a:cubicBezTo>
                      <a:pt x="1346" y="1041"/>
                      <a:pt x="1347" y="1040"/>
                      <a:pt x="1347" y="1040"/>
                    </a:cubicBezTo>
                    <a:cubicBezTo>
                      <a:pt x="1364" y="1025"/>
                      <a:pt x="1413" y="987"/>
                      <a:pt x="1505" y="986"/>
                    </a:cubicBezTo>
                    <a:close/>
                  </a:path>
                </a:pathLst>
              </a:custGeom>
              <a:solidFill>
                <a:srgbClr val="14151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de-DE" dirty="0"/>
              </a:p>
            </p:txBody>
          </p:sp>
          <p:sp>
            <p:nvSpPr>
              <p:cNvPr id="323" name="Rechteck: eine Ecke abgeschnitten 322">
                <a:extLst>
                  <a:ext uri="{FF2B5EF4-FFF2-40B4-BE49-F238E27FC236}">
                    <a16:creationId xmlns:a16="http://schemas.microsoft.com/office/drawing/2014/main" id="{D2C140BF-F155-7873-8CC9-B48A315F544F}"/>
                  </a:ext>
                </a:extLst>
              </p:cNvPr>
              <p:cNvSpPr>
                <a:spLocks/>
              </p:cNvSpPr>
              <p:nvPr userDrawn="1"/>
            </p:nvSpPr>
            <p:spPr>
              <a:xfrm>
                <a:off x="4791600" y="2862000"/>
                <a:ext cx="21600" cy="864000"/>
              </a:xfrm>
              <a:prstGeom prst="snip1Rect">
                <a:avLst>
                  <a:gd name="adj" fmla="val 0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</p:grpSp>
      <p:sp>
        <p:nvSpPr>
          <p:cNvPr id="23" name="Rechteck 22">
            <a:extLst>
              <a:ext uri="{FF2B5EF4-FFF2-40B4-BE49-F238E27FC236}">
                <a16:creationId xmlns:a16="http://schemas.microsoft.com/office/drawing/2014/main" id="{70E0C0E4-FDF8-3633-42BA-0E3E3CD2115F}"/>
              </a:ext>
            </a:extLst>
          </p:cNvPr>
          <p:cNvSpPr/>
          <p:nvPr userDrawn="1"/>
        </p:nvSpPr>
        <p:spPr>
          <a:xfrm>
            <a:off x="11592245" y="1798214"/>
            <a:ext cx="1053494" cy="505160"/>
          </a:xfrm>
          <a:prstGeom prst="rect">
            <a:avLst/>
          </a:prstGeom>
          <a:solidFill>
            <a:srgbClr val="FFE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rgbClr val="4D4943"/>
                </a:solidFill>
              </a:rPr>
              <a:t>#FFE06C</a:t>
            </a:r>
          </a:p>
          <a:p>
            <a:pPr algn="ctr"/>
            <a:r>
              <a:rPr lang="de-DE" sz="1100" dirty="0">
                <a:solidFill>
                  <a:srgbClr val="4D4943"/>
                </a:solidFill>
              </a:rPr>
              <a:t>255_224_92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11E7C543-E10E-7041-A72B-4B0D88F9F7A6}"/>
              </a:ext>
            </a:extLst>
          </p:cNvPr>
          <p:cNvSpPr/>
          <p:nvPr userDrawn="1"/>
        </p:nvSpPr>
        <p:spPr>
          <a:xfrm>
            <a:off x="11592245" y="4315567"/>
            <a:ext cx="1053494" cy="505160"/>
          </a:xfrm>
          <a:prstGeom prst="rect">
            <a:avLst/>
          </a:prstGeom>
          <a:solidFill>
            <a:srgbClr val="E95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bg1"/>
                </a:solidFill>
              </a:rPr>
              <a:t>#E9503E</a:t>
            </a:r>
          </a:p>
          <a:p>
            <a:pPr algn="ctr"/>
            <a:r>
              <a:rPr lang="de-DE" sz="1100" dirty="0">
                <a:solidFill>
                  <a:schemeClr val="bg1"/>
                </a:solidFill>
              </a:rPr>
              <a:t>233_80_62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0842E5D-7138-7EA6-7EAA-7B2BC9A4A3AE}"/>
              </a:ext>
            </a:extLst>
          </p:cNvPr>
          <p:cNvSpPr/>
          <p:nvPr userDrawn="1"/>
        </p:nvSpPr>
        <p:spPr>
          <a:xfrm>
            <a:off x="11592245" y="358327"/>
            <a:ext cx="1053494" cy="505160"/>
          </a:xfrm>
          <a:prstGeom prst="rect">
            <a:avLst/>
          </a:prstGeom>
          <a:solidFill>
            <a:srgbClr val="FDC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# FDCA00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</a:rPr>
              <a:t>253_ 202_0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153C17FA-757C-C608-6F74-A3392AA04323}"/>
              </a:ext>
            </a:extLst>
          </p:cNvPr>
          <p:cNvSpPr/>
          <p:nvPr userDrawn="1"/>
        </p:nvSpPr>
        <p:spPr>
          <a:xfrm>
            <a:off x="11592245" y="847722"/>
            <a:ext cx="1053494" cy="505160"/>
          </a:xfrm>
          <a:prstGeom prst="rect">
            <a:avLst/>
          </a:prstGeom>
          <a:solidFill>
            <a:srgbClr val="004E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bg1"/>
                </a:solidFill>
              </a:rPr>
              <a:t>#</a:t>
            </a:r>
            <a:r>
              <a:rPr lang="de-DE" sz="1100" dirty="0"/>
              <a:t>004E73</a:t>
            </a:r>
            <a:endParaRPr lang="de-DE" sz="1100" dirty="0">
              <a:solidFill>
                <a:schemeClr val="bg1"/>
              </a:solidFill>
            </a:endParaRPr>
          </a:p>
          <a:p>
            <a:pPr algn="ctr"/>
            <a:r>
              <a:rPr lang="de-DE" sz="1100" dirty="0"/>
              <a:t>0_78_115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3FB2A7F5-1719-B017-AC47-1199A693C858}"/>
              </a:ext>
            </a:extLst>
          </p:cNvPr>
          <p:cNvSpPr/>
          <p:nvPr userDrawn="1"/>
        </p:nvSpPr>
        <p:spPr>
          <a:xfrm>
            <a:off x="11592245" y="3812098"/>
            <a:ext cx="1053494" cy="505160"/>
          </a:xfrm>
          <a:prstGeom prst="rect">
            <a:avLst/>
          </a:prstGeom>
          <a:solidFill>
            <a:srgbClr val="EE7A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bg1"/>
                </a:solidFill>
              </a:rPr>
              <a:t>#EE7A34</a:t>
            </a:r>
          </a:p>
          <a:p>
            <a:pPr algn="ctr"/>
            <a:r>
              <a:rPr lang="de-DE" sz="1100" dirty="0">
                <a:solidFill>
                  <a:schemeClr val="bg1"/>
                </a:solidFill>
              </a:rPr>
              <a:t>238_122_52</a:t>
            </a: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0B1B4880-69F4-F3F7-5219-169A5C5311BF}"/>
              </a:ext>
            </a:extLst>
          </p:cNvPr>
          <p:cNvSpPr/>
          <p:nvPr userDrawn="1"/>
        </p:nvSpPr>
        <p:spPr>
          <a:xfrm>
            <a:off x="11592245" y="3308627"/>
            <a:ext cx="1053494" cy="505160"/>
          </a:xfrm>
          <a:prstGeom prst="rect">
            <a:avLst/>
          </a:prstGeom>
          <a:solidFill>
            <a:srgbClr val="50B6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bg1"/>
                </a:solidFill>
              </a:rPr>
              <a:t>#50B695</a:t>
            </a:r>
          </a:p>
          <a:p>
            <a:pPr algn="ctr"/>
            <a:r>
              <a:rPr lang="de-DE" sz="1100" dirty="0">
                <a:solidFill>
                  <a:schemeClr val="bg1"/>
                </a:solidFill>
              </a:rPr>
              <a:t>80_182_149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58F33B34-9C5B-7F80-02BC-1E7B5F060F18}"/>
              </a:ext>
            </a:extLst>
          </p:cNvPr>
          <p:cNvSpPr/>
          <p:nvPr userDrawn="1"/>
        </p:nvSpPr>
        <p:spPr>
          <a:xfrm>
            <a:off x="11592245" y="2301685"/>
            <a:ext cx="1053494" cy="505160"/>
          </a:xfrm>
          <a:prstGeom prst="rect">
            <a:avLst/>
          </a:prstGeom>
          <a:solidFill>
            <a:srgbClr val="DDD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tx1"/>
                </a:solidFill>
              </a:rPr>
              <a:t>#DDDF5C</a:t>
            </a:r>
          </a:p>
          <a:p>
            <a:pPr algn="ctr"/>
            <a:r>
              <a:rPr lang="de-DE" sz="1100" dirty="0">
                <a:solidFill>
                  <a:schemeClr val="tx1"/>
                </a:solidFill>
              </a:rPr>
              <a:t>221_223_72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B72AE666-B376-1707-FD42-87906D4A5230}"/>
              </a:ext>
            </a:extLst>
          </p:cNvPr>
          <p:cNvSpPr/>
          <p:nvPr userDrawn="1"/>
        </p:nvSpPr>
        <p:spPr>
          <a:xfrm>
            <a:off x="11592245" y="2805156"/>
            <a:ext cx="1053494" cy="505160"/>
          </a:xfrm>
          <a:prstGeom prst="rect">
            <a:avLst/>
          </a:prstGeom>
          <a:solidFill>
            <a:srgbClr val="AFCC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bg1"/>
                </a:solidFill>
              </a:rPr>
              <a:t>#AFCC50</a:t>
            </a:r>
          </a:p>
          <a:p>
            <a:pPr algn="ctr"/>
            <a:r>
              <a:rPr lang="de-DE" sz="1100" dirty="0">
                <a:solidFill>
                  <a:schemeClr val="bg1"/>
                </a:solidFill>
              </a:rPr>
              <a:t>175_204_80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A8F40ACD-F32D-9650-7B1D-C8FE13B3D362}"/>
              </a:ext>
            </a:extLst>
          </p:cNvPr>
          <p:cNvSpPr/>
          <p:nvPr userDrawn="1"/>
        </p:nvSpPr>
        <p:spPr>
          <a:xfrm>
            <a:off x="11592245" y="5758927"/>
            <a:ext cx="1053494" cy="505160"/>
          </a:xfrm>
          <a:prstGeom prst="rect">
            <a:avLst/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bg1"/>
                </a:solidFill>
              </a:rPr>
              <a:t>#808080</a:t>
            </a:r>
          </a:p>
          <a:p>
            <a:pPr algn="ctr"/>
            <a:r>
              <a:rPr lang="de-DE" sz="1100" dirty="0">
                <a:solidFill>
                  <a:schemeClr val="bg1"/>
                </a:solidFill>
              </a:rPr>
              <a:t>128_128_128</a:t>
            </a:r>
          </a:p>
        </p:txBody>
      </p:sp>
      <p:sp>
        <p:nvSpPr>
          <p:cNvPr id="255" name="Rechteck 254">
            <a:extLst>
              <a:ext uri="{FF2B5EF4-FFF2-40B4-BE49-F238E27FC236}">
                <a16:creationId xmlns:a16="http://schemas.microsoft.com/office/drawing/2014/main" id="{1156143D-CB24-0C20-0778-38FE08090636}"/>
              </a:ext>
            </a:extLst>
          </p:cNvPr>
          <p:cNvSpPr/>
          <p:nvPr userDrawn="1"/>
        </p:nvSpPr>
        <p:spPr>
          <a:xfrm>
            <a:off x="11592245" y="5269555"/>
            <a:ext cx="1053494" cy="489372"/>
          </a:xfrm>
          <a:prstGeom prst="rect">
            <a:avLst/>
          </a:prstGeom>
          <a:solidFill>
            <a:srgbClr val="4D49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>
                <a:solidFill>
                  <a:schemeClr val="bg1"/>
                </a:solidFill>
              </a:rPr>
              <a:t>#4D4943</a:t>
            </a:r>
          </a:p>
          <a:p>
            <a:pPr algn="ctr"/>
            <a:r>
              <a:rPr lang="de-DE" sz="1100" dirty="0">
                <a:solidFill>
                  <a:schemeClr val="bg1"/>
                </a:solidFill>
              </a:rPr>
              <a:t>77_73_67</a:t>
            </a:r>
          </a:p>
        </p:txBody>
      </p:sp>
      <p:sp>
        <p:nvSpPr>
          <p:cNvPr id="448" name="Textfeld 447">
            <a:extLst>
              <a:ext uri="{FF2B5EF4-FFF2-40B4-BE49-F238E27FC236}">
                <a16:creationId xmlns:a16="http://schemas.microsoft.com/office/drawing/2014/main" id="{AD163EE1-C7B0-2714-AA30-8082A81F38D4}"/>
              </a:ext>
            </a:extLst>
          </p:cNvPr>
          <p:cNvSpPr txBox="1"/>
          <p:nvPr userDrawn="1"/>
        </p:nvSpPr>
        <p:spPr>
          <a:xfrm>
            <a:off x="11592244" y="144087"/>
            <a:ext cx="876843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de-DE" sz="1100" b="1" dirty="0">
                <a:solidFill>
                  <a:schemeClr val="tx1"/>
                </a:solidFill>
              </a:rPr>
              <a:t>Primärfarben</a:t>
            </a:r>
          </a:p>
        </p:txBody>
      </p:sp>
      <p:sp>
        <p:nvSpPr>
          <p:cNvPr id="449" name="Textfeld 448">
            <a:extLst>
              <a:ext uri="{FF2B5EF4-FFF2-40B4-BE49-F238E27FC236}">
                <a16:creationId xmlns:a16="http://schemas.microsoft.com/office/drawing/2014/main" id="{AB750501-98B5-4540-1834-A057BF4E1EB5}"/>
              </a:ext>
            </a:extLst>
          </p:cNvPr>
          <p:cNvSpPr txBox="1"/>
          <p:nvPr userDrawn="1"/>
        </p:nvSpPr>
        <p:spPr>
          <a:xfrm>
            <a:off x="11592244" y="1584087"/>
            <a:ext cx="1075615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de-DE" sz="1100" b="1" dirty="0">
                <a:solidFill>
                  <a:schemeClr val="tx1"/>
                </a:solidFill>
              </a:rPr>
              <a:t>Sekundärfarben</a:t>
            </a:r>
          </a:p>
        </p:txBody>
      </p:sp>
      <p:sp>
        <p:nvSpPr>
          <p:cNvPr id="450" name="Textfeld 449">
            <a:extLst>
              <a:ext uri="{FF2B5EF4-FFF2-40B4-BE49-F238E27FC236}">
                <a16:creationId xmlns:a16="http://schemas.microsoft.com/office/drawing/2014/main" id="{4FEF1E4C-0234-C1AE-AB9C-84E65654F428}"/>
              </a:ext>
            </a:extLst>
          </p:cNvPr>
          <p:cNvSpPr txBox="1"/>
          <p:nvPr userDrawn="1"/>
        </p:nvSpPr>
        <p:spPr>
          <a:xfrm>
            <a:off x="11592244" y="5040087"/>
            <a:ext cx="868828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de-DE" sz="1100" b="1" dirty="0">
                <a:solidFill>
                  <a:schemeClr val="tx1"/>
                </a:solidFill>
              </a:rPr>
              <a:t>Tertiärfarben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7AB8754E-0BA2-3352-A1AD-0BFAAF97B29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03238" y="6150416"/>
            <a:ext cx="1136650" cy="142875"/>
          </a:xfrm>
          <a:custGeom>
            <a:avLst/>
            <a:gdLst>
              <a:gd name="T0" fmla="*/ 81 w 951"/>
              <a:gd name="T1" fmla="*/ 72 h 114"/>
              <a:gd name="T2" fmla="*/ 71 w 951"/>
              <a:gd name="T3" fmla="*/ 49 h 114"/>
              <a:gd name="T4" fmla="*/ 28 w 951"/>
              <a:gd name="T5" fmla="*/ 78 h 114"/>
              <a:gd name="T6" fmla="*/ 48 w 951"/>
              <a:gd name="T7" fmla="*/ 34 h 114"/>
              <a:gd name="T8" fmla="*/ 59 w 951"/>
              <a:gd name="T9" fmla="*/ 34 h 114"/>
              <a:gd name="T10" fmla="*/ 150 w 951"/>
              <a:gd name="T11" fmla="*/ 32 h 114"/>
              <a:gd name="T12" fmla="*/ 147 w 951"/>
              <a:gd name="T13" fmla="*/ 88 h 114"/>
              <a:gd name="T14" fmla="*/ 118 w 951"/>
              <a:gd name="T15" fmla="*/ 54 h 114"/>
              <a:gd name="T16" fmla="*/ 118 w 951"/>
              <a:gd name="T17" fmla="*/ 54 h 114"/>
              <a:gd name="T18" fmla="*/ 206 w 951"/>
              <a:gd name="T19" fmla="*/ 36 h 114"/>
              <a:gd name="T20" fmla="*/ 227 w 951"/>
              <a:gd name="T21" fmla="*/ 83 h 114"/>
              <a:gd name="T22" fmla="*/ 215 w 951"/>
              <a:gd name="T23" fmla="*/ 37 h 114"/>
              <a:gd name="T24" fmla="*/ 260 w 951"/>
              <a:gd name="T25" fmla="*/ 29 h 114"/>
              <a:gd name="T26" fmla="*/ 267 w 951"/>
              <a:gd name="T27" fmla="*/ 59 h 114"/>
              <a:gd name="T28" fmla="*/ 298 w 951"/>
              <a:gd name="T29" fmla="*/ 48 h 114"/>
              <a:gd name="T30" fmla="*/ 305 w 951"/>
              <a:gd name="T31" fmla="*/ 41 h 114"/>
              <a:gd name="T32" fmla="*/ 260 w 951"/>
              <a:gd name="T33" fmla="*/ 29 h 114"/>
              <a:gd name="T34" fmla="*/ 361 w 951"/>
              <a:gd name="T35" fmla="*/ 37 h 114"/>
              <a:gd name="T36" fmla="*/ 322 w 951"/>
              <a:gd name="T37" fmla="*/ 70 h 114"/>
              <a:gd name="T38" fmla="*/ 364 w 951"/>
              <a:gd name="T39" fmla="*/ 86 h 114"/>
              <a:gd name="T40" fmla="*/ 325 w 951"/>
              <a:gd name="T41" fmla="*/ 110 h 114"/>
              <a:gd name="T42" fmla="*/ 352 w 951"/>
              <a:gd name="T43" fmla="*/ 37 h 114"/>
              <a:gd name="T44" fmla="*/ 338 w 951"/>
              <a:gd name="T45" fmla="*/ 80 h 114"/>
              <a:gd name="T46" fmla="*/ 397 w 951"/>
              <a:gd name="T47" fmla="*/ 3 h 114"/>
              <a:gd name="T48" fmla="*/ 389 w 951"/>
              <a:gd name="T49" fmla="*/ 88 h 114"/>
              <a:gd name="T50" fmla="*/ 414 w 951"/>
              <a:gd name="T51" fmla="*/ 44 h 114"/>
              <a:gd name="T52" fmla="*/ 430 w 951"/>
              <a:gd name="T53" fmla="*/ 37 h 114"/>
              <a:gd name="T54" fmla="*/ 460 w 951"/>
              <a:gd name="T55" fmla="*/ 87 h 114"/>
              <a:gd name="T56" fmla="*/ 420 w 951"/>
              <a:gd name="T57" fmla="*/ 41 h 114"/>
              <a:gd name="T58" fmla="*/ 522 w 951"/>
              <a:gd name="T59" fmla="*/ 45 h 114"/>
              <a:gd name="T60" fmla="*/ 502 w 951"/>
              <a:gd name="T61" fmla="*/ 89 h 114"/>
              <a:gd name="T62" fmla="*/ 482 w 951"/>
              <a:gd name="T63" fmla="*/ 54 h 114"/>
              <a:gd name="T64" fmla="*/ 515 w 951"/>
              <a:gd name="T65" fmla="*/ 48 h 114"/>
              <a:gd name="T66" fmla="*/ 559 w 951"/>
              <a:gd name="T67" fmla="*/ 28 h 114"/>
              <a:gd name="T68" fmla="*/ 578 w 951"/>
              <a:gd name="T69" fmla="*/ 85 h 114"/>
              <a:gd name="T70" fmla="*/ 542 w 951"/>
              <a:gd name="T71" fmla="*/ 49 h 114"/>
              <a:gd name="T72" fmla="*/ 541 w 951"/>
              <a:gd name="T73" fmla="*/ 54 h 114"/>
              <a:gd name="T74" fmla="*/ 601 w 951"/>
              <a:gd name="T75" fmla="*/ 56 h 114"/>
              <a:gd name="T76" fmla="*/ 619 w 951"/>
              <a:gd name="T77" fmla="*/ 29 h 114"/>
              <a:gd name="T78" fmla="*/ 594 w 951"/>
              <a:gd name="T79" fmla="*/ 29 h 114"/>
              <a:gd name="T80" fmla="*/ 656 w 951"/>
              <a:gd name="T81" fmla="*/ 30 h 114"/>
              <a:gd name="T82" fmla="*/ 676 w 951"/>
              <a:gd name="T83" fmla="*/ 30 h 114"/>
              <a:gd name="T84" fmla="*/ 747 w 951"/>
              <a:gd name="T85" fmla="*/ 29 h 114"/>
              <a:gd name="T86" fmla="*/ 739 w 951"/>
              <a:gd name="T87" fmla="*/ 70 h 114"/>
              <a:gd name="T88" fmla="*/ 710 w 951"/>
              <a:gd name="T89" fmla="*/ 29 h 114"/>
              <a:gd name="T90" fmla="*/ 733 w 951"/>
              <a:gd name="T91" fmla="*/ 85 h 114"/>
              <a:gd name="T92" fmla="*/ 748 w 951"/>
              <a:gd name="T93" fmla="*/ 74 h 114"/>
              <a:gd name="T94" fmla="*/ 770 w 951"/>
              <a:gd name="T95" fmla="*/ 80 h 114"/>
              <a:gd name="T96" fmla="*/ 778 w 951"/>
              <a:gd name="T97" fmla="*/ 78 h 114"/>
              <a:gd name="T98" fmla="*/ 778 w 951"/>
              <a:gd name="T99" fmla="*/ 13 h 114"/>
              <a:gd name="T100" fmla="*/ 842 w 951"/>
              <a:gd name="T101" fmla="*/ 29 h 114"/>
              <a:gd name="T102" fmla="*/ 814 w 951"/>
              <a:gd name="T103" fmla="*/ 75 h 114"/>
              <a:gd name="T104" fmla="*/ 805 w 951"/>
              <a:gd name="T105" fmla="*/ 66 h 114"/>
              <a:gd name="T106" fmla="*/ 844 w 951"/>
              <a:gd name="T107" fmla="*/ 85 h 114"/>
              <a:gd name="T108" fmla="*/ 868 w 951"/>
              <a:gd name="T109" fmla="*/ 29 h 114"/>
              <a:gd name="T110" fmla="*/ 875 w 951"/>
              <a:gd name="T111" fmla="*/ 56 h 114"/>
              <a:gd name="T112" fmla="*/ 891 w 951"/>
              <a:gd name="T113" fmla="*/ 29 h 114"/>
              <a:gd name="T114" fmla="*/ 951 w 951"/>
              <a:gd name="T115" fmla="*/ 60 h 114"/>
              <a:gd name="T116" fmla="*/ 904 w 951"/>
              <a:gd name="T117" fmla="*/ 45 h 114"/>
              <a:gd name="T118" fmla="*/ 916 w 951"/>
              <a:gd name="T119" fmla="*/ 76 h 114"/>
              <a:gd name="T120" fmla="*/ 935 w 951"/>
              <a:gd name="T121" fmla="*/ 37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51" h="114">
                <a:moveTo>
                  <a:pt x="106" y="7"/>
                </a:moveTo>
                <a:lnTo>
                  <a:pt x="106" y="7"/>
                </a:lnTo>
                <a:lnTo>
                  <a:pt x="99" y="7"/>
                </a:lnTo>
                <a:lnTo>
                  <a:pt x="87" y="49"/>
                </a:lnTo>
                <a:cubicBezTo>
                  <a:pt x="86" y="53"/>
                  <a:pt x="85" y="55"/>
                  <a:pt x="85" y="57"/>
                </a:cubicBezTo>
                <a:cubicBezTo>
                  <a:pt x="84" y="59"/>
                  <a:pt x="84" y="61"/>
                  <a:pt x="83" y="63"/>
                </a:cubicBezTo>
                <a:cubicBezTo>
                  <a:pt x="83" y="64"/>
                  <a:pt x="82" y="66"/>
                  <a:pt x="82" y="67"/>
                </a:cubicBezTo>
                <a:cubicBezTo>
                  <a:pt x="82" y="68"/>
                  <a:pt x="81" y="70"/>
                  <a:pt x="81" y="72"/>
                </a:cubicBezTo>
                <a:cubicBezTo>
                  <a:pt x="81" y="73"/>
                  <a:pt x="80" y="74"/>
                  <a:pt x="80" y="76"/>
                </a:cubicBezTo>
                <a:cubicBezTo>
                  <a:pt x="80" y="77"/>
                  <a:pt x="80" y="78"/>
                  <a:pt x="79" y="79"/>
                </a:cubicBezTo>
                <a:cubicBezTo>
                  <a:pt x="79" y="80"/>
                  <a:pt x="79" y="81"/>
                  <a:pt x="79" y="81"/>
                </a:cubicBezTo>
                <a:cubicBezTo>
                  <a:pt x="79" y="82"/>
                  <a:pt x="79" y="83"/>
                  <a:pt x="79" y="84"/>
                </a:cubicBezTo>
                <a:cubicBezTo>
                  <a:pt x="79" y="82"/>
                  <a:pt x="79" y="80"/>
                  <a:pt x="78" y="78"/>
                </a:cubicBezTo>
                <a:cubicBezTo>
                  <a:pt x="78" y="76"/>
                  <a:pt x="78" y="74"/>
                  <a:pt x="77" y="72"/>
                </a:cubicBezTo>
                <a:cubicBezTo>
                  <a:pt x="76" y="70"/>
                  <a:pt x="76" y="67"/>
                  <a:pt x="75" y="63"/>
                </a:cubicBezTo>
                <a:cubicBezTo>
                  <a:pt x="74" y="60"/>
                  <a:pt x="72" y="55"/>
                  <a:pt x="71" y="49"/>
                </a:cubicBezTo>
                <a:lnTo>
                  <a:pt x="58" y="7"/>
                </a:lnTo>
                <a:lnTo>
                  <a:pt x="49" y="7"/>
                </a:lnTo>
                <a:lnTo>
                  <a:pt x="37" y="49"/>
                </a:lnTo>
                <a:cubicBezTo>
                  <a:pt x="35" y="55"/>
                  <a:pt x="34" y="60"/>
                  <a:pt x="33" y="63"/>
                </a:cubicBezTo>
                <a:cubicBezTo>
                  <a:pt x="32" y="67"/>
                  <a:pt x="31" y="70"/>
                  <a:pt x="31" y="72"/>
                </a:cubicBezTo>
                <a:cubicBezTo>
                  <a:pt x="30" y="74"/>
                  <a:pt x="30" y="76"/>
                  <a:pt x="29" y="78"/>
                </a:cubicBezTo>
                <a:cubicBezTo>
                  <a:pt x="29" y="80"/>
                  <a:pt x="29" y="81"/>
                  <a:pt x="29" y="83"/>
                </a:cubicBezTo>
                <a:cubicBezTo>
                  <a:pt x="29" y="82"/>
                  <a:pt x="28" y="80"/>
                  <a:pt x="28" y="78"/>
                </a:cubicBezTo>
                <a:cubicBezTo>
                  <a:pt x="27" y="76"/>
                  <a:pt x="27" y="74"/>
                  <a:pt x="26" y="72"/>
                </a:cubicBezTo>
                <a:cubicBezTo>
                  <a:pt x="25" y="69"/>
                  <a:pt x="25" y="66"/>
                  <a:pt x="24" y="63"/>
                </a:cubicBezTo>
                <a:cubicBezTo>
                  <a:pt x="23" y="59"/>
                  <a:pt x="22" y="55"/>
                  <a:pt x="20" y="50"/>
                </a:cubicBezTo>
                <a:lnTo>
                  <a:pt x="8" y="7"/>
                </a:lnTo>
                <a:lnTo>
                  <a:pt x="0" y="7"/>
                </a:lnTo>
                <a:lnTo>
                  <a:pt x="23" y="87"/>
                </a:lnTo>
                <a:lnTo>
                  <a:pt x="33" y="87"/>
                </a:lnTo>
                <a:lnTo>
                  <a:pt x="48" y="34"/>
                </a:lnTo>
                <a:cubicBezTo>
                  <a:pt x="49" y="31"/>
                  <a:pt x="49" y="28"/>
                  <a:pt x="50" y="26"/>
                </a:cubicBezTo>
                <a:cubicBezTo>
                  <a:pt x="51" y="24"/>
                  <a:pt x="51" y="22"/>
                  <a:pt x="52" y="20"/>
                </a:cubicBezTo>
                <a:cubicBezTo>
                  <a:pt x="52" y="18"/>
                  <a:pt x="52" y="17"/>
                  <a:pt x="53" y="15"/>
                </a:cubicBezTo>
                <a:cubicBezTo>
                  <a:pt x="53" y="14"/>
                  <a:pt x="53" y="13"/>
                  <a:pt x="53" y="11"/>
                </a:cubicBezTo>
                <a:cubicBezTo>
                  <a:pt x="53" y="13"/>
                  <a:pt x="53" y="14"/>
                  <a:pt x="54" y="16"/>
                </a:cubicBezTo>
                <a:cubicBezTo>
                  <a:pt x="55" y="17"/>
                  <a:pt x="54" y="18"/>
                  <a:pt x="55" y="20"/>
                </a:cubicBezTo>
                <a:cubicBezTo>
                  <a:pt x="55" y="22"/>
                  <a:pt x="56" y="24"/>
                  <a:pt x="56" y="26"/>
                </a:cubicBezTo>
                <a:cubicBezTo>
                  <a:pt x="57" y="28"/>
                  <a:pt x="58" y="31"/>
                  <a:pt x="59" y="34"/>
                </a:cubicBezTo>
                <a:lnTo>
                  <a:pt x="74" y="87"/>
                </a:lnTo>
                <a:lnTo>
                  <a:pt x="84" y="87"/>
                </a:lnTo>
                <a:lnTo>
                  <a:pt x="106" y="7"/>
                </a:lnTo>
                <a:close/>
                <a:moveTo>
                  <a:pt x="159" y="60"/>
                </a:moveTo>
                <a:lnTo>
                  <a:pt x="159" y="60"/>
                </a:lnTo>
                <a:lnTo>
                  <a:pt x="159" y="52"/>
                </a:lnTo>
                <a:cubicBezTo>
                  <a:pt x="159" y="50"/>
                  <a:pt x="159" y="48"/>
                  <a:pt x="158" y="45"/>
                </a:cubicBezTo>
                <a:cubicBezTo>
                  <a:pt x="157" y="40"/>
                  <a:pt x="154" y="36"/>
                  <a:pt x="150" y="32"/>
                </a:cubicBezTo>
                <a:cubicBezTo>
                  <a:pt x="146" y="29"/>
                  <a:pt x="141" y="28"/>
                  <a:pt x="136" y="28"/>
                </a:cubicBezTo>
                <a:cubicBezTo>
                  <a:pt x="133" y="28"/>
                  <a:pt x="129" y="28"/>
                  <a:pt x="126" y="30"/>
                </a:cubicBezTo>
                <a:cubicBezTo>
                  <a:pt x="123" y="31"/>
                  <a:pt x="120" y="33"/>
                  <a:pt x="118" y="36"/>
                </a:cubicBezTo>
                <a:cubicBezTo>
                  <a:pt x="115" y="39"/>
                  <a:pt x="114" y="42"/>
                  <a:pt x="112" y="45"/>
                </a:cubicBezTo>
                <a:cubicBezTo>
                  <a:pt x="111" y="49"/>
                  <a:pt x="111" y="53"/>
                  <a:pt x="111" y="58"/>
                </a:cubicBezTo>
                <a:cubicBezTo>
                  <a:pt x="110" y="66"/>
                  <a:pt x="113" y="74"/>
                  <a:pt x="118" y="81"/>
                </a:cubicBezTo>
                <a:cubicBezTo>
                  <a:pt x="123" y="86"/>
                  <a:pt x="131" y="89"/>
                  <a:pt x="139" y="89"/>
                </a:cubicBezTo>
                <a:cubicBezTo>
                  <a:pt x="141" y="89"/>
                  <a:pt x="144" y="89"/>
                  <a:pt x="147" y="88"/>
                </a:cubicBezTo>
                <a:cubicBezTo>
                  <a:pt x="150" y="87"/>
                  <a:pt x="152" y="87"/>
                  <a:pt x="155" y="85"/>
                </a:cubicBezTo>
                <a:lnTo>
                  <a:pt x="155" y="78"/>
                </a:lnTo>
                <a:cubicBezTo>
                  <a:pt x="150" y="81"/>
                  <a:pt x="144" y="83"/>
                  <a:pt x="139" y="83"/>
                </a:cubicBezTo>
                <a:cubicBezTo>
                  <a:pt x="133" y="83"/>
                  <a:pt x="128" y="81"/>
                  <a:pt x="124" y="76"/>
                </a:cubicBezTo>
                <a:cubicBezTo>
                  <a:pt x="120" y="72"/>
                  <a:pt x="118" y="66"/>
                  <a:pt x="118" y="60"/>
                </a:cubicBezTo>
                <a:lnTo>
                  <a:pt x="159" y="60"/>
                </a:lnTo>
                <a:close/>
                <a:moveTo>
                  <a:pt x="118" y="54"/>
                </a:moveTo>
                <a:lnTo>
                  <a:pt x="118" y="54"/>
                </a:lnTo>
                <a:cubicBezTo>
                  <a:pt x="118" y="53"/>
                  <a:pt x="118" y="51"/>
                  <a:pt x="119" y="49"/>
                </a:cubicBezTo>
                <a:cubicBezTo>
                  <a:pt x="119" y="48"/>
                  <a:pt x="120" y="46"/>
                  <a:pt x="120" y="45"/>
                </a:cubicBezTo>
                <a:cubicBezTo>
                  <a:pt x="122" y="42"/>
                  <a:pt x="124" y="39"/>
                  <a:pt x="127" y="37"/>
                </a:cubicBezTo>
                <a:cubicBezTo>
                  <a:pt x="132" y="34"/>
                  <a:pt x="139" y="34"/>
                  <a:pt x="144" y="37"/>
                </a:cubicBezTo>
                <a:cubicBezTo>
                  <a:pt x="146" y="39"/>
                  <a:pt x="148" y="41"/>
                  <a:pt x="150" y="44"/>
                </a:cubicBezTo>
                <a:cubicBezTo>
                  <a:pt x="150" y="45"/>
                  <a:pt x="151" y="47"/>
                  <a:pt x="151" y="49"/>
                </a:cubicBezTo>
                <a:cubicBezTo>
                  <a:pt x="151" y="51"/>
                  <a:pt x="152" y="53"/>
                  <a:pt x="152" y="55"/>
                </a:cubicBezTo>
                <a:lnTo>
                  <a:pt x="118" y="54"/>
                </a:lnTo>
                <a:close/>
                <a:moveTo>
                  <a:pt x="248" y="60"/>
                </a:moveTo>
                <a:lnTo>
                  <a:pt x="248" y="60"/>
                </a:lnTo>
                <a:lnTo>
                  <a:pt x="248" y="52"/>
                </a:lnTo>
                <a:cubicBezTo>
                  <a:pt x="248" y="50"/>
                  <a:pt x="247" y="48"/>
                  <a:pt x="247" y="45"/>
                </a:cubicBezTo>
                <a:cubicBezTo>
                  <a:pt x="246" y="40"/>
                  <a:pt x="243" y="36"/>
                  <a:pt x="239" y="32"/>
                </a:cubicBezTo>
                <a:cubicBezTo>
                  <a:pt x="235" y="29"/>
                  <a:pt x="230" y="28"/>
                  <a:pt x="225" y="28"/>
                </a:cubicBezTo>
                <a:cubicBezTo>
                  <a:pt x="221" y="28"/>
                  <a:pt x="218" y="28"/>
                  <a:pt x="214" y="30"/>
                </a:cubicBezTo>
                <a:cubicBezTo>
                  <a:pt x="211" y="31"/>
                  <a:pt x="208" y="33"/>
                  <a:pt x="206" y="36"/>
                </a:cubicBezTo>
                <a:cubicBezTo>
                  <a:pt x="204" y="39"/>
                  <a:pt x="202" y="42"/>
                  <a:pt x="201" y="45"/>
                </a:cubicBezTo>
                <a:cubicBezTo>
                  <a:pt x="200" y="49"/>
                  <a:pt x="199" y="53"/>
                  <a:pt x="199" y="58"/>
                </a:cubicBezTo>
                <a:cubicBezTo>
                  <a:pt x="199" y="66"/>
                  <a:pt x="201" y="74"/>
                  <a:pt x="207" y="81"/>
                </a:cubicBezTo>
                <a:cubicBezTo>
                  <a:pt x="212" y="86"/>
                  <a:pt x="219" y="89"/>
                  <a:pt x="227" y="89"/>
                </a:cubicBezTo>
                <a:cubicBezTo>
                  <a:pt x="230" y="89"/>
                  <a:pt x="233" y="89"/>
                  <a:pt x="236" y="88"/>
                </a:cubicBezTo>
                <a:cubicBezTo>
                  <a:pt x="238" y="87"/>
                  <a:pt x="241" y="87"/>
                  <a:pt x="244" y="85"/>
                </a:cubicBezTo>
                <a:lnTo>
                  <a:pt x="244" y="78"/>
                </a:lnTo>
                <a:cubicBezTo>
                  <a:pt x="239" y="81"/>
                  <a:pt x="233" y="83"/>
                  <a:pt x="227" y="83"/>
                </a:cubicBezTo>
                <a:cubicBezTo>
                  <a:pt x="222" y="83"/>
                  <a:pt x="216" y="81"/>
                  <a:pt x="213" y="76"/>
                </a:cubicBezTo>
                <a:cubicBezTo>
                  <a:pt x="209" y="72"/>
                  <a:pt x="207" y="66"/>
                  <a:pt x="207" y="60"/>
                </a:cubicBezTo>
                <a:lnTo>
                  <a:pt x="248" y="60"/>
                </a:lnTo>
                <a:close/>
                <a:moveTo>
                  <a:pt x="207" y="54"/>
                </a:moveTo>
                <a:lnTo>
                  <a:pt x="207" y="54"/>
                </a:lnTo>
                <a:cubicBezTo>
                  <a:pt x="207" y="53"/>
                  <a:pt x="207" y="51"/>
                  <a:pt x="207" y="49"/>
                </a:cubicBezTo>
                <a:cubicBezTo>
                  <a:pt x="208" y="48"/>
                  <a:pt x="208" y="46"/>
                  <a:pt x="209" y="45"/>
                </a:cubicBezTo>
                <a:cubicBezTo>
                  <a:pt x="210" y="42"/>
                  <a:pt x="213" y="39"/>
                  <a:pt x="215" y="37"/>
                </a:cubicBezTo>
                <a:cubicBezTo>
                  <a:pt x="218" y="35"/>
                  <a:pt x="221" y="34"/>
                  <a:pt x="225" y="34"/>
                </a:cubicBezTo>
                <a:cubicBezTo>
                  <a:pt x="227" y="34"/>
                  <a:pt x="230" y="35"/>
                  <a:pt x="233" y="37"/>
                </a:cubicBezTo>
                <a:cubicBezTo>
                  <a:pt x="235" y="38"/>
                  <a:pt x="237" y="41"/>
                  <a:pt x="239" y="43"/>
                </a:cubicBezTo>
                <a:cubicBezTo>
                  <a:pt x="239" y="45"/>
                  <a:pt x="240" y="47"/>
                  <a:pt x="240" y="48"/>
                </a:cubicBezTo>
                <a:cubicBezTo>
                  <a:pt x="240" y="50"/>
                  <a:pt x="241" y="52"/>
                  <a:pt x="241" y="54"/>
                </a:cubicBezTo>
                <a:lnTo>
                  <a:pt x="207" y="54"/>
                </a:lnTo>
                <a:close/>
                <a:moveTo>
                  <a:pt x="260" y="29"/>
                </a:moveTo>
                <a:lnTo>
                  <a:pt x="260" y="29"/>
                </a:lnTo>
                <a:lnTo>
                  <a:pt x="260" y="33"/>
                </a:lnTo>
                <a:lnTo>
                  <a:pt x="260" y="38"/>
                </a:lnTo>
                <a:lnTo>
                  <a:pt x="260" y="42"/>
                </a:lnTo>
                <a:lnTo>
                  <a:pt x="260" y="47"/>
                </a:lnTo>
                <a:lnTo>
                  <a:pt x="260" y="51"/>
                </a:lnTo>
                <a:lnTo>
                  <a:pt x="260" y="88"/>
                </a:lnTo>
                <a:lnTo>
                  <a:pt x="267" y="88"/>
                </a:lnTo>
                <a:lnTo>
                  <a:pt x="267" y="59"/>
                </a:lnTo>
                <a:cubicBezTo>
                  <a:pt x="267" y="56"/>
                  <a:pt x="267" y="53"/>
                  <a:pt x="268" y="50"/>
                </a:cubicBezTo>
                <a:cubicBezTo>
                  <a:pt x="268" y="48"/>
                  <a:pt x="269" y="45"/>
                  <a:pt x="270" y="44"/>
                </a:cubicBezTo>
                <a:cubicBezTo>
                  <a:pt x="271" y="41"/>
                  <a:pt x="273" y="39"/>
                  <a:pt x="276" y="37"/>
                </a:cubicBezTo>
                <a:cubicBezTo>
                  <a:pt x="279" y="35"/>
                  <a:pt x="282" y="35"/>
                  <a:pt x="285" y="35"/>
                </a:cubicBezTo>
                <a:cubicBezTo>
                  <a:pt x="287" y="35"/>
                  <a:pt x="290" y="35"/>
                  <a:pt x="292" y="37"/>
                </a:cubicBezTo>
                <a:cubicBezTo>
                  <a:pt x="294" y="38"/>
                  <a:pt x="296" y="40"/>
                  <a:pt x="297" y="42"/>
                </a:cubicBezTo>
                <a:lnTo>
                  <a:pt x="298" y="44"/>
                </a:lnTo>
                <a:cubicBezTo>
                  <a:pt x="298" y="45"/>
                  <a:pt x="298" y="47"/>
                  <a:pt x="298" y="48"/>
                </a:cubicBezTo>
                <a:lnTo>
                  <a:pt x="298" y="52"/>
                </a:lnTo>
                <a:lnTo>
                  <a:pt x="298" y="87"/>
                </a:lnTo>
                <a:lnTo>
                  <a:pt x="307" y="87"/>
                </a:lnTo>
                <a:lnTo>
                  <a:pt x="307" y="58"/>
                </a:lnTo>
                <a:lnTo>
                  <a:pt x="307" y="52"/>
                </a:lnTo>
                <a:lnTo>
                  <a:pt x="307" y="47"/>
                </a:lnTo>
                <a:cubicBezTo>
                  <a:pt x="307" y="46"/>
                  <a:pt x="306" y="45"/>
                  <a:pt x="306" y="43"/>
                </a:cubicBezTo>
                <a:cubicBezTo>
                  <a:pt x="306" y="42"/>
                  <a:pt x="306" y="41"/>
                  <a:pt x="305" y="41"/>
                </a:cubicBezTo>
                <a:cubicBezTo>
                  <a:pt x="304" y="37"/>
                  <a:pt x="302" y="33"/>
                  <a:pt x="298" y="31"/>
                </a:cubicBezTo>
                <a:cubicBezTo>
                  <a:pt x="295" y="29"/>
                  <a:pt x="291" y="28"/>
                  <a:pt x="287" y="28"/>
                </a:cubicBezTo>
                <a:cubicBezTo>
                  <a:pt x="283" y="28"/>
                  <a:pt x="279" y="29"/>
                  <a:pt x="275" y="31"/>
                </a:cubicBezTo>
                <a:cubicBezTo>
                  <a:pt x="272" y="34"/>
                  <a:pt x="269" y="37"/>
                  <a:pt x="267" y="41"/>
                </a:cubicBezTo>
                <a:lnTo>
                  <a:pt x="267" y="38"/>
                </a:lnTo>
                <a:lnTo>
                  <a:pt x="267" y="33"/>
                </a:lnTo>
                <a:lnTo>
                  <a:pt x="267" y="29"/>
                </a:lnTo>
                <a:lnTo>
                  <a:pt x="260" y="29"/>
                </a:lnTo>
                <a:close/>
                <a:moveTo>
                  <a:pt x="370" y="29"/>
                </a:moveTo>
                <a:lnTo>
                  <a:pt x="370" y="29"/>
                </a:lnTo>
                <a:lnTo>
                  <a:pt x="363" y="29"/>
                </a:lnTo>
                <a:lnTo>
                  <a:pt x="363" y="33"/>
                </a:lnTo>
                <a:cubicBezTo>
                  <a:pt x="363" y="34"/>
                  <a:pt x="363" y="34"/>
                  <a:pt x="363" y="35"/>
                </a:cubicBezTo>
                <a:cubicBezTo>
                  <a:pt x="363" y="36"/>
                  <a:pt x="363" y="37"/>
                  <a:pt x="363" y="38"/>
                </a:cubicBezTo>
                <a:lnTo>
                  <a:pt x="363" y="40"/>
                </a:lnTo>
                <a:cubicBezTo>
                  <a:pt x="362" y="39"/>
                  <a:pt x="362" y="38"/>
                  <a:pt x="361" y="37"/>
                </a:cubicBezTo>
                <a:lnTo>
                  <a:pt x="359" y="35"/>
                </a:lnTo>
                <a:cubicBezTo>
                  <a:pt x="358" y="33"/>
                  <a:pt x="355" y="31"/>
                  <a:pt x="353" y="30"/>
                </a:cubicBezTo>
                <a:cubicBezTo>
                  <a:pt x="350" y="29"/>
                  <a:pt x="346" y="28"/>
                  <a:pt x="343" y="28"/>
                </a:cubicBezTo>
                <a:cubicBezTo>
                  <a:pt x="340" y="28"/>
                  <a:pt x="337" y="29"/>
                  <a:pt x="335" y="31"/>
                </a:cubicBezTo>
                <a:cubicBezTo>
                  <a:pt x="332" y="32"/>
                  <a:pt x="329" y="34"/>
                  <a:pt x="327" y="37"/>
                </a:cubicBezTo>
                <a:cubicBezTo>
                  <a:pt x="325" y="39"/>
                  <a:pt x="323" y="42"/>
                  <a:pt x="322" y="46"/>
                </a:cubicBezTo>
                <a:cubicBezTo>
                  <a:pt x="321" y="50"/>
                  <a:pt x="320" y="54"/>
                  <a:pt x="320" y="58"/>
                </a:cubicBezTo>
                <a:cubicBezTo>
                  <a:pt x="320" y="62"/>
                  <a:pt x="321" y="66"/>
                  <a:pt x="322" y="70"/>
                </a:cubicBezTo>
                <a:cubicBezTo>
                  <a:pt x="323" y="74"/>
                  <a:pt x="325" y="77"/>
                  <a:pt x="327" y="80"/>
                </a:cubicBezTo>
                <a:cubicBezTo>
                  <a:pt x="329" y="82"/>
                  <a:pt x="332" y="85"/>
                  <a:pt x="335" y="86"/>
                </a:cubicBezTo>
                <a:cubicBezTo>
                  <a:pt x="338" y="88"/>
                  <a:pt x="341" y="88"/>
                  <a:pt x="345" y="88"/>
                </a:cubicBezTo>
                <a:cubicBezTo>
                  <a:pt x="349" y="88"/>
                  <a:pt x="353" y="87"/>
                  <a:pt x="357" y="84"/>
                </a:cubicBezTo>
                <a:cubicBezTo>
                  <a:pt x="360" y="82"/>
                  <a:pt x="363" y="78"/>
                  <a:pt x="364" y="74"/>
                </a:cubicBezTo>
                <a:lnTo>
                  <a:pt x="364" y="77"/>
                </a:lnTo>
                <a:lnTo>
                  <a:pt x="364" y="79"/>
                </a:lnTo>
                <a:lnTo>
                  <a:pt x="364" y="86"/>
                </a:lnTo>
                <a:cubicBezTo>
                  <a:pt x="364" y="87"/>
                  <a:pt x="364" y="89"/>
                  <a:pt x="364" y="90"/>
                </a:cubicBezTo>
                <a:cubicBezTo>
                  <a:pt x="364" y="92"/>
                  <a:pt x="363" y="93"/>
                  <a:pt x="363" y="94"/>
                </a:cubicBezTo>
                <a:cubicBezTo>
                  <a:pt x="363" y="94"/>
                  <a:pt x="363" y="95"/>
                  <a:pt x="362" y="96"/>
                </a:cubicBezTo>
                <a:cubicBezTo>
                  <a:pt x="361" y="99"/>
                  <a:pt x="358" y="102"/>
                  <a:pt x="355" y="103"/>
                </a:cubicBezTo>
                <a:cubicBezTo>
                  <a:pt x="352" y="105"/>
                  <a:pt x="348" y="106"/>
                  <a:pt x="344" y="106"/>
                </a:cubicBezTo>
                <a:cubicBezTo>
                  <a:pt x="342" y="106"/>
                  <a:pt x="339" y="106"/>
                  <a:pt x="336" y="105"/>
                </a:cubicBezTo>
                <a:cubicBezTo>
                  <a:pt x="332" y="104"/>
                  <a:pt x="329" y="103"/>
                  <a:pt x="325" y="102"/>
                </a:cubicBezTo>
                <a:lnTo>
                  <a:pt x="325" y="110"/>
                </a:lnTo>
                <a:cubicBezTo>
                  <a:pt x="328" y="111"/>
                  <a:pt x="331" y="112"/>
                  <a:pt x="334" y="113"/>
                </a:cubicBezTo>
                <a:cubicBezTo>
                  <a:pt x="337" y="113"/>
                  <a:pt x="340" y="113"/>
                  <a:pt x="343" y="113"/>
                </a:cubicBezTo>
                <a:cubicBezTo>
                  <a:pt x="350" y="114"/>
                  <a:pt x="357" y="111"/>
                  <a:pt x="362" y="106"/>
                </a:cubicBezTo>
                <a:cubicBezTo>
                  <a:pt x="365" y="104"/>
                  <a:pt x="367" y="100"/>
                  <a:pt x="368" y="97"/>
                </a:cubicBezTo>
                <a:cubicBezTo>
                  <a:pt x="369" y="93"/>
                  <a:pt x="370" y="89"/>
                  <a:pt x="370" y="84"/>
                </a:cubicBezTo>
                <a:lnTo>
                  <a:pt x="370" y="76"/>
                </a:lnTo>
                <a:lnTo>
                  <a:pt x="370" y="29"/>
                </a:lnTo>
                <a:close/>
                <a:moveTo>
                  <a:pt x="352" y="37"/>
                </a:moveTo>
                <a:lnTo>
                  <a:pt x="352" y="37"/>
                </a:lnTo>
                <a:cubicBezTo>
                  <a:pt x="355" y="39"/>
                  <a:pt x="357" y="41"/>
                  <a:pt x="359" y="43"/>
                </a:cubicBezTo>
                <a:cubicBezTo>
                  <a:pt x="362" y="48"/>
                  <a:pt x="363" y="53"/>
                  <a:pt x="363" y="58"/>
                </a:cubicBezTo>
                <a:cubicBezTo>
                  <a:pt x="363" y="61"/>
                  <a:pt x="363" y="65"/>
                  <a:pt x="362" y="68"/>
                </a:cubicBezTo>
                <a:cubicBezTo>
                  <a:pt x="361" y="70"/>
                  <a:pt x="360" y="73"/>
                  <a:pt x="358" y="75"/>
                </a:cubicBezTo>
                <a:cubicBezTo>
                  <a:pt x="356" y="77"/>
                  <a:pt x="354" y="79"/>
                  <a:pt x="352" y="80"/>
                </a:cubicBezTo>
                <a:cubicBezTo>
                  <a:pt x="350" y="81"/>
                  <a:pt x="347" y="82"/>
                  <a:pt x="345" y="82"/>
                </a:cubicBezTo>
                <a:cubicBezTo>
                  <a:pt x="342" y="82"/>
                  <a:pt x="340" y="81"/>
                  <a:pt x="338" y="80"/>
                </a:cubicBezTo>
                <a:cubicBezTo>
                  <a:pt x="336" y="79"/>
                  <a:pt x="334" y="77"/>
                  <a:pt x="332" y="75"/>
                </a:cubicBezTo>
                <a:cubicBezTo>
                  <a:pt x="331" y="73"/>
                  <a:pt x="329" y="70"/>
                  <a:pt x="329" y="68"/>
                </a:cubicBezTo>
                <a:cubicBezTo>
                  <a:pt x="328" y="64"/>
                  <a:pt x="327" y="61"/>
                  <a:pt x="327" y="58"/>
                </a:cubicBezTo>
                <a:cubicBezTo>
                  <a:pt x="327" y="52"/>
                  <a:pt x="329" y="46"/>
                  <a:pt x="332" y="41"/>
                </a:cubicBezTo>
                <a:cubicBezTo>
                  <a:pt x="335" y="37"/>
                  <a:pt x="340" y="35"/>
                  <a:pt x="345" y="35"/>
                </a:cubicBezTo>
                <a:cubicBezTo>
                  <a:pt x="347" y="35"/>
                  <a:pt x="350" y="35"/>
                  <a:pt x="352" y="37"/>
                </a:cubicBezTo>
                <a:close/>
                <a:moveTo>
                  <a:pt x="397" y="3"/>
                </a:moveTo>
                <a:lnTo>
                  <a:pt x="397" y="3"/>
                </a:lnTo>
                <a:lnTo>
                  <a:pt x="388" y="3"/>
                </a:lnTo>
                <a:lnTo>
                  <a:pt x="388" y="13"/>
                </a:lnTo>
                <a:lnTo>
                  <a:pt x="397" y="13"/>
                </a:lnTo>
                <a:lnTo>
                  <a:pt x="397" y="3"/>
                </a:lnTo>
                <a:close/>
                <a:moveTo>
                  <a:pt x="396" y="29"/>
                </a:moveTo>
                <a:lnTo>
                  <a:pt x="396" y="29"/>
                </a:lnTo>
                <a:lnTo>
                  <a:pt x="389" y="29"/>
                </a:lnTo>
                <a:lnTo>
                  <a:pt x="389" y="88"/>
                </a:lnTo>
                <a:lnTo>
                  <a:pt x="396" y="88"/>
                </a:lnTo>
                <a:lnTo>
                  <a:pt x="396" y="29"/>
                </a:lnTo>
                <a:close/>
                <a:moveTo>
                  <a:pt x="414" y="29"/>
                </a:moveTo>
                <a:lnTo>
                  <a:pt x="414" y="29"/>
                </a:lnTo>
                <a:lnTo>
                  <a:pt x="414" y="33"/>
                </a:lnTo>
                <a:lnTo>
                  <a:pt x="414" y="38"/>
                </a:lnTo>
                <a:lnTo>
                  <a:pt x="414" y="42"/>
                </a:lnTo>
                <a:lnTo>
                  <a:pt x="414" y="44"/>
                </a:lnTo>
                <a:lnTo>
                  <a:pt x="414" y="46"/>
                </a:lnTo>
                <a:cubicBezTo>
                  <a:pt x="414" y="46"/>
                  <a:pt x="414" y="47"/>
                  <a:pt x="414" y="48"/>
                </a:cubicBezTo>
                <a:lnTo>
                  <a:pt x="414" y="88"/>
                </a:lnTo>
                <a:lnTo>
                  <a:pt x="421" y="88"/>
                </a:lnTo>
                <a:lnTo>
                  <a:pt x="421" y="59"/>
                </a:lnTo>
                <a:cubicBezTo>
                  <a:pt x="421" y="56"/>
                  <a:pt x="421" y="53"/>
                  <a:pt x="422" y="50"/>
                </a:cubicBezTo>
                <a:cubicBezTo>
                  <a:pt x="422" y="48"/>
                  <a:pt x="423" y="45"/>
                  <a:pt x="424" y="44"/>
                </a:cubicBezTo>
                <a:cubicBezTo>
                  <a:pt x="426" y="41"/>
                  <a:pt x="428" y="39"/>
                  <a:pt x="430" y="37"/>
                </a:cubicBezTo>
                <a:cubicBezTo>
                  <a:pt x="433" y="35"/>
                  <a:pt x="436" y="35"/>
                  <a:pt x="439" y="35"/>
                </a:cubicBezTo>
                <a:cubicBezTo>
                  <a:pt x="444" y="34"/>
                  <a:pt x="449" y="37"/>
                  <a:pt x="451" y="42"/>
                </a:cubicBezTo>
                <a:lnTo>
                  <a:pt x="452" y="44"/>
                </a:lnTo>
                <a:cubicBezTo>
                  <a:pt x="452" y="45"/>
                  <a:pt x="452" y="46"/>
                  <a:pt x="452" y="48"/>
                </a:cubicBezTo>
                <a:cubicBezTo>
                  <a:pt x="452" y="49"/>
                  <a:pt x="452" y="50"/>
                  <a:pt x="452" y="52"/>
                </a:cubicBezTo>
                <a:lnTo>
                  <a:pt x="452" y="58"/>
                </a:lnTo>
                <a:lnTo>
                  <a:pt x="452" y="87"/>
                </a:lnTo>
                <a:lnTo>
                  <a:pt x="460" y="87"/>
                </a:lnTo>
                <a:lnTo>
                  <a:pt x="460" y="52"/>
                </a:lnTo>
                <a:lnTo>
                  <a:pt x="460" y="47"/>
                </a:lnTo>
                <a:cubicBezTo>
                  <a:pt x="460" y="46"/>
                  <a:pt x="459" y="45"/>
                  <a:pt x="459" y="43"/>
                </a:cubicBezTo>
                <a:lnTo>
                  <a:pt x="458" y="41"/>
                </a:lnTo>
                <a:cubicBezTo>
                  <a:pt x="457" y="37"/>
                  <a:pt x="455" y="33"/>
                  <a:pt x="451" y="31"/>
                </a:cubicBezTo>
                <a:cubicBezTo>
                  <a:pt x="448" y="29"/>
                  <a:pt x="444" y="28"/>
                  <a:pt x="440" y="28"/>
                </a:cubicBezTo>
                <a:cubicBezTo>
                  <a:pt x="436" y="28"/>
                  <a:pt x="432" y="29"/>
                  <a:pt x="428" y="31"/>
                </a:cubicBezTo>
                <a:cubicBezTo>
                  <a:pt x="425" y="34"/>
                  <a:pt x="422" y="37"/>
                  <a:pt x="420" y="41"/>
                </a:cubicBezTo>
                <a:cubicBezTo>
                  <a:pt x="420" y="40"/>
                  <a:pt x="420" y="39"/>
                  <a:pt x="420" y="38"/>
                </a:cubicBezTo>
                <a:lnTo>
                  <a:pt x="420" y="33"/>
                </a:lnTo>
                <a:cubicBezTo>
                  <a:pt x="420" y="32"/>
                  <a:pt x="420" y="30"/>
                  <a:pt x="420" y="29"/>
                </a:cubicBezTo>
                <a:lnTo>
                  <a:pt x="414" y="29"/>
                </a:lnTo>
                <a:close/>
                <a:moveTo>
                  <a:pt x="523" y="60"/>
                </a:moveTo>
                <a:lnTo>
                  <a:pt x="523" y="60"/>
                </a:lnTo>
                <a:lnTo>
                  <a:pt x="523" y="52"/>
                </a:lnTo>
                <a:cubicBezTo>
                  <a:pt x="523" y="50"/>
                  <a:pt x="522" y="48"/>
                  <a:pt x="522" y="45"/>
                </a:cubicBezTo>
                <a:cubicBezTo>
                  <a:pt x="521" y="40"/>
                  <a:pt x="518" y="36"/>
                  <a:pt x="514" y="32"/>
                </a:cubicBezTo>
                <a:cubicBezTo>
                  <a:pt x="510" y="29"/>
                  <a:pt x="505" y="28"/>
                  <a:pt x="500" y="28"/>
                </a:cubicBezTo>
                <a:cubicBezTo>
                  <a:pt x="496" y="28"/>
                  <a:pt x="493" y="28"/>
                  <a:pt x="489" y="30"/>
                </a:cubicBezTo>
                <a:cubicBezTo>
                  <a:pt x="486" y="31"/>
                  <a:pt x="483" y="33"/>
                  <a:pt x="481" y="36"/>
                </a:cubicBezTo>
                <a:cubicBezTo>
                  <a:pt x="479" y="39"/>
                  <a:pt x="477" y="42"/>
                  <a:pt x="476" y="45"/>
                </a:cubicBezTo>
                <a:cubicBezTo>
                  <a:pt x="475" y="49"/>
                  <a:pt x="474" y="53"/>
                  <a:pt x="474" y="58"/>
                </a:cubicBezTo>
                <a:cubicBezTo>
                  <a:pt x="474" y="66"/>
                  <a:pt x="476" y="74"/>
                  <a:pt x="482" y="81"/>
                </a:cubicBezTo>
                <a:cubicBezTo>
                  <a:pt x="487" y="86"/>
                  <a:pt x="495" y="89"/>
                  <a:pt x="502" y="89"/>
                </a:cubicBezTo>
                <a:cubicBezTo>
                  <a:pt x="505" y="89"/>
                  <a:pt x="508" y="89"/>
                  <a:pt x="511" y="88"/>
                </a:cubicBezTo>
                <a:cubicBezTo>
                  <a:pt x="513" y="88"/>
                  <a:pt x="516" y="87"/>
                  <a:pt x="519" y="85"/>
                </a:cubicBezTo>
                <a:lnTo>
                  <a:pt x="519" y="78"/>
                </a:lnTo>
                <a:cubicBezTo>
                  <a:pt x="514" y="81"/>
                  <a:pt x="508" y="83"/>
                  <a:pt x="502" y="83"/>
                </a:cubicBezTo>
                <a:cubicBezTo>
                  <a:pt x="497" y="83"/>
                  <a:pt x="491" y="81"/>
                  <a:pt x="488" y="76"/>
                </a:cubicBezTo>
                <a:cubicBezTo>
                  <a:pt x="484" y="72"/>
                  <a:pt x="482" y="66"/>
                  <a:pt x="482" y="60"/>
                </a:cubicBezTo>
                <a:lnTo>
                  <a:pt x="523" y="60"/>
                </a:lnTo>
                <a:close/>
                <a:moveTo>
                  <a:pt x="482" y="54"/>
                </a:moveTo>
                <a:lnTo>
                  <a:pt x="482" y="54"/>
                </a:lnTo>
                <a:cubicBezTo>
                  <a:pt x="482" y="53"/>
                  <a:pt x="482" y="51"/>
                  <a:pt x="482" y="49"/>
                </a:cubicBezTo>
                <a:cubicBezTo>
                  <a:pt x="483" y="48"/>
                  <a:pt x="483" y="46"/>
                  <a:pt x="484" y="45"/>
                </a:cubicBezTo>
                <a:cubicBezTo>
                  <a:pt x="485" y="42"/>
                  <a:pt x="488" y="39"/>
                  <a:pt x="490" y="37"/>
                </a:cubicBezTo>
                <a:cubicBezTo>
                  <a:pt x="493" y="35"/>
                  <a:pt x="496" y="34"/>
                  <a:pt x="500" y="34"/>
                </a:cubicBezTo>
                <a:cubicBezTo>
                  <a:pt x="503" y="34"/>
                  <a:pt x="505" y="35"/>
                  <a:pt x="508" y="37"/>
                </a:cubicBezTo>
                <a:cubicBezTo>
                  <a:pt x="510" y="38"/>
                  <a:pt x="512" y="41"/>
                  <a:pt x="514" y="43"/>
                </a:cubicBezTo>
                <a:cubicBezTo>
                  <a:pt x="514" y="45"/>
                  <a:pt x="515" y="47"/>
                  <a:pt x="515" y="48"/>
                </a:cubicBezTo>
                <a:cubicBezTo>
                  <a:pt x="516" y="50"/>
                  <a:pt x="516" y="52"/>
                  <a:pt x="516" y="54"/>
                </a:cubicBezTo>
                <a:lnTo>
                  <a:pt x="482" y="54"/>
                </a:lnTo>
                <a:close/>
                <a:moveTo>
                  <a:pt x="582" y="60"/>
                </a:moveTo>
                <a:lnTo>
                  <a:pt x="582" y="60"/>
                </a:lnTo>
                <a:lnTo>
                  <a:pt x="582" y="52"/>
                </a:lnTo>
                <a:cubicBezTo>
                  <a:pt x="582" y="50"/>
                  <a:pt x="582" y="48"/>
                  <a:pt x="581" y="45"/>
                </a:cubicBezTo>
                <a:cubicBezTo>
                  <a:pt x="580" y="40"/>
                  <a:pt x="577" y="36"/>
                  <a:pt x="573" y="32"/>
                </a:cubicBezTo>
                <a:cubicBezTo>
                  <a:pt x="569" y="29"/>
                  <a:pt x="564" y="28"/>
                  <a:pt x="559" y="28"/>
                </a:cubicBezTo>
                <a:cubicBezTo>
                  <a:pt x="555" y="28"/>
                  <a:pt x="552" y="28"/>
                  <a:pt x="549" y="30"/>
                </a:cubicBezTo>
                <a:cubicBezTo>
                  <a:pt x="546" y="31"/>
                  <a:pt x="543" y="33"/>
                  <a:pt x="541" y="36"/>
                </a:cubicBezTo>
                <a:cubicBezTo>
                  <a:pt x="538" y="39"/>
                  <a:pt x="536" y="42"/>
                  <a:pt x="535" y="45"/>
                </a:cubicBezTo>
                <a:cubicBezTo>
                  <a:pt x="534" y="49"/>
                  <a:pt x="533" y="53"/>
                  <a:pt x="533" y="58"/>
                </a:cubicBezTo>
                <a:cubicBezTo>
                  <a:pt x="533" y="66"/>
                  <a:pt x="536" y="74"/>
                  <a:pt x="541" y="81"/>
                </a:cubicBezTo>
                <a:cubicBezTo>
                  <a:pt x="546" y="86"/>
                  <a:pt x="554" y="89"/>
                  <a:pt x="562" y="89"/>
                </a:cubicBezTo>
                <a:cubicBezTo>
                  <a:pt x="564" y="89"/>
                  <a:pt x="567" y="89"/>
                  <a:pt x="570" y="88"/>
                </a:cubicBezTo>
                <a:cubicBezTo>
                  <a:pt x="573" y="87"/>
                  <a:pt x="575" y="87"/>
                  <a:pt x="578" y="85"/>
                </a:cubicBezTo>
                <a:lnTo>
                  <a:pt x="578" y="78"/>
                </a:lnTo>
                <a:cubicBezTo>
                  <a:pt x="573" y="81"/>
                  <a:pt x="567" y="83"/>
                  <a:pt x="561" y="83"/>
                </a:cubicBezTo>
                <a:cubicBezTo>
                  <a:pt x="556" y="83"/>
                  <a:pt x="551" y="81"/>
                  <a:pt x="547" y="76"/>
                </a:cubicBezTo>
                <a:cubicBezTo>
                  <a:pt x="543" y="72"/>
                  <a:pt x="541" y="66"/>
                  <a:pt x="541" y="60"/>
                </a:cubicBezTo>
                <a:lnTo>
                  <a:pt x="582" y="60"/>
                </a:lnTo>
                <a:close/>
                <a:moveTo>
                  <a:pt x="541" y="54"/>
                </a:moveTo>
                <a:lnTo>
                  <a:pt x="541" y="54"/>
                </a:lnTo>
                <a:cubicBezTo>
                  <a:pt x="541" y="53"/>
                  <a:pt x="541" y="51"/>
                  <a:pt x="542" y="49"/>
                </a:cubicBezTo>
                <a:cubicBezTo>
                  <a:pt x="542" y="48"/>
                  <a:pt x="543" y="46"/>
                  <a:pt x="543" y="45"/>
                </a:cubicBezTo>
                <a:cubicBezTo>
                  <a:pt x="545" y="42"/>
                  <a:pt x="547" y="39"/>
                  <a:pt x="550" y="37"/>
                </a:cubicBezTo>
                <a:cubicBezTo>
                  <a:pt x="552" y="35"/>
                  <a:pt x="556" y="34"/>
                  <a:pt x="559" y="34"/>
                </a:cubicBezTo>
                <a:cubicBezTo>
                  <a:pt x="562" y="34"/>
                  <a:pt x="565" y="35"/>
                  <a:pt x="567" y="37"/>
                </a:cubicBezTo>
                <a:cubicBezTo>
                  <a:pt x="570" y="38"/>
                  <a:pt x="572" y="41"/>
                  <a:pt x="573" y="43"/>
                </a:cubicBezTo>
                <a:cubicBezTo>
                  <a:pt x="573" y="45"/>
                  <a:pt x="574" y="47"/>
                  <a:pt x="574" y="48"/>
                </a:cubicBezTo>
                <a:cubicBezTo>
                  <a:pt x="575" y="50"/>
                  <a:pt x="575" y="52"/>
                  <a:pt x="575" y="54"/>
                </a:cubicBezTo>
                <a:lnTo>
                  <a:pt x="541" y="54"/>
                </a:lnTo>
                <a:close/>
                <a:moveTo>
                  <a:pt x="594" y="29"/>
                </a:moveTo>
                <a:lnTo>
                  <a:pt x="594" y="29"/>
                </a:lnTo>
                <a:lnTo>
                  <a:pt x="594" y="35"/>
                </a:lnTo>
                <a:lnTo>
                  <a:pt x="594" y="42"/>
                </a:lnTo>
                <a:lnTo>
                  <a:pt x="594" y="48"/>
                </a:lnTo>
                <a:lnTo>
                  <a:pt x="594" y="88"/>
                </a:lnTo>
                <a:lnTo>
                  <a:pt x="601" y="88"/>
                </a:lnTo>
                <a:lnTo>
                  <a:pt x="601" y="56"/>
                </a:lnTo>
                <a:lnTo>
                  <a:pt x="601" y="52"/>
                </a:lnTo>
                <a:lnTo>
                  <a:pt x="601" y="50"/>
                </a:lnTo>
                <a:cubicBezTo>
                  <a:pt x="601" y="49"/>
                  <a:pt x="601" y="48"/>
                  <a:pt x="602" y="47"/>
                </a:cubicBezTo>
                <a:cubicBezTo>
                  <a:pt x="604" y="41"/>
                  <a:pt x="609" y="36"/>
                  <a:pt x="616" y="37"/>
                </a:cubicBezTo>
                <a:lnTo>
                  <a:pt x="618" y="37"/>
                </a:lnTo>
                <a:lnTo>
                  <a:pt x="622" y="37"/>
                </a:lnTo>
                <a:lnTo>
                  <a:pt x="622" y="30"/>
                </a:lnTo>
                <a:lnTo>
                  <a:pt x="619" y="29"/>
                </a:lnTo>
                <a:lnTo>
                  <a:pt x="617" y="29"/>
                </a:lnTo>
                <a:cubicBezTo>
                  <a:pt x="612" y="29"/>
                  <a:pt x="607" y="32"/>
                  <a:pt x="605" y="36"/>
                </a:cubicBezTo>
                <a:cubicBezTo>
                  <a:pt x="604" y="37"/>
                  <a:pt x="603" y="38"/>
                  <a:pt x="603" y="39"/>
                </a:cubicBezTo>
                <a:cubicBezTo>
                  <a:pt x="602" y="40"/>
                  <a:pt x="601" y="42"/>
                  <a:pt x="601" y="43"/>
                </a:cubicBezTo>
                <a:lnTo>
                  <a:pt x="601" y="39"/>
                </a:lnTo>
                <a:lnTo>
                  <a:pt x="601" y="34"/>
                </a:lnTo>
                <a:lnTo>
                  <a:pt x="601" y="30"/>
                </a:lnTo>
                <a:lnTo>
                  <a:pt x="594" y="29"/>
                </a:lnTo>
                <a:close/>
                <a:moveTo>
                  <a:pt x="690" y="2"/>
                </a:moveTo>
                <a:lnTo>
                  <a:pt x="690" y="2"/>
                </a:lnTo>
                <a:cubicBezTo>
                  <a:pt x="689" y="1"/>
                  <a:pt x="688" y="1"/>
                  <a:pt x="687" y="1"/>
                </a:cubicBezTo>
                <a:cubicBezTo>
                  <a:pt x="686" y="1"/>
                  <a:pt x="685" y="1"/>
                  <a:pt x="684" y="1"/>
                </a:cubicBezTo>
                <a:cubicBezTo>
                  <a:pt x="676" y="0"/>
                  <a:pt x="669" y="6"/>
                  <a:pt x="668" y="14"/>
                </a:cubicBezTo>
                <a:cubicBezTo>
                  <a:pt x="668" y="17"/>
                  <a:pt x="668" y="20"/>
                  <a:pt x="668" y="23"/>
                </a:cubicBezTo>
                <a:lnTo>
                  <a:pt x="668" y="30"/>
                </a:lnTo>
                <a:lnTo>
                  <a:pt x="656" y="30"/>
                </a:lnTo>
                <a:lnTo>
                  <a:pt x="656" y="36"/>
                </a:lnTo>
                <a:lnTo>
                  <a:pt x="668" y="36"/>
                </a:lnTo>
                <a:lnTo>
                  <a:pt x="668" y="88"/>
                </a:lnTo>
                <a:lnTo>
                  <a:pt x="676" y="88"/>
                </a:lnTo>
                <a:lnTo>
                  <a:pt x="676" y="36"/>
                </a:lnTo>
                <a:lnTo>
                  <a:pt x="689" y="36"/>
                </a:lnTo>
                <a:lnTo>
                  <a:pt x="689" y="30"/>
                </a:lnTo>
                <a:lnTo>
                  <a:pt x="676" y="30"/>
                </a:lnTo>
                <a:lnTo>
                  <a:pt x="676" y="23"/>
                </a:lnTo>
                <a:lnTo>
                  <a:pt x="676" y="16"/>
                </a:lnTo>
                <a:cubicBezTo>
                  <a:pt x="676" y="14"/>
                  <a:pt x="676" y="13"/>
                  <a:pt x="677" y="11"/>
                </a:cubicBezTo>
                <a:cubicBezTo>
                  <a:pt x="678" y="8"/>
                  <a:pt x="681" y="7"/>
                  <a:pt x="685" y="7"/>
                </a:cubicBezTo>
                <a:cubicBezTo>
                  <a:pt x="686" y="7"/>
                  <a:pt x="686" y="7"/>
                  <a:pt x="687" y="7"/>
                </a:cubicBezTo>
                <a:lnTo>
                  <a:pt x="690" y="8"/>
                </a:lnTo>
                <a:lnTo>
                  <a:pt x="690" y="2"/>
                </a:lnTo>
                <a:close/>
                <a:moveTo>
                  <a:pt x="747" y="29"/>
                </a:moveTo>
                <a:lnTo>
                  <a:pt x="747" y="29"/>
                </a:lnTo>
                <a:lnTo>
                  <a:pt x="739" y="29"/>
                </a:lnTo>
                <a:lnTo>
                  <a:pt x="739" y="59"/>
                </a:lnTo>
                <a:cubicBezTo>
                  <a:pt x="739" y="59"/>
                  <a:pt x="739" y="60"/>
                  <a:pt x="739" y="60"/>
                </a:cubicBezTo>
                <a:lnTo>
                  <a:pt x="739" y="64"/>
                </a:lnTo>
                <a:cubicBezTo>
                  <a:pt x="739" y="64"/>
                  <a:pt x="739" y="65"/>
                  <a:pt x="739" y="66"/>
                </a:cubicBezTo>
                <a:lnTo>
                  <a:pt x="739" y="68"/>
                </a:lnTo>
                <a:cubicBezTo>
                  <a:pt x="739" y="69"/>
                  <a:pt x="739" y="69"/>
                  <a:pt x="739" y="70"/>
                </a:cubicBezTo>
                <a:cubicBezTo>
                  <a:pt x="738" y="74"/>
                  <a:pt x="735" y="77"/>
                  <a:pt x="732" y="79"/>
                </a:cubicBezTo>
                <a:cubicBezTo>
                  <a:pt x="730" y="81"/>
                  <a:pt x="726" y="82"/>
                  <a:pt x="723" y="82"/>
                </a:cubicBezTo>
                <a:cubicBezTo>
                  <a:pt x="718" y="83"/>
                  <a:pt x="714" y="80"/>
                  <a:pt x="712" y="75"/>
                </a:cubicBezTo>
                <a:cubicBezTo>
                  <a:pt x="712" y="74"/>
                  <a:pt x="711" y="73"/>
                  <a:pt x="710" y="73"/>
                </a:cubicBezTo>
                <a:cubicBezTo>
                  <a:pt x="710" y="72"/>
                  <a:pt x="710" y="70"/>
                  <a:pt x="710" y="69"/>
                </a:cubicBezTo>
                <a:lnTo>
                  <a:pt x="710" y="65"/>
                </a:lnTo>
                <a:lnTo>
                  <a:pt x="710" y="58"/>
                </a:lnTo>
                <a:lnTo>
                  <a:pt x="710" y="29"/>
                </a:lnTo>
                <a:lnTo>
                  <a:pt x="702" y="29"/>
                </a:lnTo>
                <a:lnTo>
                  <a:pt x="702" y="58"/>
                </a:lnTo>
                <a:lnTo>
                  <a:pt x="702" y="66"/>
                </a:lnTo>
                <a:cubicBezTo>
                  <a:pt x="702" y="68"/>
                  <a:pt x="702" y="69"/>
                  <a:pt x="702" y="71"/>
                </a:cubicBezTo>
                <a:cubicBezTo>
                  <a:pt x="703" y="72"/>
                  <a:pt x="703" y="73"/>
                  <a:pt x="703" y="75"/>
                </a:cubicBezTo>
                <a:cubicBezTo>
                  <a:pt x="703" y="76"/>
                  <a:pt x="704" y="77"/>
                  <a:pt x="704" y="78"/>
                </a:cubicBezTo>
                <a:cubicBezTo>
                  <a:pt x="707" y="85"/>
                  <a:pt x="714" y="89"/>
                  <a:pt x="722" y="89"/>
                </a:cubicBezTo>
                <a:cubicBezTo>
                  <a:pt x="726" y="89"/>
                  <a:pt x="730" y="88"/>
                  <a:pt x="733" y="85"/>
                </a:cubicBezTo>
                <a:cubicBezTo>
                  <a:pt x="737" y="83"/>
                  <a:pt x="739" y="80"/>
                  <a:pt x="741" y="76"/>
                </a:cubicBezTo>
                <a:cubicBezTo>
                  <a:pt x="741" y="77"/>
                  <a:pt x="741" y="78"/>
                  <a:pt x="741" y="79"/>
                </a:cubicBezTo>
                <a:lnTo>
                  <a:pt x="741" y="85"/>
                </a:lnTo>
                <a:cubicBezTo>
                  <a:pt x="741" y="86"/>
                  <a:pt x="741" y="87"/>
                  <a:pt x="741" y="88"/>
                </a:cubicBezTo>
                <a:lnTo>
                  <a:pt x="748" y="88"/>
                </a:lnTo>
                <a:lnTo>
                  <a:pt x="748" y="84"/>
                </a:lnTo>
                <a:lnTo>
                  <a:pt x="748" y="80"/>
                </a:lnTo>
                <a:lnTo>
                  <a:pt x="748" y="74"/>
                </a:lnTo>
                <a:lnTo>
                  <a:pt x="748" y="67"/>
                </a:lnTo>
                <a:lnTo>
                  <a:pt x="747" y="29"/>
                </a:lnTo>
                <a:close/>
                <a:moveTo>
                  <a:pt x="770" y="36"/>
                </a:moveTo>
                <a:lnTo>
                  <a:pt x="770" y="36"/>
                </a:lnTo>
                <a:lnTo>
                  <a:pt x="770" y="65"/>
                </a:lnTo>
                <a:lnTo>
                  <a:pt x="770" y="73"/>
                </a:lnTo>
                <a:cubicBezTo>
                  <a:pt x="770" y="74"/>
                  <a:pt x="770" y="76"/>
                  <a:pt x="770" y="77"/>
                </a:cubicBezTo>
                <a:cubicBezTo>
                  <a:pt x="770" y="78"/>
                  <a:pt x="770" y="79"/>
                  <a:pt x="770" y="80"/>
                </a:cubicBezTo>
                <a:cubicBezTo>
                  <a:pt x="771" y="81"/>
                  <a:pt x="771" y="81"/>
                  <a:pt x="771" y="82"/>
                </a:cubicBezTo>
                <a:cubicBezTo>
                  <a:pt x="774" y="87"/>
                  <a:pt x="779" y="89"/>
                  <a:pt x="785" y="89"/>
                </a:cubicBezTo>
                <a:cubicBezTo>
                  <a:pt x="786" y="89"/>
                  <a:pt x="787" y="89"/>
                  <a:pt x="788" y="89"/>
                </a:cubicBezTo>
                <a:cubicBezTo>
                  <a:pt x="789" y="88"/>
                  <a:pt x="791" y="88"/>
                  <a:pt x="792" y="88"/>
                </a:cubicBezTo>
                <a:lnTo>
                  <a:pt x="792" y="81"/>
                </a:lnTo>
                <a:lnTo>
                  <a:pt x="789" y="82"/>
                </a:lnTo>
                <a:lnTo>
                  <a:pt x="786" y="82"/>
                </a:lnTo>
                <a:cubicBezTo>
                  <a:pt x="783" y="83"/>
                  <a:pt x="780" y="81"/>
                  <a:pt x="778" y="78"/>
                </a:cubicBezTo>
                <a:cubicBezTo>
                  <a:pt x="778" y="78"/>
                  <a:pt x="778" y="77"/>
                  <a:pt x="778" y="76"/>
                </a:cubicBezTo>
                <a:cubicBezTo>
                  <a:pt x="778" y="76"/>
                  <a:pt x="778" y="75"/>
                  <a:pt x="778" y="74"/>
                </a:cubicBezTo>
                <a:lnTo>
                  <a:pt x="778" y="71"/>
                </a:lnTo>
                <a:lnTo>
                  <a:pt x="778" y="36"/>
                </a:lnTo>
                <a:lnTo>
                  <a:pt x="791" y="36"/>
                </a:lnTo>
                <a:lnTo>
                  <a:pt x="791" y="30"/>
                </a:lnTo>
                <a:lnTo>
                  <a:pt x="778" y="30"/>
                </a:lnTo>
                <a:lnTo>
                  <a:pt x="778" y="13"/>
                </a:lnTo>
                <a:lnTo>
                  <a:pt x="770" y="15"/>
                </a:lnTo>
                <a:lnTo>
                  <a:pt x="770" y="30"/>
                </a:lnTo>
                <a:lnTo>
                  <a:pt x="758" y="30"/>
                </a:lnTo>
                <a:lnTo>
                  <a:pt x="758" y="36"/>
                </a:lnTo>
                <a:lnTo>
                  <a:pt x="770" y="36"/>
                </a:lnTo>
                <a:close/>
                <a:moveTo>
                  <a:pt x="849" y="29"/>
                </a:moveTo>
                <a:lnTo>
                  <a:pt x="849" y="29"/>
                </a:lnTo>
                <a:lnTo>
                  <a:pt x="842" y="29"/>
                </a:lnTo>
                <a:lnTo>
                  <a:pt x="842" y="59"/>
                </a:lnTo>
                <a:cubicBezTo>
                  <a:pt x="842" y="59"/>
                  <a:pt x="842" y="60"/>
                  <a:pt x="842" y="60"/>
                </a:cubicBezTo>
                <a:lnTo>
                  <a:pt x="842" y="64"/>
                </a:lnTo>
                <a:cubicBezTo>
                  <a:pt x="842" y="64"/>
                  <a:pt x="842" y="65"/>
                  <a:pt x="842" y="66"/>
                </a:cubicBezTo>
                <a:cubicBezTo>
                  <a:pt x="842" y="67"/>
                  <a:pt x="842" y="67"/>
                  <a:pt x="842" y="68"/>
                </a:cubicBezTo>
                <a:cubicBezTo>
                  <a:pt x="840" y="72"/>
                  <a:pt x="838" y="76"/>
                  <a:pt x="835" y="79"/>
                </a:cubicBezTo>
                <a:cubicBezTo>
                  <a:pt x="832" y="81"/>
                  <a:pt x="829" y="82"/>
                  <a:pt x="825" y="82"/>
                </a:cubicBezTo>
                <a:cubicBezTo>
                  <a:pt x="820" y="82"/>
                  <a:pt x="816" y="80"/>
                  <a:pt x="814" y="75"/>
                </a:cubicBezTo>
                <a:cubicBezTo>
                  <a:pt x="813" y="74"/>
                  <a:pt x="813" y="73"/>
                  <a:pt x="813" y="72"/>
                </a:cubicBezTo>
                <a:cubicBezTo>
                  <a:pt x="812" y="71"/>
                  <a:pt x="812" y="70"/>
                  <a:pt x="812" y="69"/>
                </a:cubicBezTo>
                <a:cubicBezTo>
                  <a:pt x="812" y="68"/>
                  <a:pt x="812" y="66"/>
                  <a:pt x="812" y="65"/>
                </a:cubicBezTo>
                <a:lnTo>
                  <a:pt x="812" y="58"/>
                </a:lnTo>
                <a:lnTo>
                  <a:pt x="812" y="29"/>
                </a:lnTo>
                <a:lnTo>
                  <a:pt x="805" y="29"/>
                </a:lnTo>
                <a:lnTo>
                  <a:pt x="805" y="58"/>
                </a:lnTo>
                <a:lnTo>
                  <a:pt x="805" y="66"/>
                </a:lnTo>
                <a:cubicBezTo>
                  <a:pt x="805" y="68"/>
                  <a:pt x="805" y="70"/>
                  <a:pt x="805" y="71"/>
                </a:cubicBezTo>
                <a:cubicBezTo>
                  <a:pt x="805" y="72"/>
                  <a:pt x="806" y="73"/>
                  <a:pt x="806" y="75"/>
                </a:cubicBezTo>
                <a:cubicBezTo>
                  <a:pt x="806" y="76"/>
                  <a:pt x="807" y="77"/>
                  <a:pt x="807" y="78"/>
                </a:cubicBezTo>
                <a:cubicBezTo>
                  <a:pt x="810" y="85"/>
                  <a:pt x="817" y="89"/>
                  <a:pt x="824" y="89"/>
                </a:cubicBezTo>
                <a:cubicBezTo>
                  <a:pt x="829" y="89"/>
                  <a:pt x="833" y="88"/>
                  <a:pt x="836" y="85"/>
                </a:cubicBezTo>
                <a:cubicBezTo>
                  <a:pt x="840" y="83"/>
                  <a:pt x="843" y="80"/>
                  <a:pt x="844" y="76"/>
                </a:cubicBezTo>
                <a:cubicBezTo>
                  <a:pt x="844" y="77"/>
                  <a:pt x="844" y="78"/>
                  <a:pt x="844" y="79"/>
                </a:cubicBezTo>
                <a:lnTo>
                  <a:pt x="844" y="85"/>
                </a:lnTo>
                <a:cubicBezTo>
                  <a:pt x="844" y="86"/>
                  <a:pt x="844" y="87"/>
                  <a:pt x="844" y="88"/>
                </a:cubicBezTo>
                <a:lnTo>
                  <a:pt x="851" y="88"/>
                </a:lnTo>
                <a:cubicBezTo>
                  <a:pt x="851" y="87"/>
                  <a:pt x="851" y="85"/>
                  <a:pt x="851" y="84"/>
                </a:cubicBezTo>
                <a:lnTo>
                  <a:pt x="851" y="80"/>
                </a:lnTo>
                <a:lnTo>
                  <a:pt x="851" y="74"/>
                </a:lnTo>
                <a:lnTo>
                  <a:pt x="851" y="67"/>
                </a:lnTo>
                <a:lnTo>
                  <a:pt x="849" y="29"/>
                </a:lnTo>
                <a:close/>
                <a:moveTo>
                  <a:pt x="868" y="29"/>
                </a:moveTo>
                <a:lnTo>
                  <a:pt x="868" y="29"/>
                </a:lnTo>
                <a:lnTo>
                  <a:pt x="868" y="35"/>
                </a:lnTo>
                <a:lnTo>
                  <a:pt x="868" y="42"/>
                </a:lnTo>
                <a:lnTo>
                  <a:pt x="868" y="48"/>
                </a:lnTo>
                <a:lnTo>
                  <a:pt x="868" y="53"/>
                </a:lnTo>
                <a:lnTo>
                  <a:pt x="868" y="88"/>
                </a:lnTo>
                <a:lnTo>
                  <a:pt x="875" y="88"/>
                </a:lnTo>
                <a:lnTo>
                  <a:pt x="875" y="56"/>
                </a:lnTo>
                <a:lnTo>
                  <a:pt x="875" y="52"/>
                </a:lnTo>
                <a:cubicBezTo>
                  <a:pt x="875" y="52"/>
                  <a:pt x="875" y="51"/>
                  <a:pt x="875" y="50"/>
                </a:cubicBezTo>
                <a:cubicBezTo>
                  <a:pt x="875" y="49"/>
                  <a:pt x="876" y="48"/>
                  <a:pt x="876" y="47"/>
                </a:cubicBezTo>
                <a:cubicBezTo>
                  <a:pt x="878" y="41"/>
                  <a:pt x="883" y="36"/>
                  <a:pt x="890" y="37"/>
                </a:cubicBezTo>
                <a:lnTo>
                  <a:pt x="892" y="37"/>
                </a:lnTo>
                <a:lnTo>
                  <a:pt x="894" y="37"/>
                </a:lnTo>
                <a:lnTo>
                  <a:pt x="894" y="29"/>
                </a:lnTo>
                <a:lnTo>
                  <a:pt x="891" y="29"/>
                </a:lnTo>
                <a:lnTo>
                  <a:pt x="891" y="29"/>
                </a:lnTo>
                <a:cubicBezTo>
                  <a:pt x="885" y="29"/>
                  <a:pt x="879" y="33"/>
                  <a:pt x="877" y="38"/>
                </a:cubicBezTo>
                <a:cubicBezTo>
                  <a:pt x="876" y="40"/>
                  <a:pt x="875" y="41"/>
                  <a:pt x="875" y="43"/>
                </a:cubicBezTo>
                <a:cubicBezTo>
                  <a:pt x="875" y="42"/>
                  <a:pt x="875" y="40"/>
                  <a:pt x="875" y="39"/>
                </a:cubicBezTo>
                <a:lnTo>
                  <a:pt x="875" y="33"/>
                </a:lnTo>
                <a:lnTo>
                  <a:pt x="875" y="29"/>
                </a:lnTo>
                <a:lnTo>
                  <a:pt x="868" y="29"/>
                </a:lnTo>
                <a:close/>
                <a:moveTo>
                  <a:pt x="951" y="60"/>
                </a:moveTo>
                <a:lnTo>
                  <a:pt x="951" y="60"/>
                </a:lnTo>
                <a:lnTo>
                  <a:pt x="951" y="52"/>
                </a:lnTo>
                <a:cubicBezTo>
                  <a:pt x="950" y="50"/>
                  <a:pt x="950" y="48"/>
                  <a:pt x="949" y="45"/>
                </a:cubicBezTo>
                <a:cubicBezTo>
                  <a:pt x="948" y="40"/>
                  <a:pt x="946" y="36"/>
                  <a:pt x="942" y="32"/>
                </a:cubicBezTo>
                <a:cubicBezTo>
                  <a:pt x="938" y="29"/>
                  <a:pt x="933" y="28"/>
                  <a:pt x="928" y="28"/>
                </a:cubicBezTo>
                <a:cubicBezTo>
                  <a:pt x="924" y="28"/>
                  <a:pt x="920" y="28"/>
                  <a:pt x="917" y="30"/>
                </a:cubicBezTo>
                <a:cubicBezTo>
                  <a:pt x="914" y="31"/>
                  <a:pt x="911" y="33"/>
                  <a:pt x="909" y="36"/>
                </a:cubicBezTo>
                <a:cubicBezTo>
                  <a:pt x="907" y="39"/>
                  <a:pt x="905" y="42"/>
                  <a:pt x="904" y="45"/>
                </a:cubicBezTo>
                <a:cubicBezTo>
                  <a:pt x="903" y="49"/>
                  <a:pt x="902" y="53"/>
                  <a:pt x="902" y="58"/>
                </a:cubicBezTo>
                <a:cubicBezTo>
                  <a:pt x="902" y="66"/>
                  <a:pt x="904" y="74"/>
                  <a:pt x="909" y="81"/>
                </a:cubicBezTo>
                <a:cubicBezTo>
                  <a:pt x="915" y="86"/>
                  <a:pt x="922" y="89"/>
                  <a:pt x="930" y="89"/>
                </a:cubicBezTo>
                <a:cubicBezTo>
                  <a:pt x="933" y="89"/>
                  <a:pt x="936" y="89"/>
                  <a:pt x="939" y="88"/>
                </a:cubicBezTo>
                <a:cubicBezTo>
                  <a:pt x="941" y="87"/>
                  <a:pt x="944" y="87"/>
                  <a:pt x="946" y="85"/>
                </a:cubicBezTo>
                <a:lnTo>
                  <a:pt x="946" y="78"/>
                </a:lnTo>
                <a:cubicBezTo>
                  <a:pt x="941" y="81"/>
                  <a:pt x="936" y="83"/>
                  <a:pt x="930" y="83"/>
                </a:cubicBezTo>
                <a:cubicBezTo>
                  <a:pt x="925" y="83"/>
                  <a:pt x="919" y="81"/>
                  <a:pt x="916" y="76"/>
                </a:cubicBezTo>
                <a:cubicBezTo>
                  <a:pt x="912" y="72"/>
                  <a:pt x="910" y="66"/>
                  <a:pt x="910" y="60"/>
                </a:cubicBezTo>
                <a:lnTo>
                  <a:pt x="951" y="60"/>
                </a:lnTo>
                <a:close/>
                <a:moveTo>
                  <a:pt x="909" y="54"/>
                </a:moveTo>
                <a:lnTo>
                  <a:pt x="909" y="54"/>
                </a:lnTo>
                <a:cubicBezTo>
                  <a:pt x="910" y="51"/>
                  <a:pt x="910" y="48"/>
                  <a:pt x="912" y="45"/>
                </a:cubicBezTo>
                <a:cubicBezTo>
                  <a:pt x="913" y="42"/>
                  <a:pt x="915" y="39"/>
                  <a:pt x="918" y="37"/>
                </a:cubicBezTo>
                <a:cubicBezTo>
                  <a:pt x="921" y="35"/>
                  <a:pt x="924" y="34"/>
                  <a:pt x="927" y="34"/>
                </a:cubicBezTo>
                <a:cubicBezTo>
                  <a:pt x="930" y="34"/>
                  <a:pt x="933" y="35"/>
                  <a:pt x="935" y="37"/>
                </a:cubicBezTo>
                <a:cubicBezTo>
                  <a:pt x="938" y="39"/>
                  <a:pt x="940" y="41"/>
                  <a:pt x="941" y="44"/>
                </a:cubicBezTo>
                <a:cubicBezTo>
                  <a:pt x="942" y="45"/>
                  <a:pt x="942" y="47"/>
                  <a:pt x="943" y="48"/>
                </a:cubicBezTo>
                <a:cubicBezTo>
                  <a:pt x="943" y="51"/>
                  <a:pt x="943" y="53"/>
                  <a:pt x="943" y="55"/>
                </a:cubicBezTo>
                <a:lnTo>
                  <a:pt x="909" y="54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F9DEF57E-3486-8543-1BFA-51B8CBCC0950}"/>
              </a:ext>
            </a:extLst>
          </p:cNvPr>
          <p:cNvSpPr>
            <a:spLocks/>
          </p:cNvSpPr>
          <p:nvPr userDrawn="1"/>
        </p:nvSpPr>
        <p:spPr bwMode="auto">
          <a:xfrm>
            <a:off x="503238" y="5998016"/>
            <a:ext cx="115887" cy="107950"/>
          </a:xfrm>
          <a:custGeom>
            <a:avLst/>
            <a:gdLst>
              <a:gd name="T0" fmla="*/ 79 w 97"/>
              <a:gd name="T1" fmla="*/ 86 h 87"/>
              <a:gd name="T2" fmla="*/ 79 w 97"/>
              <a:gd name="T3" fmla="*/ 86 h 87"/>
              <a:gd name="T4" fmla="*/ 79 w 97"/>
              <a:gd name="T5" fmla="*/ 36 h 87"/>
              <a:gd name="T6" fmla="*/ 80 w 97"/>
              <a:gd name="T7" fmla="*/ 12 h 87"/>
              <a:gd name="T8" fmla="*/ 80 w 97"/>
              <a:gd name="T9" fmla="*/ 12 h 87"/>
              <a:gd name="T10" fmla="*/ 77 w 97"/>
              <a:gd name="T11" fmla="*/ 22 h 87"/>
              <a:gd name="T12" fmla="*/ 56 w 97"/>
              <a:gd name="T13" fmla="*/ 87 h 87"/>
              <a:gd name="T14" fmla="*/ 40 w 97"/>
              <a:gd name="T15" fmla="*/ 87 h 87"/>
              <a:gd name="T16" fmla="*/ 21 w 97"/>
              <a:gd name="T17" fmla="*/ 33 h 87"/>
              <a:gd name="T18" fmla="*/ 15 w 97"/>
              <a:gd name="T19" fmla="*/ 13 h 87"/>
              <a:gd name="T20" fmla="*/ 15 w 97"/>
              <a:gd name="T21" fmla="*/ 13 h 87"/>
              <a:gd name="T22" fmla="*/ 16 w 97"/>
              <a:gd name="T23" fmla="*/ 35 h 87"/>
              <a:gd name="T24" fmla="*/ 16 w 97"/>
              <a:gd name="T25" fmla="*/ 86 h 87"/>
              <a:gd name="T26" fmla="*/ 0 w 97"/>
              <a:gd name="T27" fmla="*/ 86 h 87"/>
              <a:gd name="T28" fmla="*/ 0 w 97"/>
              <a:gd name="T29" fmla="*/ 1 h 87"/>
              <a:gd name="T30" fmla="*/ 27 w 97"/>
              <a:gd name="T31" fmla="*/ 1 h 87"/>
              <a:gd name="T32" fmla="*/ 43 w 97"/>
              <a:gd name="T33" fmla="*/ 45 h 87"/>
              <a:gd name="T34" fmla="*/ 48 w 97"/>
              <a:gd name="T35" fmla="*/ 67 h 87"/>
              <a:gd name="T36" fmla="*/ 49 w 97"/>
              <a:gd name="T37" fmla="*/ 63 h 87"/>
              <a:gd name="T38" fmla="*/ 52 w 97"/>
              <a:gd name="T39" fmla="*/ 49 h 87"/>
              <a:gd name="T40" fmla="*/ 69 w 97"/>
              <a:gd name="T41" fmla="*/ 0 h 87"/>
              <a:gd name="T42" fmla="*/ 97 w 97"/>
              <a:gd name="T43" fmla="*/ 0 h 87"/>
              <a:gd name="T44" fmla="*/ 97 w 97"/>
              <a:gd name="T45" fmla="*/ 86 h 87"/>
              <a:gd name="T46" fmla="*/ 79 w 97"/>
              <a:gd name="T47" fmla="*/ 86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97" h="87">
                <a:moveTo>
                  <a:pt x="79" y="86"/>
                </a:moveTo>
                <a:lnTo>
                  <a:pt x="79" y="86"/>
                </a:lnTo>
                <a:lnTo>
                  <a:pt x="79" y="36"/>
                </a:lnTo>
                <a:cubicBezTo>
                  <a:pt x="79" y="26"/>
                  <a:pt x="80" y="18"/>
                  <a:pt x="80" y="12"/>
                </a:cubicBezTo>
                <a:lnTo>
                  <a:pt x="80" y="12"/>
                </a:lnTo>
                <a:cubicBezTo>
                  <a:pt x="79" y="17"/>
                  <a:pt x="78" y="18"/>
                  <a:pt x="77" y="22"/>
                </a:cubicBezTo>
                <a:lnTo>
                  <a:pt x="56" y="87"/>
                </a:lnTo>
                <a:lnTo>
                  <a:pt x="40" y="87"/>
                </a:lnTo>
                <a:lnTo>
                  <a:pt x="21" y="33"/>
                </a:lnTo>
                <a:cubicBezTo>
                  <a:pt x="19" y="26"/>
                  <a:pt x="17" y="20"/>
                  <a:pt x="15" y="13"/>
                </a:cubicBezTo>
                <a:lnTo>
                  <a:pt x="15" y="13"/>
                </a:lnTo>
                <a:cubicBezTo>
                  <a:pt x="15" y="19"/>
                  <a:pt x="16" y="30"/>
                  <a:pt x="16" y="35"/>
                </a:cubicBezTo>
                <a:lnTo>
                  <a:pt x="16" y="86"/>
                </a:lnTo>
                <a:lnTo>
                  <a:pt x="0" y="86"/>
                </a:lnTo>
                <a:lnTo>
                  <a:pt x="0" y="1"/>
                </a:lnTo>
                <a:lnTo>
                  <a:pt x="27" y="1"/>
                </a:lnTo>
                <a:lnTo>
                  <a:pt x="43" y="45"/>
                </a:lnTo>
                <a:cubicBezTo>
                  <a:pt x="45" y="52"/>
                  <a:pt x="47" y="59"/>
                  <a:pt x="48" y="67"/>
                </a:cubicBezTo>
                <a:cubicBezTo>
                  <a:pt x="48" y="65"/>
                  <a:pt x="49" y="64"/>
                  <a:pt x="49" y="63"/>
                </a:cubicBezTo>
                <a:cubicBezTo>
                  <a:pt x="50" y="58"/>
                  <a:pt x="51" y="54"/>
                  <a:pt x="52" y="49"/>
                </a:cubicBezTo>
                <a:lnTo>
                  <a:pt x="69" y="0"/>
                </a:lnTo>
                <a:lnTo>
                  <a:pt x="97" y="0"/>
                </a:lnTo>
                <a:lnTo>
                  <a:pt x="97" y="86"/>
                </a:lnTo>
                <a:lnTo>
                  <a:pt x="79" y="86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7" name="Freeform 8">
            <a:extLst>
              <a:ext uri="{FF2B5EF4-FFF2-40B4-BE49-F238E27FC236}">
                <a16:creationId xmlns:a16="http://schemas.microsoft.com/office/drawing/2014/main" id="{4B138825-74B4-460E-705C-84668C31F84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30238" y="5998016"/>
            <a:ext cx="103187" cy="106363"/>
          </a:xfrm>
          <a:custGeom>
            <a:avLst/>
            <a:gdLst>
              <a:gd name="T0" fmla="*/ 44 w 87"/>
              <a:gd name="T1" fmla="*/ 22 h 86"/>
              <a:gd name="T2" fmla="*/ 44 w 87"/>
              <a:gd name="T3" fmla="*/ 22 h 86"/>
              <a:gd name="T4" fmla="*/ 42 w 87"/>
              <a:gd name="T5" fmla="*/ 17 h 86"/>
              <a:gd name="T6" fmla="*/ 42 w 87"/>
              <a:gd name="T7" fmla="*/ 19 h 86"/>
              <a:gd name="T8" fmla="*/ 40 w 87"/>
              <a:gd name="T9" fmla="*/ 24 h 86"/>
              <a:gd name="T10" fmla="*/ 30 w 87"/>
              <a:gd name="T11" fmla="*/ 53 h 86"/>
              <a:gd name="T12" fmla="*/ 55 w 87"/>
              <a:gd name="T13" fmla="*/ 53 h 86"/>
              <a:gd name="T14" fmla="*/ 44 w 87"/>
              <a:gd name="T15" fmla="*/ 22 h 86"/>
              <a:gd name="T16" fmla="*/ 68 w 87"/>
              <a:gd name="T17" fmla="*/ 86 h 86"/>
              <a:gd name="T18" fmla="*/ 68 w 87"/>
              <a:gd name="T19" fmla="*/ 86 h 86"/>
              <a:gd name="T20" fmla="*/ 60 w 87"/>
              <a:gd name="T21" fmla="*/ 66 h 86"/>
              <a:gd name="T22" fmla="*/ 25 w 87"/>
              <a:gd name="T23" fmla="*/ 66 h 86"/>
              <a:gd name="T24" fmla="*/ 18 w 87"/>
              <a:gd name="T25" fmla="*/ 86 h 86"/>
              <a:gd name="T26" fmla="*/ 0 w 87"/>
              <a:gd name="T27" fmla="*/ 86 h 86"/>
              <a:gd name="T28" fmla="*/ 33 w 87"/>
              <a:gd name="T29" fmla="*/ 0 h 86"/>
              <a:gd name="T30" fmla="*/ 52 w 87"/>
              <a:gd name="T31" fmla="*/ 0 h 86"/>
              <a:gd name="T32" fmla="*/ 87 w 87"/>
              <a:gd name="T33" fmla="*/ 86 h 86"/>
              <a:gd name="T34" fmla="*/ 68 w 87"/>
              <a:gd name="T3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7" h="86">
                <a:moveTo>
                  <a:pt x="44" y="22"/>
                </a:moveTo>
                <a:lnTo>
                  <a:pt x="44" y="22"/>
                </a:lnTo>
                <a:cubicBezTo>
                  <a:pt x="43" y="20"/>
                  <a:pt x="43" y="18"/>
                  <a:pt x="42" y="17"/>
                </a:cubicBezTo>
                <a:lnTo>
                  <a:pt x="42" y="19"/>
                </a:lnTo>
                <a:cubicBezTo>
                  <a:pt x="41" y="21"/>
                  <a:pt x="41" y="22"/>
                  <a:pt x="40" y="24"/>
                </a:cubicBezTo>
                <a:lnTo>
                  <a:pt x="30" y="53"/>
                </a:lnTo>
                <a:lnTo>
                  <a:pt x="55" y="53"/>
                </a:lnTo>
                <a:lnTo>
                  <a:pt x="44" y="22"/>
                </a:lnTo>
                <a:close/>
                <a:moveTo>
                  <a:pt x="68" y="86"/>
                </a:moveTo>
                <a:lnTo>
                  <a:pt x="68" y="86"/>
                </a:lnTo>
                <a:lnTo>
                  <a:pt x="60" y="66"/>
                </a:lnTo>
                <a:lnTo>
                  <a:pt x="25" y="66"/>
                </a:lnTo>
                <a:lnTo>
                  <a:pt x="18" y="86"/>
                </a:lnTo>
                <a:lnTo>
                  <a:pt x="0" y="86"/>
                </a:lnTo>
                <a:lnTo>
                  <a:pt x="33" y="0"/>
                </a:lnTo>
                <a:lnTo>
                  <a:pt x="52" y="0"/>
                </a:lnTo>
                <a:lnTo>
                  <a:pt x="87" y="86"/>
                </a:lnTo>
                <a:lnTo>
                  <a:pt x="68" y="86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8" name="Freeform 9">
            <a:extLst>
              <a:ext uri="{FF2B5EF4-FFF2-40B4-BE49-F238E27FC236}">
                <a16:creationId xmlns:a16="http://schemas.microsoft.com/office/drawing/2014/main" id="{13318365-1C7F-BF4F-F991-097CCED4B24C}"/>
              </a:ext>
            </a:extLst>
          </p:cNvPr>
          <p:cNvSpPr>
            <a:spLocks/>
          </p:cNvSpPr>
          <p:nvPr userDrawn="1"/>
        </p:nvSpPr>
        <p:spPr bwMode="auto">
          <a:xfrm>
            <a:off x="739775" y="5994841"/>
            <a:ext cx="66675" cy="112713"/>
          </a:xfrm>
          <a:custGeom>
            <a:avLst/>
            <a:gdLst>
              <a:gd name="T0" fmla="*/ 3 w 56"/>
              <a:gd name="T1" fmla="*/ 71 h 90"/>
              <a:gd name="T2" fmla="*/ 3 w 56"/>
              <a:gd name="T3" fmla="*/ 71 h 90"/>
              <a:gd name="T4" fmla="*/ 23 w 56"/>
              <a:gd name="T5" fmla="*/ 76 h 90"/>
              <a:gd name="T6" fmla="*/ 38 w 56"/>
              <a:gd name="T7" fmla="*/ 64 h 90"/>
              <a:gd name="T8" fmla="*/ 33 w 56"/>
              <a:gd name="T9" fmla="*/ 56 h 90"/>
              <a:gd name="T10" fmla="*/ 24 w 56"/>
              <a:gd name="T11" fmla="*/ 51 h 90"/>
              <a:gd name="T12" fmla="*/ 8 w 56"/>
              <a:gd name="T13" fmla="*/ 43 h 90"/>
              <a:gd name="T14" fmla="*/ 0 w 56"/>
              <a:gd name="T15" fmla="*/ 26 h 90"/>
              <a:gd name="T16" fmla="*/ 30 w 56"/>
              <a:gd name="T17" fmla="*/ 1 h 90"/>
              <a:gd name="T18" fmla="*/ 51 w 56"/>
              <a:gd name="T19" fmla="*/ 4 h 90"/>
              <a:gd name="T20" fmla="*/ 49 w 56"/>
              <a:gd name="T21" fmla="*/ 18 h 90"/>
              <a:gd name="T22" fmla="*/ 31 w 56"/>
              <a:gd name="T23" fmla="*/ 14 h 90"/>
              <a:gd name="T24" fmla="*/ 18 w 56"/>
              <a:gd name="T25" fmla="*/ 24 h 90"/>
              <a:gd name="T26" fmla="*/ 23 w 56"/>
              <a:gd name="T27" fmla="*/ 33 h 90"/>
              <a:gd name="T28" fmla="*/ 35 w 56"/>
              <a:gd name="T29" fmla="*/ 38 h 90"/>
              <a:gd name="T30" fmla="*/ 56 w 56"/>
              <a:gd name="T31" fmla="*/ 63 h 90"/>
              <a:gd name="T32" fmla="*/ 24 w 56"/>
              <a:gd name="T33" fmla="*/ 90 h 90"/>
              <a:gd name="T34" fmla="*/ 2 w 56"/>
              <a:gd name="T35" fmla="*/ 86 h 90"/>
              <a:gd name="T36" fmla="*/ 3 w 56"/>
              <a:gd name="T37" fmla="*/ 71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6" h="90">
                <a:moveTo>
                  <a:pt x="3" y="71"/>
                </a:moveTo>
                <a:lnTo>
                  <a:pt x="3" y="71"/>
                </a:lnTo>
                <a:cubicBezTo>
                  <a:pt x="9" y="74"/>
                  <a:pt x="16" y="76"/>
                  <a:pt x="23" y="76"/>
                </a:cubicBezTo>
                <a:cubicBezTo>
                  <a:pt x="32" y="76"/>
                  <a:pt x="38" y="72"/>
                  <a:pt x="38" y="64"/>
                </a:cubicBezTo>
                <a:cubicBezTo>
                  <a:pt x="38" y="61"/>
                  <a:pt x="36" y="58"/>
                  <a:pt x="33" y="56"/>
                </a:cubicBezTo>
                <a:cubicBezTo>
                  <a:pt x="30" y="54"/>
                  <a:pt x="27" y="53"/>
                  <a:pt x="24" y="51"/>
                </a:cubicBezTo>
                <a:cubicBezTo>
                  <a:pt x="18" y="50"/>
                  <a:pt x="12" y="47"/>
                  <a:pt x="8" y="43"/>
                </a:cubicBezTo>
                <a:cubicBezTo>
                  <a:pt x="3" y="39"/>
                  <a:pt x="0" y="32"/>
                  <a:pt x="0" y="26"/>
                </a:cubicBezTo>
                <a:cubicBezTo>
                  <a:pt x="0" y="10"/>
                  <a:pt x="11" y="1"/>
                  <a:pt x="30" y="1"/>
                </a:cubicBezTo>
                <a:cubicBezTo>
                  <a:pt x="37" y="0"/>
                  <a:pt x="44" y="2"/>
                  <a:pt x="51" y="4"/>
                </a:cubicBezTo>
                <a:lnTo>
                  <a:pt x="49" y="18"/>
                </a:lnTo>
                <a:cubicBezTo>
                  <a:pt x="44" y="15"/>
                  <a:pt x="38" y="14"/>
                  <a:pt x="31" y="14"/>
                </a:cubicBezTo>
                <a:cubicBezTo>
                  <a:pt x="23" y="14"/>
                  <a:pt x="18" y="18"/>
                  <a:pt x="18" y="24"/>
                </a:cubicBezTo>
                <a:cubicBezTo>
                  <a:pt x="18" y="28"/>
                  <a:pt x="20" y="31"/>
                  <a:pt x="23" y="33"/>
                </a:cubicBezTo>
                <a:cubicBezTo>
                  <a:pt x="27" y="35"/>
                  <a:pt x="31" y="36"/>
                  <a:pt x="35" y="38"/>
                </a:cubicBezTo>
                <a:cubicBezTo>
                  <a:pt x="50" y="43"/>
                  <a:pt x="56" y="51"/>
                  <a:pt x="56" y="63"/>
                </a:cubicBezTo>
                <a:cubicBezTo>
                  <a:pt x="56" y="80"/>
                  <a:pt x="44" y="90"/>
                  <a:pt x="24" y="90"/>
                </a:cubicBezTo>
                <a:cubicBezTo>
                  <a:pt x="16" y="90"/>
                  <a:pt x="9" y="89"/>
                  <a:pt x="2" y="86"/>
                </a:cubicBezTo>
                <a:lnTo>
                  <a:pt x="3" y="71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19" name="Freeform 10">
            <a:extLst>
              <a:ext uri="{FF2B5EF4-FFF2-40B4-BE49-F238E27FC236}">
                <a16:creationId xmlns:a16="http://schemas.microsoft.com/office/drawing/2014/main" id="{087533CA-755D-7945-EE04-BE76BE4AC483}"/>
              </a:ext>
            </a:extLst>
          </p:cNvPr>
          <p:cNvSpPr>
            <a:spLocks/>
          </p:cNvSpPr>
          <p:nvPr userDrawn="1"/>
        </p:nvSpPr>
        <p:spPr bwMode="auto">
          <a:xfrm>
            <a:off x="817563" y="5998016"/>
            <a:ext cx="79375" cy="107950"/>
          </a:xfrm>
          <a:custGeom>
            <a:avLst/>
            <a:gdLst>
              <a:gd name="T0" fmla="*/ 67 w 67"/>
              <a:gd name="T1" fmla="*/ 84 h 87"/>
              <a:gd name="T2" fmla="*/ 67 w 67"/>
              <a:gd name="T3" fmla="*/ 84 h 87"/>
              <a:gd name="T4" fmla="*/ 47 w 67"/>
              <a:gd name="T5" fmla="*/ 87 h 87"/>
              <a:gd name="T6" fmla="*/ 0 w 67"/>
              <a:gd name="T7" fmla="*/ 43 h 87"/>
              <a:gd name="T8" fmla="*/ 12 w 67"/>
              <a:gd name="T9" fmla="*/ 12 h 87"/>
              <a:gd name="T10" fmla="*/ 45 w 67"/>
              <a:gd name="T11" fmla="*/ 0 h 87"/>
              <a:gd name="T12" fmla="*/ 66 w 67"/>
              <a:gd name="T13" fmla="*/ 4 h 87"/>
              <a:gd name="T14" fmla="*/ 65 w 67"/>
              <a:gd name="T15" fmla="*/ 18 h 87"/>
              <a:gd name="T16" fmla="*/ 46 w 67"/>
              <a:gd name="T17" fmla="*/ 14 h 87"/>
              <a:gd name="T18" fmla="*/ 18 w 67"/>
              <a:gd name="T19" fmla="*/ 39 h 87"/>
              <a:gd name="T20" fmla="*/ 18 w 67"/>
              <a:gd name="T21" fmla="*/ 43 h 87"/>
              <a:gd name="T22" fmla="*/ 44 w 67"/>
              <a:gd name="T23" fmla="*/ 73 h 87"/>
              <a:gd name="T24" fmla="*/ 47 w 67"/>
              <a:gd name="T25" fmla="*/ 73 h 87"/>
              <a:gd name="T26" fmla="*/ 66 w 67"/>
              <a:gd name="T27" fmla="*/ 69 h 87"/>
              <a:gd name="T28" fmla="*/ 67 w 67"/>
              <a:gd name="T29" fmla="*/ 84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7" h="87">
                <a:moveTo>
                  <a:pt x="67" y="84"/>
                </a:moveTo>
                <a:lnTo>
                  <a:pt x="67" y="84"/>
                </a:lnTo>
                <a:cubicBezTo>
                  <a:pt x="60" y="86"/>
                  <a:pt x="53" y="87"/>
                  <a:pt x="47" y="87"/>
                </a:cubicBezTo>
                <a:cubicBezTo>
                  <a:pt x="17" y="87"/>
                  <a:pt x="0" y="71"/>
                  <a:pt x="0" y="43"/>
                </a:cubicBezTo>
                <a:cubicBezTo>
                  <a:pt x="0" y="31"/>
                  <a:pt x="4" y="20"/>
                  <a:pt x="12" y="12"/>
                </a:cubicBezTo>
                <a:cubicBezTo>
                  <a:pt x="21" y="4"/>
                  <a:pt x="33" y="0"/>
                  <a:pt x="45" y="0"/>
                </a:cubicBezTo>
                <a:cubicBezTo>
                  <a:pt x="52" y="0"/>
                  <a:pt x="59" y="1"/>
                  <a:pt x="66" y="4"/>
                </a:cubicBezTo>
                <a:lnTo>
                  <a:pt x="65" y="18"/>
                </a:lnTo>
                <a:cubicBezTo>
                  <a:pt x="59" y="15"/>
                  <a:pt x="53" y="14"/>
                  <a:pt x="46" y="14"/>
                </a:cubicBezTo>
                <a:cubicBezTo>
                  <a:pt x="32" y="13"/>
                  <a:pt x="19" y="25"/>
                  <a:pt x="18" y="39"/>
                </a:cubicBezTo>
                <a:cubicBezTo>
                  <a:pt x="18" y="40"/>
                  <a:pt x="18" y="42"/>
                  <a:pt x="18" y="43"/>
                </a:cubicBezTo>
                <a:cubicBezTo>
                  <a:pt x="17" y="58"/>
                  <a:pt x="29" y="71"/>
                  <a:pt x="44" y="73"/>
                </a:cubicBezTo>
                <a:cubicBezTo>
                  <a:pt x="45" y="73"/>
                  <a:pt x="46" y="73"/>
                  <a:pt x="47" y="73"/>
                </a:cubicBezTo>
                <a:cubicBezTo>
                  <a:pt x="54" y="73"/>
                  <a:pt x="60" y="71"/>
                  <a:pt x="66" y="69"/>
                </a:cubicBezTo>
                <a:lnTo>
                  <a:pt x="67" y="84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EB4A3B97-FE2C-6F2D-2BFA-CB84618F89D9}"/>
              </a:ext>
            </a:extLst>
          </p:cNvPr>
          <p:cNvSpPr>
            <a:spLocks/>
          </p:cNvSpPr>
          <p:nvPr userDrawn="1"/>
        </p:nvSpPr>
        <p:spPr bwMode="auto">
          <a:xfrm>
            <a:off x="914400" y="5998016"/>
            <a:ext cx="80962" cy="106363"/>
          </a:xfrm>
          <a:custGeom>
            <a:avLst/>
            <a:gdLst>
              <a:gd name="T0" fmla="*/ 52 w 68"/>
              <a:gd name="T1" fmla="*/ 85 h 85"/>
              <a:gd name="T2" fmla="*/ 52 w 68"/>
              <a:gd name="T3" fmla="*/ 85 h 85"/>
              <a:gd name="T4" fmla="*/ 52 w 68"/>
              <a:gd name="T5" fmla="*/ 48 h 85"/>
              <a:gd name="T6" fmla="*/ 17 w 68"/>
              <a:gd name="T7" fmla="*/ 48 h 85"/>
              <a:gd name="T8" fmla="*/ 17 w 68"/>
              <a:gd name="T9" fmla="*/ 85 h 85"/>
              <a:gd name="T10" fmla="*/ 0 w 68"/>
              <a:gd name="T11" fmla="*/ 85 h 85"/>
              <a:gd name="T12" fmla="*/ 0 w 68"/>
              <a:gd name="T13" fmla="*/ 0 h 85"/>
              <a:gd name="T14" fmla="*/ 17 w 68"/>
              <a:gd name="T15" fmla="*/ 0 h 85"/>
              <a:gd name="T16" fmla="*/ 17 w 68"/>
              <a:gd name="T17" fmla="*/ 34 h 85"/>
              <a:gd name="T18" fmla="*/ 51 w 68"/>
              <a:gd name="T19" fmla="*/ 34 h 85"/>
              <a:gd name="T20" fmla="*/ 51 w 68"/>
              <a:gd name="T21" fmla="*/ 0 h 85"/>
              <a:gd name="T22" fmla="*/ 68 w 68"/>
              <a:gd name="T23" fmla="*/ 0 h 85"/>
              <a:gd name="T24" fmla="*/ 68 w 68"/>
              <a:gd name="T25" fmla="*/ 85 h 85"/>
              <a:gd name="T26" fmla="*/ 52 w 68"/>
              <a:gd name="T27" fmla="*/ 8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8" h="85">
                <a:moveTo>
                  <a:pt x="52" y="85"/>
                </a:moveTo>
                <a:lnTo>
                  <a:pt x="52" y="85"/>
                </a:lnTo>
                <a:lnTo>
                  <a:pt x="52" y="48"/>
                </a:lnTo>
                <a:lnTo>
                  <a:pt x="17" y="48"/>
                </a:lnTo>
                <a:lnTo>
                  <a:pt x="17" y="85"/>
                </a:lnTo>
                <a:lnTo>
                  <a:pt x="0" y="85"/>
                </a:lnTo>
                <a:lnTo>
                  <a:pt x="0" y="0"/>
                </a:lnTo>
                <a:lnTo>
                  <a:pt x="17" y="0"/>
                </a:lnTo>
                <a:lnTo>
                  <a:pt x="17" y="34"/>
                </a:lnTo>
                <a:lnTo>
                  <a:pt x="51" y="34"/>
                </a:lnTo>
                <a:lnTo>
                  <a:pt x="51" y="0"/>
                </a:lnTo>
                <a:lnTo>
                  <a:pt x="68" y="0"/>
                </a:lnTo>
                <a:lnTo>
                  <a:pt x="68" y="85"/>
                </a:lnTo>
                <a:lnTo>
                  <a:pt x="52" y="85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9A5C66DA-100E-0CBD-A30B-D8EBDC7DCA53}"/>
              </a:ext>
            </a:extLst>
          </p:cNvPr>
          <p:cNvSpPr>
            <a:spLocks/>
          </p:cNvSpPr>
          <p:nvPr userDrawn="1"/>
        </p:nvSpPr>
        <p:spPr bwMode="auto">
          <a:xfrm>
            <a:off x="1022350" y="5998016"/>
            <a:ext cx="20637" cy="106363"/>
          </a:xfrm>
          <a:custGeom>
            <a:avLst/>
            <a:gdLst>
              <a:gd name="T0" fmla="*/ 0 w 18"/>
              <a:gd name="T1" fmla="*/ 0 h 85"/>
              <a:gd name="T2" fmla="*/ 0 w 18"/>
              <a:gd name="T3" fmla="*/ 0 h 85"/>
              <a:gd name="T4" fmla="*/ 18 w 18"/>
              <a:gd name="T5" fmla="*/ 0 h 85"/>
              <a:gd name="T6" fmla="*/ 18 w 18"/>
              <a:gd name="T7" fmla="*/ 85 h 85"/>
              <a:gd name="T8" fmla="*/ 0 w 18"/>
              <a:gd name="T9" fmla="*/ 85 h 85"/>
              <a:gd name="T10" fmla="*/ 0 w 18"/>
              <a:gd name="T11" fmla="*/ 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" h="85">
                <a:moveTo>
                  <a:pt x="0" y="0"/>
                </a:moveTo>
                <a:lnTo>
                  <a:pt x="0" y="0"/>
                </a:lnTo>
                <a:lnTo>
                  <a:pt x="18" y="0"/>
                </a:lnTo>
                <a:lnTo>
                  <a:pt x="18" y="85"/>
                </a:lnTo>
                <a:lnTo>
                  <a:pt x="0" y="85"/>
                </a:lnTo>
                <a:lnTo>
                  <a:pt x="0" y="0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F857795E-A8B8-23F6-9543-D3E630DDBBF5}"/>
              </a:ext>
            </a:extLst>
          </p:cNvPr>
          <p:cNvSpPr>
            <a:spLocks/>
          </p:cNvSpPr>
          <p:nvPr userDrawn="1"/>
        </p:nvSpPr>
        <p:spPr bwMode="auto">
          <a:xfrm>
            <a:off x="1068388" y="5998016"/>
            <a:ext cx="84137" cy="106363"/>
          </a:xfrm>
          <a:custGeom>
            <a:avLst/>
            <a:gdLst>
              <a:gd name="T0" fmla="*/ 49 w 70"/>
              <a:gd name="T1" fmla="*/ 86 h 86"/>
              <a:gd name="T2" fmla="*/ 49 w 70"/>
              <a:gd name="T3" fmla="*/ 86 h 86"/>
              <a:gd name="T4" fmla="*/ 21 w 70"/>
              <a:gd name="T5" fmla="*/ 34 h 86"/>
              <a:gd name="T6" fmla="*/ 14 w 70"/>
              <a:gd name="T7" fmla="*/ 19 h 86"/>
              <a:gd name="T8" fmla="*/ 16 w 70"/>
              <a:gd name="T9" fmla="*/ 41 h 86"/>
              <a:gd name="T10" fmla="*/ 16 w 70"/>
              <a:gd name="T11" fmla="*/ 86 h 86"/>
              <a:gd name="T12" fmla="*/ 0 w 70"/>
              <a:gd name="T13" fmla="*/ 86 h 86"/>
              <a:gd name="T14" fmla="*/ 0 w 70"/>
              <a:gd name="T15" fmla="*/ 1 h 86"/>
              <a:gd name="T16" fmla="*/ 20 w 70"/>
              <a:gd name="T17" fmla="*/ 1 h 86"/>
              <a:gd name="T18" fmla="*/ 49 w 70"/>
              <a:gd name="T19" fmla="*/ 52 h 86"/>
              <a:gd name="T20" fmla="*/ 54 w 70"/>
              <a:gd name="T21" fmla="*/ 64 h 86"/>
              <a:gd name="T22" fmla="*/ 55 w 70"/>
              <a:gd name="T23" fmla="*/ 68 h 86"/>
              <a:gd name="T24" fmla="*/ 55 w 70"/>
              <a:gd name="T25" fmla="*/ 63 h 86"/>
              <a:gd name="T26" fmla="*/ 54 w 70"/>
              <a:gd name="T27" fmla="*/ 46 h 86"/>
              <a:gd name="T28" fmla="*/ 54 w 70"/>
              <a:gd name="T29" fmla="*/ 0 h 86"/>
              <a:gd name="T30" fmla="*/ 70 w 70"/>
              <a:gd name="T31" fmla="*/ 0 h 86"/>
              <a:gd name="T32" fmla="*/ 70 w 70"/>
              <a:gd name="T33" fmla="*/ 86 h 86"/>
              <a:gd name="T34" fmla="*/ 49 w 70"/>
              <a:gd name="T3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" h="86">
                <a:moveTo>
                  <a:pt x="49" y="86"/>
                </a:moveTo>
                <a:lnTo>
                  <a:pt x="49" y="86"/>
                </a:lnTo>
                <a:lnTo>
                  <a:pt x="21" y="34"/>
                </a:lnTo>
                <a:cubicBezTo>
                  <a:pt x="19" y="29"/>
                  <a:pt x="16" y="24"/>
                  <a:pt x="14" y="19"/>
                </a:cubicBezTo>
                <a:cubicBezTo>
                  <a:pt x="15" y="26"/>
                  <a:pt x="16" y="34"/>
                  <a:pt x="16" y="41"/>
                </a:cubicBezTo>
                <a:lnTo>
                  <a:pt x="16" y="86"/>
                </a:lnTo>
                <a:lnTo>
                  <a:pt x="0" y="86"/>
                </a:lnTo>
                <a:lnTo>
                  <a:pt x="0" y="1"/>
                </a:lnTo>
                <a:lnTo>
                  <a:pt x="20" y="1"/>
                </a:lnTo>
                <a:lnTo>
                  <a:pt x="49" y="52"/>
                </a:lnTo>
                <a:cubicBezTo>
                  <a:pt x="51" y="56"/>
                  <a:pt x="52" y="60"/>
                  <a:pt x="54" y="64"/>
                </a:cubicBezTo>
                <a:cubicBezTo>
                  <a:pt x="54" y="65"/>
                  <a:pt x="55" y="66"/>
                  <a:pt x="55" y="68"/>
                </a:cubicBezTo>
                <a:cubicBezTo>
                  <a:pt x="55" y="66"/>
                  <a:pt x="55" y="64"/>
                  <a:pt x="55" y="63"/>
                </a:cubicBezTo>
                <a:cubicBezTo>
                  <a:pt x="54" y="57"/>
                  <a:pt x="53" y="52"/>
                  <a:pt x="54" y="46"/>
                </a:cubicBezTo>
                <a:lnTo>
                  <a:pt x="54" y="0"/>
                </a:lnTo>
                <a:lnTo>
                  <a:pt x="70" y="0"/>
                </a:lnTo>
                <a:lnTo>
                  <a:pt x="70" y="86"/>
                </a:lnTo>
                <a:lnTo>
                  <a:pt x="49" y="86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34" name="Freeform 14">
            <a:extLst>
              <a:ext uri="{FF2B5EF4-FFF2-40B4-BE49-F238E27FC236}">
                <a16:creationId xmlns:a16="http://schemas.microsoft.com/office/drawing/2014/main" id="{E57A54FE-3136-2D99-1C0E-DBD494546314}"/>
              </a:ext>
            </a:extLst>
          </p:cNvPr>
          <p:cNvSpPr>
            <a:spLocks/>
          </p:cNvSpPr>
          <p:nvPr userDrawn="1"/>
        </p:nvSpPr>
        <p:spPr bwMode="auto">
          <a:xfrm>
            <a:off x="1176338" y="5998016"/>
            <a:ext cx="61912" cy="106363"/>
          </a:xfrm>
          <a:custGeom>
            <a:avLst/>
            <a:gdLst>
              <a:gd name="T0" fmla="*/ 51 w 51"/>
              <a:gd name="T1" fmla="*/ 85 h 85"/>
              <a:gd name="T2" fmla="*/ 51 w 51"/>
              <a:gd name="T3" fmla="*/ 85 h 85"/>
              <a:gd name="T4" fmla="*/ 0 w 51"/>
              <a:gd name="T5" fmla="*/ 85 h 85"/>
              <a:gd name="T6" fmla="*/ 0 w 51"/>
              <a:gd name="T7" fmla="*/ 0 h 85"/>
              <a:gd name="T8" fmla="*/ 51 w 51"/>
              <a:gd name="T9" fmla="*/ 0 h 85"/>
              <a:gd name="T10" fmla="*/ 51 w 51"/>
              <a:gd name="T11" fmla="*/ 14 h 85"/>
              <a:gd name="T12" fmla="*/ 17 w 51"/>
              <a:gd name="T13" fmla="*/ 14 h 85"/>
              <a:gd name="T14" fmla="*/ 17 w 51"/>
              <a:gd name="T15" fmla="*/ 34 h 85"/>
              <a:gd name="T16" fmla="*/ 48 w 51"/>
              <a:gd name="T17" fmla="*/ 34 h 85"/>
              <a:gd name="T18" fmla="*/ 48 w 51"/>
              <a:gd name="T19" fmla="*/ 48 h 85"/>
              <a:gd name="T20" fmla="*/ 17 w 51"/>
              <a:gd name="T21" fmla="*/ 48 h 85"/>
              <a:gd name="T22" fmla="*/ 17 w 51"/>
              <a:gd name="T23" fmla="*/ 71 h 85"/>
              <a:gd name="T24" fmla="*/ 51 w 51"/>
              <a:gd name="T25" fmla="*/ 71 h 85"/>
              <a:gd name="T26" fmla="*/ 51 w 51"/>
              <a:gd name="T27" fmla="*/ 8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" h="85">
                <a:moveTo>
                  <a:pt x="51" y="85"/>
                </a:moveTo>
                <a:lnTo>
                  <a:pt x="51" y="85"/>
                </a:lnTo>
                <a:lnTo>
                  <a:pt x="0" y="85"/>
                </a:lnTo>
                <a:lnTo>
                  <a:pt x="0" y="0"/>
                </a:lnTo>
                <a:lnTo>
                  <a:pt x="51" y="0"/>
                </a:lnTo>
                <a:lnTo>
                  <a:pt x="51" y="14"/>
                </a:lnTo>
                <a:lnTo>
                  <a:pt x="17" y="14"/>
                </a:lnTo>
                <a:lnTo>
                  <a:pt x="17" y="34"/>
                </a:lnTo>
                <a:lnTo>
                  <a:pt x="48" y="34"/>
                </a:lnTo>
                <a:lnTo>
                  <a:pt x="48" y="48"/>
                </a:lnTo>
                <a:lnTo>
                  <a:pt x="17" y="48"/>
                </a:lnTo>
                <a:lnTo>
                  <a:pt x="17" y="71"/>
                </a:lnTo>
                <a:lnTo>
                  <a:pt x="51" y="71"/>
                </a:lnTo>
                <a:lnTo>
                  <a:pt x="51" y="85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35" name="Freeform 15">
            <a:extLst>
              <a:ext uri="{FF2B5EF4-FFF2-40B4-BE49-F238E27FC236}">
                <a16:creationId xmlns:a16="http://schemas.microsoft.com/office/drawing/2014/main" id="{A1FED31D-2973-68C8-6BB2-583247AF0BDA}"/>
              </a:ext>
            </a:extLst>
          </p:cNvPr>
          <p:cNvSpPr>
            <a:spLocks/>
          </p:cNvSpPr>
          <p:nvPr userDrawn="1"/>
        </p:nvSpPr>
        <p:spPr bwMode="auto">
          <a:xfrm>
            <a:off x="1258888" y="5998016"/>
            <a:ext cx="85725" cy="106363"/>
          </a:xfrm>
          <a:custGeom>
            <a:avLst/>
            <a:gdLst>
              <a:gd name="T0" fmla="*/ 50 w 71"/>
              <a:gd name="T1" fmla="*/ 86 h 86"/>
              <a:gd name="T2" fmla="*/ 50 w 71"/>
              <a:gd name="T3" fmla="*/ 86 h 86"/>
              <a:gd name="T4" fmla="*/ 22 w 71"/>
              <a:gd name="T5" fmla="*/ 34 h 86"/>
              <a:gd name="T6" fmla="*/ 15 w 71"/>
              <a:gd name="T7" fmla="*/ 19 h 86"/>
              <a:gd name="T8" fmla="*/ 17 w 71"/>
              <a:gd name="T9" fmla="*/ 41 h 86"/>
              <a:gd name="T10" fmla="*/ 17 w 71"/>
              <a:gd name="T11" fmla="*/ 86 h 86"/>
              <a:gd name="T12" fmla="*/ 0 w 71"/>
              <a:gd name="T13" fmla="*/ 86 h 86"/>
              <a:gd name="T14" fmla="*/ 0 w 71"/>
              <a:gd name="T15" fmla="*/ 1 h 86"/>
              <a:gd name="T16" fmla="*/ 20 w 71"/>
              <a:gd name="T17" fmla="*/ 1 h 86"/>
              <a:gd name="T18" fmla="*/ 49 w 71"/>
              <a:gd name="T19" fmla="*/ 52 h 86"/>
              <a:gd name="T20" fmla="*/ 54 w 71"/>
              <a:gd name="T21" fmla="*/ 64 h 86"/>
              <a:gd name="T22" fmla="*/ 56 w 71"/>
              <a:gd name="T23" fmla="*/ 68 h 86"/>
              <a:gd name="T24" fmla="*/ 55 w 71"/>
              <a:gd name="T25" fmla="*/ 63 h 86"/>
              <a:gd name="T26" fmla="*/ 54 w 71"/>
              <a:gd name="T27" fmla="*/ 46 h 86"/>
              <a:gd name="T28" fmla="*/ 54 w 71"/>
              <a:gd name="T29" fmla="*/ 0 h 86"/>
              <a:gd name="T30" fmla="*/ 71 w 71"/>
              <a:gd name="T31" fmla="*/ 0 h 86"/>
              <a:gd name="T32" fmla="*/ 71 w 71"/>
              <a:gd name="T33" fmla="*/ 86 h 86"/>
              <a:gd name="T34" fmla="*/ 50 w 71"/>
              <a:gd name="T3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1" h="86">
                <a:moveTo>
                  <a:pt x="50" y="86"/>
                </a:moveTo>
                <a:lnTo>
                  <a:pt x="50" y="86"/>
                </a:lnTo>
                <a:lnTo>
                  <a:pt x="22" y="34"/>
                </a:lnTo>
                <a:cubicBezTo>
                  <a:pt x="19" y="29"/>
                  <a:pt x="17" y="24"/>
                  <a:pt x="15" y="19"/>
                </a:cubicBezTo>
                <a:cubicBezTo>
                  <a:pt x="16" y="26"/>
                  <a:pt x="17" y="34"/>
                  <a:pt x="17" y="41"/>
                </a:cubicBezTo>
                <a:lnTo>
                  <a:pt x="17" y="86"/>
                </a:lnTo>
                <a:lnTo>
                  <a:pt x="0" y="86"/>
                </a:lnTo>
                <a:lnTo>
                  <a:pt x="0" y="1"/>
                </a:lnTo>
                <a:lnTo>
                  <a:pt x="20" y="1"/>
                </a:lnTo>
                <a:lnTo>
                  <a:pt x="49" y="52"/>
                </a:lnTo>
                <a:cubicBezTo>
                  <a:pt x="51" y="56"/>
                  <a:pt x="53" y="60"/>
                  <a:pt x="54" y="64"/>
                </a:cubicBezTo>
                <a:cubicBezTo>
                  <a:pt x="54" y="64"/>
                  <a:pt x="55" y="66"/>
                  <a:pt x="56" y="68"/>
                </a:cubicBezTo>
                <a:cubicBezTo>
                  <a:pt x="55" y="66"/>
                  <a:pt x="55" y="64"/>
                  <a:pt x="55" y="63"/>
                </a:cubicBezTo>
                <a:cubicBezTo>
                  <a:pt x="54" y="57"/>
                  <a:pt x="54" y="52"/>
                  <a:pt x="54" y="46"/>
                </a:cubicBezTo>
                <a:lnTo>
                  <a:pt x="54" y="0"/>
                </a:lnTo>
                <a:lnTo>
                  <a:pt x="71" y="0"/>
                </a:lnTo>
                <a:lnTo>
                  <a:pt x="71" y="86"/>
                </a:lnTo>
                <a:lnTo>
                  <a:pt x="50" y="86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36" name="Freeform 16">
            <a:extLst>
              <a:ext uri="{FF2B5EF4-FFF2-40B4-BE49-F238E27FC236}">
                <a16:creationId xmlns:a16="http://schemas.microsoft.com/office/drawing/2014/main" id="{617FD265-A4D2-2E92-E322-4110BE9CDCC1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363663" y="5998016"/>
            <a:ext cx="73025" cy="107950"/>
          </a:xfrm>
          <a:custGeom>
            <a:avLst/>
            <a:gdLst>
              <a:gd name="T0" fmla="*/ 26 w 62"/>
              <a:gd name="T1" fmla="*/ 73 h 87"/>
              <a:gd name="T2" fmla="*/ 26 w 62"/>
              <a:gd name="T3" fmla="*/ 73 h 87"/>
              <a:gd name="T4" fmla="*/ 43 w 62"/>
              <a:gd name="T5" fmla="*/ 61 h 87"/>
              <a:gd name="T6" fmla="*/ 27 w 62"/>
              <a:gd name="T7" fmla="*/ 48 h 87"/>
              <a:gd name="T8" fmla="*/ 18 w 62"/>
              <a:gd name="T9" fmla="*/ 48 h 87"/>
              <a:gd name="T10" fmla="*/ 18 w 62"/>
              <a:gd name="T11" fmla="*/ 73 h 87"/>
              <a:gd name="T12" fmla="*/ 26 w 62"/>
              <a:gd name="T13" fmla="*/ 73 h 87"/>
              <a:gd name="T14" fmla="*/ 26 w 62"/>
              <a:gd name="T15" fmla="*/ 35 h 87"/>
              <a:gd name="T16" fmla="*/ 26 w 62"/>
              <a:gd name="T17" fmla="*/ 35 h 87"/>
              <a:gd name="T18" fmla="*/ 41 w 62"/>
              <a:gd name="T19" fmla="*/ 25 h 87"/>
              <a:gd name="T20" fmla="*/ 27 w 62"/>
              <a:gd name="T21" fmla="*/ 14 h 87"/>
              <a:gd name="T22" fmla="*/ 17 w 62"/>
              <a:gd name="T23" fmla="*/ 14 h 87"/>
              <a:gd name="T24" fmla="*/ 17 w 62"/>
              <a:gd name="T25" fmla="*/ 35 h 87"/>
              <a:gd name="T26" fmla="*/ 26 w 62"/>
              <a:gd name="T27" fmla="*/ 35 h 87"/>
              <a:gd name="T28" fmla="*/ 0 w 62"/>
              <a:gd name="T29" fmla="*/ 1 h 87"/>
              <a:gd name="T30" fmla="*/ 0 w 62"/>
              <a:gd name="T31" fmla="*/ 1 h 87"/>
              <a:gd name="T32" fmla="*/ 28 w 62"/>
              <a:gd name="T33" fmla="*/ 1 h 87"/>
              <a:gd name="T34" fmla="*/ 50 w 62"/>
              <a:gd name="T35" fmla="*/ 5 h 87"/>
              <a:gd name="T36" fmla="*/ 58 w 62"/>
              <a:gd name="T37" fmla="*/ 22 h 87"/>
              <a:gd name="T38" fmla="*/ 41 w 62"/>
              <a:gd name="T39" fmla="*/ 41 h 87"/>
              <a:gd name="T40" fmla="*/ 61 w 62"/>
              <a:gd name="T41" fmla="*/ 62 h 87"/>
              <a:gd name="T42" fmla="*/ 61 w 62"/>
              <a:gd name="T43" fmla="*/ 62 h 87"/>
              <a:gd name="T44" fmla="*/ 50 w 62"/>
              <a:gd name="T45" fmla="*/ 82 h 87"/>
              <a:gd name="T46" fmla="*/ 27 w 62"/>
              <a:gd name="T47" fmla="*/ 86 h 87"/>
              <a:gd name="T48" fmla="*/ 1 w 62"/>
              <a:gd name="T49" fmla="*/ 86 h 87"/>
              <a:gd name="T50" fmla="*/ 0 w 62"/>
              <a:gd name="T51" fmla="*/ 1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2" h="87">
                <a:moveTo>
                  <a:pt x="26" y="73"/>
                </a:moveTo>
                <a:lnTo>
                  <a:pt x="26" y="73"/>
                </a:lnTo>
                <a:cubicBezTo>
                  <a:pt x="37" y="73"/>
                  <a:pt x="43" y="69"/>
                  <a:pt x="43" y="61"/>
                </a:cubicBezTo>
                <a:cubicBezTo>
                  <a:pt x="43" y="53"/>
                  <a:pt x="37" y="48"/>
                  <a:pt x="27" y="48"/>
                </a:cubicBezTo>
                <a:lnTo>
                  <a:pt x="18" y="48"/>
                </a:lnTo>
                <a:lnTo>
                  <a:pt x="18" y="73"/>
                </a:lnTo>
                <a:lnTo>
                  <a:pt x="26" y="73"/>
                </a:lnTo>
                <a:close/>
                <a:moveTo>
                  <a:pt x="26" y="35"/>
                </a:moveTo>
                <a:lnTo>
                  <a:pt x="26" y="35"/>
                </a:lnTo>
                <a:cubicBezTo>
                  <a:pt x="35" y="35"/>
                  <a:pt x="41" y="32"/>
                  <a:pt x="41" y="25"/>
                </a:cubicBezTo>
                <a:cubicBezTo>
                  <a:pt x="41" y="18"/>
                  <a:pt x="36" y="14"/>
                  <a:pt x="27" y="14"/>
                </a:cubicBezTo>
                <a:lnTo>
                  <a:pt x="17" y="14"/>
                </a:lnTo>
                <a:lnTo>
                  <a:pt x="17" y="35"/>
                </a:lnTo>
                <a:lnTo>
                  <a:pt x="26" y="35"/>
                </a:lnTo>
                <a:close/>
                <a:moveTo>
                  <a:pt x="0" y="1"/>
                </a:moveTo>
                <a:lnTo>
                  <a:pt x="0" y="1"/>
                </a:lnTo>
                <a:lnTo>
                  <a:pt x="28" y="1"/>
                </a:lnTo>
                <a:cubicBezTo>
                  <a:pt x="36" y="0"/>
                  <a:pt x="43" y="1"/>
                  <a:pt x="50" y="5"/>
                </a:cubicBezTo>
                <a:cubicBezTo>
                  <a:pt x="55" y="9"/>
                  <a:pt x="58" y="16"/>
                  <a:pt x="58" y="22"/>
                </a:cubicBezTo>
                <a:cubicBezTo>
                  <a:pt x="59" y="32"/>
                  <a:pt x="51" y="40"/>
                  <a:pt x="41" y="41"/>
                </a:cubicBezTo>
                <a:cubicBezTo>
                  <a:pt x="53" y="41"/>
                  <a:pt x="62" y="51"/>
                  <a:pt x="61" y="62"/>
                </a:cubicBezTo>
                <a:lnTo>
                  <a:pt x="61" y="62"/>
                </a:lnTo>
                <a:cubicBezTo>
                  <a:pt x="62" y="70"/>
                  <a:pt x="57" y="78"/>
                  <a:pt x="50" y="82"/>
                </a:cubicBezTo>
                <a:cubicBezTo>
                  <a:pt x="43" y="86"/>
                  <a:pt x="35" y="87"/>
                  <a:pt x="27" y="86"/>
                </a:cubicBezTo>
                <a:lnTo>
                  <a:pt x="1" y="86"/>
                </a:lnTo>
                <a:lnTo>
                  <a:pt x="0" y="1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37" name="Freeform 17">
            <a:extLst>
              <a:ext uri="{FF2B5EF4-FFF2-40B4-BE49-F238E27FC236}">
                <a16:creationId xmlns:a16="http://schemas.microsoft.com/office/drawing/2014/main" id="{EEC60D0F-4811-CC5B-F1AB-D8756BBA6530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441450" y="5998016"/>
            <a:ext cx="103187" cy="106363"/>
          </a:xfrm>
          <a:custGeom>
            <a:avLst/>
            <a:gdLst>
              <a:gd name="T0" fmla="*/ 44 w 86"/>
              <a:gd name="T1" fmla="*/ 22 h 86"/>
              <a:gd name="T2" fmla="*/ 44 w 86"/>
              <a:gd name="T3" fmla="*/ 22 h 86"/>
              <a:gd name="T4" fmla="*/ 42 w 86"/>
              <a:gd name="T5" fmla="*/ 17 h 86"/>
              <a:gd name="T6" fmla="*/ 42 w 86"/>
              <a:gd name="T7" fmla="*/ 19 h 86"/>
              <a:gd name="T8" fmla="*/ 40 w 86"/>
              <a:gd name="T9" fmla="*/ 24 h 86"/>
              <a:gd name="T10" fmla="*/ 30 w 86"/>
              <a:gd name="T11" fmla="*/ 52 h 86"/>
              <a:gd name="T12" fmla="*/ 55 w 86"/>
              <a:gd name="T13" fmla="*/ 52 h 86"/>
              <a:gd name="T14" fmla="*/ 44 w 86"/>
              <a:gd name="T15" fmla="*/ 22 h 86"/>
              <a:gd name="T16" fmla="*/ 68 w 86"/>
              <a:gd name="T17" fmla="*/ 86 h 86"/>
              <a:gd name="T18" fmla="*/ 68 w 86"/>
              <a:gd name="T19" fmla="*/ 86 h 86"/>
              <a:gd name="T20" fmla="*/ 60 w 86"/>
              <a:gd name="T21" fmla="*/ 66 h 86"/>
              <a:gd name="T22" fmla="*/ 25 w 86"/>
              <a:gd name="T23" fmla="*/ 66 h 86"/>
              <a:gd name="T24" fmla="*/ 18 w 86"/>
              <a:gd name="T25" fmla="*/ 86 h 86"/>
              <a:gd name="T26" fmla="*/ 0 w 86"/>
              <a:gd name="T27" fmla="*/ 86 h 86"/>
              <a:gd name="T28" fmla="*/ 33 w 86"/>
              <a:gd name="T29" fmla="*/ 0 h 86"/>
              <a:gd name="T30" fmla="*/ 52 w 86"/>
              <a:gd name="T31" fmla="*/ 0 h 86"/>
              <a:gd name="T32" fmla="*/ 86 w 86"/>
              <a:gd name="T33" fmla="*/ 86 h 86"/>
              <a:gd name="T34" fmla="*/ 68 w 86"/>
              <a:gd name="T3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6" h="86">
                <a:moveTo>
                  <a:pt x="44" y="22"/>
                </a:moveTo>
                <a:lnTo>
                  <a:pt x="44" y="22"/>
                </a:lnTo>
                <a:cubicBezTo>
                  <a:pt x="43" y="20"/>
                  <a:pt x="43" y="18"/>
                  <a:pt x="42" y="17"/>
                </a:cubicBezTo>
                <a:lnTo>
                  <a:pt x="42" y="19"/>
                </a:lnTo>
                <a:cubicBezTo>
                  <a:pt x="41" y="21"/>
                  <a:pt x="41" y="22"/>
                  <a:pt x="40" y="24"/>
                </a:cubicBezTo>
                <a:lnTo>
                  <a:pt x="30" y="52"/>
                </a:lnTo>
                <a:lnTo>
                  <a:pt x="55" y="52"/>
                </a:lnTo>
                <a:lnTo>
                  <a:pt x="44" y="22"/>
                </a:lnTo>
                <a:close/>
                <a:moveTo>
                  <a:pt x="68" y="86"/>
                </a:moveTo>
                <a:lnTo>
                  <a:pt x="68" y="86"/>
                </a:lnTo>
                <a:lnTo>
                  <a:pt x="60" y="66"/>
                </a:lnTo>
                <a:lnTo>
                  <a:pt x="25" y="66"/>
                </a:lnTo>
                <a:lnTo>
                  <a:pt x="18" y="86"/>
                </a:lnTo>
                <a:lnTo>
                  <a:pt x="0" y="86"/>
                </a:lnTo>
                <a:lnTo>
                  <a:pt x="33" y="0"/>
                </a:lnTo>
                <a:lnTo>
                  <a:pt x="52" y="0"/>
                </a:lnTo>
                <a:lnTo>
                  <a:pt x="86" y="86"/>
                </a:lnTo>
                <a:lnTo>
                  <a:pt x="68" y="86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38" name="Freeform 18">
            <a:extLst>
              <a:ext uri="{FF2B5EF4-FFF2-40B4-BE49-F238E27FC236}">
                <a16:creationId xmlns:a16="http://schemas.microsoft.com/office/drawing/2014/main" id="{53852939-30E5-50D3-0542-A4BBA7D40B9A}"/>
              </a:ext>
            </a:extLst>
          </p:cNvPr>
          <p:cNvSpPr>
            <a:spLocks/>
          </p:cNvSpPr>
          <p:nvPr userDrawn="1"/>
        </p:nvSpPr>
        <p:spPr bwMode="auto">
          <a:xfrm>
            <a:off x="1550988" y="5998016"/>
            <a:ext cx="84137" cy="111125"/>
          </a:xfrm>
          <a:custGeom>
            <a:avLst/>
            <a:gdLst>
              <a:gd name="T0" fmla="*/ 71 w 71"/>
              <a:gd name="T1" fmla="*/ 0 h 89"/>
              <a:gd name="T2" fmla="*/ 71 w 71"/>
              <a:gd name="T3" fmla="*/ 0 h 89"/>
              <a:gd name="T4" fmla="*/ 71 w 71"/>
              <a:gd name="T5" fmla="*/ 53 h 89"/>
              <a:gd name="T6" fmla="*/ 35 w 71"/>
              <a:gd name="T7" fmla="*/ 88 h 89"/>
              <a:gd name="T8" fmla="*/ 8 w 71"/>
              <a:gd name="T9" fmla="*/ 78 h 89"/>
              <a:gd name="T10" fmla="*/ 1 w 71"/>
              <a:gd name="T11" fmla="*/ 52 h 89"/>
              <a:gd name="T12" fmla="*/ 1 w 71"/>
              <a:gd name="T13" fmla="*/ 0 h 89"/>
              <a:gd name="T14" fmla="*/ 18 w 71"/>
              <a:gd name="T15" fmla="*/ 0 h 89"/>
              <a:gd name="T16" fmla="*/ 18 w 71"/>
              <a:gd name="T17" fmla="*/ 51 h 89"/>
              <a:gd name="T18" fmla="*/ 23 w 71"/>
              <a:gd name="T19" fmla="*/ 68 h 89"/>
              <a:gd name="T20" fmla="*/ 37 w 71"/>
              <a:gd name="T21" fmla="*/ 74 h 89"/>
              <a:gd name="T22" fmla="*/ 52 w 71"/>
              <a:gd name="T23" fmla="*/ 66 h 89"/>
              <a:gd name="T24" fmla="*/ 54 w 71"/>
              <a:gd name="T25" fmla="*/ 50 h 89"/>
              <a:gd name="T26" fmla="*/ 54 w 71"/>
              <a:gd name="T27" fmla="*/ 0 h 89"/>
              <a:gd name="T28" fmla="*/ 71 w 71"/>
              <a:gd name="T29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1" h="89">
                <a:moveTo>
                  <a:pt x="71" y="0"/>
                </a:moveTo>
                <a:lnTo>
                  <a:pt x="71" y="0"/>
                </a:lnTo>
                <a:lnTo>
                  <a:pt x="71" y="53"/>
                </a:lnTo>
                <a:cubicBezTo>
                  <a:pt x="71" y="77"/>
                  <a:pt x="60" y="88"/>
                  <a:pt x="35" y="88"/>
                </a:cubicBezTo>
                <a:cubicBezTo>
                  <a:pt x="25" y="89"/>
                  <a:pt x="15" y="85"/>
                  <a:pt x="8" y="78"/>
                </a:cubicBezTo>
                <a:cubicBezTo>
                  <a:pt x="3" y="71"/>
                  <a:pt x="0" y="61"/>
                  <a:pt x="1" y="52"/>
                </a:cubicBezTo>
                <a:lnTo>
                  <a:pt x="1" y="0"/>
                </a:lnTo>
                <a:lnTo>
                  <a:pt x="18" y="0"/>
                </a:lnTo>
                <a:lnTo>
                  <a:pt x="18" y="51"/>
                </a:lnTo>
                <a:cubicBezTo>
                  <a:pt x="18" y="57"/>
                  <a:pt x="19" y="63"/>
                  <a:pt x="23" y="68"/>
                </a:cubicBezTo>
                <a:cubicBezTo>
                  <a:pt x="26" y="72"/>
                  <a:pt x="31" y="75"/>
                  <a:pt x="37" y="74"/>
                </a:cubicBezTo>
                <a:cubicBezTo>
                  <a:pt x="43" y="75"/>
                  <a:pt x="49" y="71"/>
                  <a:pt x="52" y="66"/>
                </a:cubicBezTo>
                <a:cubicBezTo>
                  <a:pt x="54" y="61"/>
                  <a:pt x="55" y="55"/>
                  <a:pt x="54" y="50"/>
                </a:cubicBezTo>
                <a:lnTo>
                  <a:pt x="54" y="0"/>
                </a:lnTo>
                <a:lnTo>
                  <a:pt x="71" y="0"/>
                </a:lnTo>
                <a:close/>
              </a:path>
            </a:pathLst>
          </a:custGeom>
          <a:solidFill>
            <a:srgbClr val="004E7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250" name="Foliennummernplatzhalter 249">
            <a:extLst>
              <a:ext uri="{FF2B5EF4-FFF2-40B4-BE49-F238E27FC236}">
                <a16:creationId xmlns:a16="http://schemas.microsoft.com/office/drawing/2014/main" id="{4C840B88-6685-FF75-DD24-CF1E7C943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56244" y="5976087"/>
            <a:ext cx="360000" cy="288000"/>
          </a:xfrm>
          <a:prstGeom prst="rect">
            <a:avLst/>
          </a:prstGeom>
        </p:spPr>
        <p:txBody>
          <a:bodyPr vert="horz" wrap="none" lIns="0" tIns="338400" rIns="0" bIns="0" rtlCol="0" anchor="b" anchorCtr="0">
            <a:noAutofit/>
          </a:bodyPr>
          <a:lstStyle>
            <a:lvl1pPr algn="r">
              <a:defRPr lang="de-DE" sz="1000" smtClean="0">
                <a:solidFill>
                  <a:srgbClr val="8C857A"/>
                </a:solidFill>
              </a:defRPr>
            </a:lvl1pPr>
          </a:lstStyle>
          <a:p>
            <a:fld id="{EBA7648D-BACA-4F70-BD5E-B6ADA181CB0C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43" name="Freeform 87">
            <a:extLst>
              <a:ext uri="{FF2B5EF4-FFF2-40B4-BE49-F238E27FC236}">
                <a16:creationId xmlns:a16="http://schemas.microsoft.com/office/drawing/2014/main" id="{7A28EE34-47DC-30FD-FD2F-9C86AC909B22}"/>
              </a:ext>
            </a:extLst>
          </p:cNvPr>
          <p:cNvSpPr>
            <a:spLocks/>
          </p:cNvSpPr>
          <p:nvPr userDrawn="1"/>
        </p:nvSpPr>
        <p:spPr bwMode="auto">
          <a:xfrm>
            <a:off x="10499725" y="5830832"/>
            <a:ext cx="515938" cy="138112"/>
          </a:xfrm>
          <a:custGeom>
            <a:avLst/>
            <a:gdLst>
              <a:gd name="T0" fmla="*/ 0 w 1155"/>
              <a:gd name="T1" fmla="*/ 0 h 305"/>
              <a:gd name="T2" fmla="*/ 0 w 1155"/>
              <a:gd name="T3" fmla="*/ 305 h 305"/>
              <a:gd name="T4" fmla="*/ 1155 w 1155"/>
              <a:gd name="T5" fmla="*/ 152 h 305"/>
              <a:gd name="T6" fmla="*/ 0 w 1155"/>
              <a:gd name="T7" fmla="*/ 0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55" h="305">
                <a:moveTo>
                  <a:pt x="0" y="0"/>
                </a:moveTo>
                <a:lnTo>
                  <a:pt x="0" y="305"/>
                </a:lnTo>
                <a:lnTo>
                  <a:pt x="1155" y="152"/>
                </a:lnTo>
                <a:lnTo>
                  <a:pt x="0" y="0"/>
                </a:lnTo>
                <a:close/>
              </a:path>
            </a:pathLst>
          </a:custGeom>
          <a:solidFill>
            <a:srgbClr val="004E7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  <p:sp>
        <p:nvSpPr>
          <p:cNvPr id="458" name="Rectangle 86">
            <a:extLst>
              <a:ext uri="{FF2B5EF4-FFF2-40B4-BE49-F238E27FC236}">
                <a16:creationId xmlns:a16="http://schemas.microsoft.com/office/drawing/2014/main" id="{43767517-86BA-B627-9558-1BBCEB32F87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04825" y="5886000"/>
            <a:ext cx="9993313" cy="30162"/>
          </a:xfrm>
          <a:prstGeom prst="rect">
            <a:avLst/>
          </a:prstGeom>
          <a:solidFill>
            <a:srgbClr val="004E7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9941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50" r:id="rId2"/>
    <p:sldLayoutId id="2147483656" r:id="rId3"/>
    <p:sldLayoutId id="2147483701" r:id="rId4"/>
    <p:sldLayoutId id="2147483700" r:id="rId5"/>
    <p:sldLayoutId id="2147483699" r:id="rId6"/>
    <p:sldLayoutId id="2147483698" r:id="rId7"/>
    <p:sldLayoutId id="2147483682" r:id="rId8"/>
    <p:sldLayoutId id="2147483697" r:id="rId9"/>
    <p:sldLayoutId id="2147483703" r:id="rId10"/>
    <p:sldLayoutId id="2147483702" r:id="rId11"/>
    <p:sldLayoutId id="2147483704" r:id="rId12"/>
    <p:sldLayoutId id="2147483705" r:id="rId13"/>
    <p:sldLayoutId id="2147483652" r:id="rId14"/>
    <p:sldLayoutId id="2147483678" r:id="rId15"/>
    <p:sldLayoutId id="2147483679" r:id="rId16"/>
    <p:sldLayoutId id="2147483681" r:id="rId17"/>
    <p:sldLayoutId id="2147483654" r:id="rId18"/>
    <p:sldLayoutId id="2147483655" r:id="rId19"/>
    <p:sldLayoutId id="2147483670" r:id="rId20"/>
    <p:sldLayoutId id="2147483672" r:id="rId21"/>
    <p:sldLayoutId id="2147483669" r:id="rId22"/>
    <p:sldLayoutId id="2147483668" r:id="rId23"/>
    <p:sldLayoutId id="2147483673" r:id="rId24"/>
    <p:sldLayoutId id="2147483658" r:id="rId25"/>
    <p:sldLayoutId id="2147483659" r:id="rId26"/>
  </p:sldLayoutIdLst>
  <p:hf hdr="0"/>
  <p:txStyles>
    <p:titleStyle>
      <a:lvl1pPr algn="l" defTabSz="864017" rtl="0" eaLnBrk="1" latinLnBrk="0" hangingPunct="1">
        <a:lnSpc>
          <a:spcPct val="100000"/>
        </a:lnSpc>
        <a:spcBef>
          <a:spcPct val="0"/>
        </a:spcBef>
        <a:buNone/>
        <a:defRPr sz="3400" b="1" kern="1200" spc="-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64017" rtl="0" eaLnBrk="1" latinLnBrk="0" hangingPunct="1">
        <a:lnSpc>
          <a:spcPct val="100000"/>
        </a:lnSpc>
        <a:spcBef>
          <a:spcPts val="800"/>
        </a:spcBef>
        <a:spcAft>
          <a:spcPts val="400"/>
        </a:spcAft>
        <a:buFontTx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4" algn="l" defTabSz="864017" rtl="0" eaLnBrk="1" latinLnBrk="0" hangingPunct="1">
        <a:lnSpc>
          <a:spcPct val="100000"/>
        </a:lnSpc>
        <a:spcBef>
          <a:spcPts val="400"/>
        </a:spcBef>
        <a:spcAft>
          <a:spcPts val="2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4" algn="l" defTabSz="864017" rtl="0" eaLnBrk="1" latinLnBrk="0" hangingPunct="1">
        <a:lnSpc>
          <a:spcPct val="100000"/>
        </a:lnSpc>
        <a:spcBef>
          <a:spcPts val="200"/>
        </a:spcBef>
        <a:spcAft>
          <a:spcPts val="1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48000" indent="-216004" algn="l" defTabSz="864017" rtl="0" eaLnBrk="1" latinLnBrk="0" hangingPunct="1">
        <a:lnSpc>
          <a:spcPct val="100000"/>
        </a:lnSpc>
        <a:spcBef>
          <a:spcPts val="1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64000" indent="-216004" algn="l" defTabSz="864017" rtl="0" eaLnBrk="1" latinLnBrk="0" hangingPunct="1">
        <a:lnSpc>
          <a:spcPct val="100000"/>
        </a:lnSpc>
        <a:spcBef>
          <a:spcPts val="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376046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808054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24006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672070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1pPr>
      <a:lvl2pPr marL="43200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64017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3pPr>
      <a:lvl4pPr marL="1296025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728033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160041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59205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02405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456066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22" userDrawn="1">
          <p15:clr>
            <a:srgbClr val="F26B43"/>
          </p15:clr>
        </p15:guide>
        <p15:guide id="2" pos="316" userDrawn="1">
          <p15:clr>
            <a:srgbClr val="F26B43"/>
          </p15:clr>
        </p15:guide>
        <p15:guide id="3" pos="6939" userDrawn="1">
          <p15:clr>
            <a:srgbClr val="F26B43"/>
          </p15:clr>
        </p15:guide>
        <p15:guide id="4" pos="2404" userDrawn="1">
          <p15:clr>
            <a:srgbClr val="FDE53C"/>
          </p15:clr>
        </p15:guide>
        <p15:guide id="5" pos="3719" userDrawn="1">
          <p15:clr>
            <a:srgbClr val="F26B43"/>
          </p15:clr>
        </p15:guide>
        <p15:guide id="6" pos="3538" userDrawn="1">
          <p15:clr>
            <a:srgbClr val="F26B43"/>
          </p15:clr>
        </p15:guide>
        <p15:guide id="7" pos="2585" userDrawn="1">
          <p15:clr>
            <a:srgbClr val="FDE53C"/>
          </p15:clr>
        </p15:guide>
        <p15:guide id="8" pos="4672" userDrawn="1">
          <p15:clr>
            <a:srgbClr val="FDE53C"/>
          </p15:clr>
        </p15:guide>
        <p15:guide id="9" pos="4853" userDrawn="1">
          <p15:clr>
            <a:srgbClr val="FDE53C"/>
          </p15:clr>
        </p15:guide>
        <p15:guide id="10" orient="horz" pos="272" userDrawn="1">
          <p15:clr>
            <a:srgbClr val="F26B43"/>
          </p15:clr>
        </p15:guide>
        <p15:guide id="11" orient="horz" pos="3764" userDrawn="1">
          <p15:clr>
            <a:srgbClr val="A4A3A4"/>
          </p15:clr>
        </p15:guide>
        <p15:guide id="12" orient="horz" pos="3583" userDrawn="1">
          <p15:clr>
            <a:srgbClr val="F26B43"/>
          </p15:clr>
        </p15:guide>
        <p15:guide id="13" orient="horz" pos="1043" userDrawn="1">
          <p15:clr>
            <a:srgbClr val="F26B43"/>
          </p15:clr>
        </p15:guide>
        <p15:guide id="14" orient="horz" pos="862" userDrawn="1">
          <p15:clr>
            <a:srgbClr val="F26B43"/>
          </p15:clr>
        </p15:guide>
        <p15:guide id="15" orient="horz" pos="2404" userDrawn="1">
          <p15:clr>
            <a:srgbClr val="F26B43"/>
          </p15:clr>
        </p15:guide>
        <p15:guide id="16" orient="horz" pos="3946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75910-80C3-6099-7AAC-B1869A56A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660" y="71735"/>
            <a:ext cx="8352000" cy="936000"/>
          </a:xfrm>
        </p:spPr>
        <p:txBody>
          <a:bodyPr/>
          <a:lstStyle/>
          <a:p>
            <a:r>
              <a:rPr lang="en-IN" dirty="0" err="1"/>
              <a:t>Algoim</a:t>
            </a:r>
            <a:r>
              <a:rPr lang="en-IN" dirty="0"/>
              <a:t> Mimic – </a:t>
            </a:r>
            <a:r>
              <a:rPr lang="en-IN" dirty="0" err="1"/>
              <a:t>Scalling</a:t>
            </a:r>
            <a:r>
              <a:rPr lang="en-IN" dirty="0"/>
              <a:t> ML Model</a:t>
            </a:r>
            <a:endParaRPr lang="LID4096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A492D-2477-7D46-CE15-E51970AAD8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20684" y="5976087"/>
            <a:ext cx="864000" cy="288000"/>
          </a:xfrm>
        </p:spPr>
        <p:txBody>
          <a:bodyPr/>
          <a:lstStyle/>
          <a:p>
            <a:fld id="{0695EABF-60B5-4F56-BE1A-C82D2F4CA9F4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F6D73-BB0C-E528-D2B0-C2779FA2F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85208" y="5903743"/>
            <a:ext cx="6696296" cy="360344"/>
          </a:xfrm>
        </p:spPr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64461-C021-F8AA-637E-E0FE05D29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35AE06-F45E-9B04-E604-B3236624855C}"/>
              </a:ext>
            </a:extLst>
          </p:cNvPr>
          <p:cNvSpPr txBox="1"/>
          <p:nvPr/>
        </p:nvSpPr>
        <p:spPr>
          <a:xfrm>
            <a:off x="503660" y="682279"/>
            <a:ext cx="6374524" cy="3540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Data Generation and Preprocessing Pipeline</a:t>
            </a:r>
            <a:endParaRPr lang="LID4096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BB8C098-9F60-7D08-FA56-E2153CA59E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4148206"/>
              </p:ext>
            </p:extLst>
          </p:nvPr>
        </p:nvGraphicFramePr>
        <p:xfrm>
          <a:off x="506878" y="743507"/>
          <a:ext cx="10345153" cy="5120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21208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B0BA1-BB42-587A-33F8-978413D2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Scalling ML Model – Model</a:t>
            </a:r>
            <a:endParaRPr lang="LID4096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9786F3D-83A2-2A87-35A8-A7C52621DC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503" y="1655763"/>
            <a:ext cx="10423482" cy="349091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C2791-44FF-C6D2-8294-627405C6C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0DD9A-C153-48A3-9C0B-AAF58CB0F95E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232E6-0BF0-EB14-7EFA-4B6C42AA2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49E95-7EF5-CFEF-4F8A-C1A6250AA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9115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81087-B821-688A-69C0-5D9AE53C9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Scalling ML Model – Training 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A03C6-4BB7-263D-06CE-E53A1C684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324" y="1060071"/>
            <a:ext cx="1799616" cy="35986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Loss </a:t>
            </a:r>
            <a:r>
              <a:rPr lang="de-DE" dirty="0" err="1"/>
              <a:t>function</a:t>
            </a:r>
            <a:r>
              <a:rPr lang="de-DE" dirty="0"/>
              <a:t> : </a:t>
            </a:r>
            <a:br>
              <a:rPr lang="de-DE" dirty="0"/>
            </a:b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81858-1CF1-A5DE-D335-E022E9424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0DD9A-C153-48A3-9C0B-AAF58CB0F95E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2EB51-E830-9A31-554F-495AE2DF9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5A885-52FA-07BC-63A3-FC327DAE4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3</a:t>
            </a:fld>
            <a:endParaRPr lang="de-D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364979-4A63-E2FF-75A1-52C587442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0324" y="1344763"/>
            <a:ext cx="3947502" cy="762066"/>
          </a:xfrm>
          <a:prstGeom prst="rect">
            <a:avLst/>
          </a:prstGeom>
        </p:spPr>
      </p:pic>
      <p:pic>
        <p:nvPicPr>
          <p:cNvPr id="10" name="Picture 9" descr="A graph of a person&#10;&#10;AI-generated content may be incorrect.">
            <a:extLst>
              <a:ext uri="{FF2B5EF4-FFF2-40B4-BE49-F238E27FC236}">
                <a16:creationId xmlns:a16="http://schemas.microsoft.com/office/drawing/2014/main" id="{B17A5441-C9C1-8CB8-ADE6-556F98F64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20" y="987163"/>
            <a:ext cx="6108109" cy="3054054"/>
          </a:xfrm>
          <a:prstGeom prst="rect">
            <a:avLst/>
          </a:prstGeom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F0B25B13-5891-CDE4-8D02-7B8BC5CBEE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700" y="4362320"/>
            <a:ext cx="432048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Every 5 epochs → checkpoint </a:t>
            </a:r>
            <a:endParaRPr kumimoji="0" lang="de-DE" altLang="LID4096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LID4096" altLang="LID4096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final epoch → save model weights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7A53C97-8A37-21A5-A1D7-48E057C9E9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3168395"/>
              </p:ext>
            </p:extLst>
          </p:nvPr>
        </p:nvGraphicFramePr>
        <p:xfrm>
          <a:off x="6913040" y="2310259"/>
          <a:ext cx="3311204" cy="2103882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655602">
                  <a:extLst>
                    <a:ext uri="{9D8B030D-6E8A-4147-A177-3AD203B41FA5}">
                      <a16:colId xmlns:a16="http://schemas.microsoft.com/office/drawing/2014/main" val="227849108"/>
                    </a:ext>
                  </a:extLst>
                </a:gridCol>
                <a:gridCol w="1655602">
                  <a:extLst>
                    <a:ext uri="{9D8B030D-6E8A-4147-A177-3AD203B41FA5}">
                      <a16:colId xmlns:a16="http://schemas.microsoft.com/office/drawing/2014/main" val="159113528"/>
                    </a:ext>
                  </a:extLst>
                </a:gridCol>
              </a:tblGrid>
              <a:tr h="2577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/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b="1" dirty="0"/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1341853"/>
                  </a:ext>
                </a:extLst>
              </a:tr>
              <a:tr h="2577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Batch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/>
                        <a:t>256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5776593"/>
                  </a:ext>
                </a:extLst>
              </a:tr>
              <a:tr h="2577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Optimizer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AdamW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7375829"/>
                  </a:ext>
                </a:extLst>
              </a:tr>
              <a:tr h="2577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Learning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1e−3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100170"/>
                  </a:ext>
                </a:extLst>
              </a:tr>
              <a:tr h="2577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Epochs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DE" dirty="0"/>
                        <a:t>1000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3094240"/>
                  </a:ext>
                </a:extLst>
              </a:tr>
              <a:tr h="2577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float64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9962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1741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CB52F-81C0-CD57-03E0-18E07A0D9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LID4096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8817328-72ED-1323-438C-B1C47B7E27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8087"/>
            <a:ext cx="8727281" cy="349091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93DD8-4D0C-E855-AF13-661D200E1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0DD9A-C153-48A3-9C0B-AAF58CB0F95E}" type="datetime1">
              <a:rPr lang="LID4096" smtClean="0"/>
              <a:t>11/03/2025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AA347-3C82-13C4-CBEB-A446355D1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Fachbereich Maschinenbau (16)  |  Fachgebiet für Strömungsdynamik (fdy)  |  Nrupa Chandra Girish Chandra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7F56E-0751-6E7F-A4CD-150F720CD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7648D-BACA-4F70-BD5E-B6ADA181CB0C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6E7BEB-9122-B17F-0EB0-50E38BF0DF16}"/>
              </a:ext>
            </a:extLst>
          </p:cNvPr>
          <p:cNvSpPr txBox="1"/>
          <p:nvPr/>
        </p:nvSpPr>
        <p:spPr>
          <a:xfrm>
            <a:off x="1305341" y="4896271"/>
            <a:ext cx="6374524" cy="6158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LID4096" dirty="0"/>
              <a:t>MAE_x (filtered): 1.18753582e-03</a:t>
            </a:r>
          </a:p>
          <a:p>
            <a:r>
              <a:rPr lang="LID4096" dirty="0"/>
              <a:t>MAE_y (filtered): 1.05404132e-03</a:t>
            </a:r>
          </a:p>
        </p:txBody>
      </p:sp>
    </p:spTree>
    <p:extLst>
      <p:ext uri="{BB962C8B-B14F-4D97-AF65-F5344CB8AC3E}">
        <p14:creationId xmlns:p14="http://schemas.microsoft.com/office/powerpoint/2010/main" val="2553209791"/>
      </p:ext>
    </p:extLst>
  </p:cSld>
  <p:clrMapOvr>
    <a:masterClrMapping/>
  </p:clrMapOvr>
</p:sld>
</file>

<file path=ppt/theme/theme1.xml><?xml version="1.0" encoding="utf-8"?>
<a:theme xmlns:a="http://schemas.openxmlformats.org/drawingml/2006/main" name="TUD Maschinenbau">
  <a:themeElements>
    <a:clrScheme name="TUD Maschinenbau">
      <a:dk1>
        <a:srgbClr val="4D4943"/>
      </a:dk1>
      <a:lt1>
        <a:srgbClr val="FFFFFF"/>
      </a:lt1>
      <a:dk2>
        <a:srgbClr val="000000"/>
      </a:dk2>
      <a:lt2>
        <a:srgbClr val="FFFFFF"/>
      </a:lt2>
      <a:accent1>
        <a:srgbClr val="FDCA00"/>
      </a:accent1>
      <a:accent2>
        <a:srgbClr val="FFE05C"/>
      </a:accent2>
      <a:accent3>
        <a:srgbClr val="DDDF48"/>
      </a:accent3>
      <a:accent4>
        <a:srgbClr val="AFCC50"/>
      </a:accent4>
      <a:accent5>
        <a:srgbClr val="50B695"/>
      </a:accent5>
      <a:accent6>
        <a:srgbClr val="004E73"/>
      </a:accent6>
      <a:hlink>
        <a:srgbClr val="004E73"/>
      </a:hlink>
      <a:folHlink>
        <a:srgbClr val="EE7A34"/>
      </a:folHlink>
    </a:clrScheme>
    <a:fontScheme name="TU Darmstad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ctr"/>
      <a:lstStyle>
        <a:defPPr algn="ctr">
          <a:spcBef>
            <a:spcPts val="400"/>
          </a:spcBef>
          <a:spcAft>
            <a:spcPts val="200"/>
          </a:spcAft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rgbClr val="8C857A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16000" indent="-216000" algn="l">
          <a:spcBef>
            <a:spcPts val="400"/>
          </a:spcBef>
          <a:spcAft>
            <a:spcPts val="200"/>
          </a:spcAft>
          <a:buClr>
            <a:schemeClr val="accent1"/>
          </a:buClr>
          <a:buFont typeface="Wingdings" panose="05000000000000000000" pitchFamily="2" charset="2"/>
          <a:buChar char="§"/>
          <a:defRPr sz="1600" dirty="0" err="1" smtClean="0"/>
        </a:defPPr>
      </a:lstStyle>
    </a:txDef>
  </a:objectDefaults>
  <a:extraClrSchemeLst/>
  <a:custClrLst>
    <a:custClr name="TUD Rot">
      <a:srgbClr val="E9503E"/>
    </a:custClr>
    <a:custClr name="TUD Orange">
      <a:srgbClr val="EE7A34"/>
    </a:custClr>
    <a:custClr name="TUD Dunkelgrau">
      <a:srgbClr val="4D4943"/>
    </a:custClr>
    <a:custClr name="TUD Mittelgrau">
      <a:srgbClr val="808080"/>
    </a:custClr>
    <a:custClr name="White">
      <a:srgbClr val="FFFFFF"/>
    </a:custClr>
    <a:custClr name="Black">
      <a:srgbClr val="000000"/>
    </a:custClr>
    <a:custClr name="TUD Dunkelgelb">
      <a:srgbClr val="FDCA00"/>
    </a:custClr>
    <a:custClr name="TUD Hellgelb">
      <a:srgbClr val="FFE05C"/>
    </a:custClr>
  </a:custClrLst>
  <a:extLst>
    <a:ext uri="{05A4C25C-085E-4340-85A3-A5531E510DB2}">
      <thm15:themeFamily xmlns:thm15="http://schemas.microsoft.com/office/thememl/2012/main" name="2023-01-31 TUD Maschinenbau 16-9.potx" id="{AA0715BB-A76B-4AEE-891C-C3EFC78DA64A}" vid="{B115D2DE-FD1E-4C70-A902-CDCD4C2C75C7}"/>
    </a:ext>
  </a:extLst>
</a:theme>
</file>

<file path=ppt/theme/theme2.xml><?xml version="1.0" encoding="utf-8"?>
<a:theme xmlns:a="http://schemas.openxmlformats.org/drawingml/2006/main" name="Office">
  <a:themeElements>
    <a:clrScheme name="TUD Maschinenbau">
      <a:dk1>
        <a:srgbClr val="4D4943"/>
      </a:dk1>
      <a:lt1>
        <a:srgbClr val="FFFFFF"/>
      </a:lt1>
      <a:dk2>
        <a:srgbClr val="000000"/>
      </a:dk2>
      <a:lt2>
        <a:srgbClr val="FFFFFF"/>
      </a:lt2>
      <a:accent1>
        <a:srgbClr val="FDCA00"/>
      </a:accent1>
      <a:accent2>
        <a:srgbClr val="FFE05C"/>
      </a:accent2>
      <a:accent3>
        <a:srgbClr val="DDDF48"/>
      </a:accent3>
      <a:accent4>
        <a:srgbClr val="AFCC50"/>
      </a:accent4>
      <a:accent5>
        <a:srgbClr val="50B695"/>
      </a:accent5>
      <a:accent6>
        <a:srgbClr val="004E73"/>
      </a:accent6>
      <a:hlink>
        <a:srgbClr val="004E73"/>
      </a:hlink>
      <a:folHlink>
        <a:srgbClr val="EE7A34"/>
      </a:folHlink>
    </a:clrScheme>
    <a:fontScheme name="TU Darmstad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TUD Maschinenbau">
      <a:dk1>
        <a:srgbClr val="4D4943"/>
      </a:dk1>
      <a:lt1>
        <a:srgbClr val="FFFFFF"/>
      </a:lt1>
      <a:dk2>
        <a:srgbClr val="000000"/>
      </a:dk2>
      <a:lt2>
        <a:srgbClr val="FFFFFF"/>
      </a:lt2>
      <a:accent1>
        <a:srgbClr val="FDCA00"/>
      </a:accent1>
      <a:accent2>
        <a:srgbClr val="FFE05C"/>
      </a:accent2>
      <a:accent3>
        <a:srgbClr val="DDDF48"/>
      </a:accent3>
      <a:accent4>
        <a:srgbClr val="AFCC50"/>
      </a:accent4>
      <a:accent5>
        <a:srgbClr val="50B695"/>
      </a:accent5>
      <a:accent6>
        <a:srgbClr val="004E73"/>
      </a:accent6>
      <a:hlink>
        <a:srgbClr val="004E73"/>
      </a:hlink>
      <a:folHlink>
        <a:srgbClr val="EE7A34"/>
      </a:folHlink>
    </a:clrScheme>
    <a:fontScheme name="TU Darmstad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TUD Maschinenbau</Template>
  <TotalTime>0</TotalTime>
  <Words>196</Words>
  <Application>Microsoft Office PowerPoint</Application>
  <PresentationFormat>Custom</PresentationFormat>
  <Paragraphs>43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Stafford</vt:lpstr>
      <vt:lpstr>Wingdings</vt:lpstr>
      <vt:lpstr>TUD Maschinenbau</vt:lpstr>
      <vt:lpstr>Algoim Mimic – Scalling ML Model</vt:lpstr>
      <vt:lpstr>Scalling ML Model – Model</vt:lpstr>
      <vt:lpstr>Scalling ML Model – Training 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Jens-Ole Kracht</dc:creator>
  <cp:lastModifiedBy>Nrupa Chandra</cp:lastModifiedBy>
  <cp:revision>62</cp:revision>
  <dcterms:created xsi:type="dcterms:W3CDTF">2023-02-07T09:42:46Z</dcterms:created>
  <dcterms:modified xsi:type="dcterms:W3CDTF">2025-11-03T09:47:52Z</dcterms:modified>
</cp:coreProperties>
</file>

<file path=docProps/thumbnail.jpeg>
</file>